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87" r:id="rId10"/>
    <p:sldId id="269" r:id="rId11"/>
    <p:sldId id="270" r:id="rId12"/>
    <p:sldId id="271" r:id="rId13"/>
    <p:sldId id="272" r:id="rId14"/>
    <p:sldId id="273" r:id="rId15"/>
    <p:sldId id="274" r:id="rId16"/>
    <p:sldId id="290" r:id="rId17"/>
    <p:sldId id="289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/>
    <p:restoredTop sz="94618"/>
  </p:normalViewPr>
  <p:slideViewPr>
    <p:cSldViewPr snapToGrid="0" snapToObjects="1">
      <p:cViewPr varScale="1">
        <p:scale>
          <a:sx n="60" d="100"/>
          <a:sy n="60" d="100"/>
        </p:scale>
        <p:origin x="17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原駿汰" userId="1068923920_tp_dropbox" providerId="OAuth2" clId="{2BB6C86E-4E4D-8A48-8127-53B3B9317F5C}"/>
    <pc:docChg chg="undo custSel modSld">
      <pc:chgData name="奥原駿汰" userId="1068923920_tp_dropbox" providerId="OAuth2" clId="{2BB6C86E-4E4D-8A48-8127-53B3B9317F5C}" dt="2020-06-15T08:00:16.566" v="1" actId="1076"/>
      <pc:docMkLst>
        <pc:docMk/>
      </pc:docMkLst>
      <pc:sldChg chg="modSp">
        <pc:chgData name="奥原駿汰" userId="1068923920_tp_dropbox" providerId="OAuth2" clId="{2BB6C86E-4E4D-8A48-8127-53B3B9317F5C}" dt="2020-06-15T08:00:16.566" v="1" actId="1076"/>
        <pc:sldMkLst>
          <pc:docMk/>
          <pc:sldMk cId="2761844441" sldId="265"/>
        </pc:sldMkLst>
        <pc:spChg chg="mod">
          <ac:chgData name="奥原駿汰" userId="1068923920_tp_dropbox" providerId="OAuth2" clId="{2BB6C86E-4E4D-8A48-8127-53B3B9317F5C}" dt="2020-06-15T08:00:16.566" v="1" actId="1076"/>
          <ac:spMkLst>
            <pc:docMk/>
            <pc:sldMk cId="2761844441" sldId="265"/>
            <ac:spMk id="2" creationId="{C19D845F-CFE1-E241-9EB1-7DD04BBF5D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63096-70B9-224C-B9C0-4792DC5946D8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812ED95-71B4-224B-9AFF-EF6C3B62941E}">
      <dgm:prSet phldrT="[テキスト]" custT="1"/>
      <dgm:spPr/>
      <dgm:t>
        <a:bodyPr/>
        <a:lstStyle/>
        <a:p>
          <a:r>
            <a:rPr kumimoji="1" lang="ja-JP" altLang="en-US" sz="2800"/>
            <a:t>有機化合物</a:t>
          </a:r>
        </a:p>
      </dgm:t>
    </dgm:pt>
    <dgm:pt modelId="{72442302-57FD-0A4A-AB22-289E34D97324}" type="parTrans" cxnId="{6790C933-9465-6048-A4BB-C21C20193A33}">
      <dgm:prSet/>
      <dgm:spPr/>
      <dgm:t>
        <a:bodyPr/>
        <a:lstStyle/>
        <a:p>
          <a:endParaRPr kumimoji="1" lang="ja-JP" altLang="en-US" sz="2800"/>
        </a:p>
      </dgm:t>
    </dgm:pt>
    <dgm:pt modelId="{56B64DFF-A33D-C748-ABAF-B10E91BCA9CB}" type="sibTrans" cxnId="{6790C933-9465-6048-A4BB-C21C20193A33}">
      <dgm:prSet/>
      <dgm:spPr/>
      <dgm:t>
        <a:bodyPr/>
        <a:lstStyle/>
        <a:p>
          <a:endParaRPr kumimoji="1" lang="ja-JP" altLang="en-US" sz="2800"/>
        </a:p>
      </dgm:t>
    </dgm:pt>
    <dgm:pt modelId="{6DA42C7E-DBEE-194E-B38B-D699FA8EE2BC}">
      <dgm:prSet phldrT="[テキスト]" custT="1"/>
      <dgm:spPr/>
      <dgm:t>
        <a:bodyPr/>
        <a:lstStyle/>
        <a:p>
          <a:r>
            <a:rPr kumimoji="1" lang="ja-JP" altLang="en-US" sz="2800"/>
            <a:t>鎖式化合物</a:t>
          </a:r>
          <a:endParaRPr kumimoji="1" lang="en-US" altLang="ja-JP" sz="2800" dirty="0"/>
        </a:p>
        <a:p>
          <a:r>
            <a:rPr kumimoji="1" lang="en-US" altLang="ja-JP" sz="2800" dirty="0"/>
            <a:t>(</a:t>
          </a:r>
          <a:r>
            <a:rPr kumimoji="1" lang="ja-JP" altLang="en-US" sz="2800"/>
            <a:t>脂肪族化合物</a:t>
          </a:r>
          <a:r>
            <a:rPr kumimoji="1" lang="en-US" altLang="ja-JP" sz="2800" dirty="0"/>
            <a:t>)</a:t>
          </a:r>
          <a:endParaRPr kumimoji="1" lang="ja-JP" altLang="en-US" sz="2800"/>
        </a:p>
      </dgm:t>
    </dgm:pt>
    <dgm:pt modelId="{701672C1-C201-294E-8A33-F86D5E3206DB}" type="parTrans" cxnId="{D2563670-8D94-2646-8769-9D677C6AD3E0}">
      <dgm:prSet custT="1"/>
      <dgm:spPr/>
      <dgm:t>
        <a:bodyPr/>
        <a:lstStyle/>
        <a:p>
          <a:endParaRPr kumimoji="1" lang="ja-JP" altLang="en-US" sz="2800"/>
        </a:p>
      </dgm:t>
    </dgm:pt>
    <dgm:pt modelId="{43584401-48F5-B54D-A0B0-2E7A44C1E685}" type="sibTrans" cxnId="{D2563670-8D94-2646-8769-9D677C6AD3E0}">
      <dgm:prSet/>
      <dgm:spPr/>
      <dgm:t>
        <a:bodyPr/>
        <a:lstStyle/>
        <a:p>
          <a:endParaRPr kumimoji="1" lang="ja-JP" altLang="en-US" sz="2800"/>
        </a:p>
      </dgm:t>
    </dgm:pt>
    <dgm:pt modelId="{0D2FC8B7-B16C-B040-B639-79325630CEDB}">
      <dgm:prSet phldrT="[テキスト]" custT="1"/>
      <dgm:spPr/>
      <dgm:t>
        <a:bodyPr/>
        <a:lstStyle/>
        <a:p>
          <a:r>
            <a:rPr kumimoji="1" lang="ja-JP" altLang="en-US" sz="2800"/>
            <a:t>環式化合物</a:t>
          </a:r>
        </a:p>
      </dgm:t>
    </dgm:pt>
    <dgm:pt modelId="{E43CB36B-506E-E745-A87B-268B40F9276E}" type="parTrans" cxnId="{0D28A196-BE09-DF48-B3E2-0D7EAAB6D5DF}">
      <dgm:prSet custT="1"/>
      <dgm:spPr/>
      <dgm:t>
        <a:bodyPr/>
        <a:lstStyle/>
        <a:p>
          <a:endParaRPr kumimoji="1" lang="ja-JP" altLang="en-US" sz="2800"/>
        </a:p>
      </dgm:t>
    </dgm:pt>
    <dgm:pt modelId="{9AC55031-ABBA-F84E-8A4C-13BBEE9CEE1C}" type="sibTrans" cxnId="{0D28A196-BE09-DF48-B3E2-0D7EAAB6D5DF}">
      <dgm:prSet/>
      <dgm:spPr/>
      <dgm:t>
        <a:bodyPr/>
        <a:lstStyle/>
        <a:p>
          <a:endParaRPr kumimoji="1" lang="ja-JP" altLang="en-US" sz="2800"/>
        </a:p>
      </dgm:t>
    </dgm:pt>
    <dgm:pt modelId="{F0FB7BD9-1723-4A43-8F85-2442056795A3}">
      <dgm:prSet phldrT="[テキスト]" custT="1"/>
      <dgm:spPr/>
      <dgm:t>
        <a:bodyPr/>
        <a:lstStyle/>
        <a:p>
          <a:r>
            <a:rPr kumimoji="1" lang="ja-JP" altLang="en-US" sz="2800"/>
            <a:t>脂環式化合物</a:t>
          </a:r>
        </a:p>
      </dgm:t>
    </dgm:pt>
    <dgm:pt modelId="{28A0ED2F-62E4-474B-8657-8349AB779830}" type="parTrans" cxnId="{A7612A70-3377-514E-823E-53F4DB6FA0B3}">
      <dgm:prSet custT="1"/>
      <dgm:spPr/>
      <dgm:t>
        <a:bodyPr/>
        <a:lstStyle/>
        <a:p>
          <a:endParaRPr kumimoji="1" lang="ja-JP" altLang="en-US" sz="2800"/>
        </a:p>
      </dgm:t>
    </dgm:pt>
    <dgm:pt modelId="{5CBD14FF-1DB2-7146-B2E8-A4C08090BF8F}" type="sibTrans" cxnId="{A7612A70-3377-514E-823E-53F4DB6FA0B3}">
      <dgm:prSet/>
      <dgm:spPr/>
      <dgm:t>
        <a:bodyPr/>
        <a:lstStyle/>
        <a:p>
          <a:endParaRPr kumimoji="1" lang="ja-JP" altLang="en-US" sz="2800"/>
        </a:p>
      </dgm:t>
    </dgm:pt>
    <dgm:pt modelId="{74EBA13A-56F8-5B48-8EC7-8553FA1B0650}">
      <dgm:prSet phldrT="[テキスト]" custT="1"/>
      <dgm:spPr/>
      <dgm:t>
        <a:bodyPr/>
        <a:lstStyle/>
        <a:p>
          <a:r>
            <a:rPr kumimoji="1" lang="ja-JP" altLang="en-US" sz="2800"/>
            <a:t>飽和化合物</a:t>
          </a:r>
        </a:p>
      </dgm:t>
    </dgm:pt>
    <dgm:pt modelId="{9D5A056C-E735-FA42-B610-F6B1E1DA4E31}" type="parTrans" cxnId="{D105E579-4DD9-1B40-9A5B-7E44B7B23616}">
      <dgm:prSet custT="1"/>
      <dgm:spPr/>
      <dgm:t>
        <a:bodyPr/>
        <a:lstStyle/>
        <a:p>
          <a:endParaRPr kumimoji="1" lang="ja-JP" altLang="en-US" sz="2800"/>
        </a:p>
      </dgm:t>
    </dgm:pt>
    <dgm:pt modelId="{8A9F63DC-1027-E34D-A730-F5A48FE60238}" type="sibTrans" cxnId="{D105E579-4DD9-1B40-9A5B-7E44B7B23616}">
      <dgm:prSet/>
      <dgm:spPr/>
      <dgm:t>
        <a:bodyPr/>
        <a:lstStyle/>
        <a:p>
          <a:endParaRPr kumimoji="1" lang="ja-JP" altLang="en-US" sz="2800"/>
        </a:p>
      </dgm:t>
    </dgm:pt>
    <dgm:pt modelId="{AC5E7CD9-5A73-1C47-9493-550C24364FAC}">
      <dgm:prSet phldrT="[テキスト]" custT="1"/>
      <dgm:spPr/>
      <dgm:t>
        <a:bodyPr/>
        <a:lstStyle/>
        <a:p>
          <a:r>
            <a:rPr kumimoji="1" lang="ja-JP" altLang="en-US" sz="2800"/>
            <a:t>芳香族化合物</a:t>
          </a:r>
        </a:p>
      </dgm:t>
    </dgm:pt>
    <dgm:pt modelId="{9E043E4D-5ADD-B64F-AAE2-D37C888E5EFD}" type="parTrans" cxnId="{FE76449D-E9DD-CB44-9F06-B6303D7A0688}">
      <dgm:prSet custT="1"/>
      <dgm:spPr/>
      <dgm:t>
        <a:bodyPr/>
        <a:lstStyle/>
        <a:p>
          <a:endParaRPr kumimoji="1" lang="ja-JP" altLang="en-US" sz="2800"/>
        </a:p>
      </dgm:t>
    </dgm:pt>
    <dgm:pt modelId="{F7BC30D8-29F7-B74B-88D8-023E678B61A3}" type="sibTrans" cxnId="{FE76449D-E9DD-CB44-9F06-B6303D7A0688}">
      <dgm:prSet/>
      <dgm:spPr/>
      <dgm:t>
        <a:bodyPr/>
        <a:lstStyle/>
        <a:p>
          <a:endParaRPr kumimoji="1" lang="ja-JP" altLang="en-US" sz="2800"/>
        </a:p>
      </dgm:t>
    </dgm:pt>
    <dgm:pt modelId="{3D7E9217-2977-324F-AD6C-44B39CF76157}">
      <dgm:prSet phldrT="[テキスト]" custT="1"/>
      <dgm:spPr/>
      <dgm:t>
        <a:bodyPr/>
        <a:lstStyle/>
        <a:p>
          <a:r>
            <a:rPr kumimoji="1" lang="ja-JP" altLang="en-US" sz="2800"/>
            <a:t>飽和化合物</a:t>
          </a:r>
        </a:p>
      </dgm:t>
    </dgm:pt>
    <dgm:pt modelId="{3AD474BA-23CB-2541-8C23-2DE87D68983B}" type="parTrans" cxnId="{3949C3D7-B76B-1341-90C5-74E9D2615C7D}">
      <dgm:prSet custT="1"/>
      <dgm:spPr/>
      <dgm:t>
        <a:bodyPr/>
        <a:lstStyle/>
        <a:p>
          <a:endParaRPr kumimoji="1" lang="ja-JP" altLang="en-US" sz="2800"/>
        </a:p>
      </dgm:t>
    </dgm:pt>
    <dgm:pt modelId="{6762340C-9155-6144-80FD-E3E8846C162D}" type="sibTrans" cxnId="{3949C3D7-B76B-1341-90C5-74E9D2615C7D}">
      <dgm:prSet/>
      <dgm:spPr/>
      <dgm:t>
        <a:bodyPr/>
        <a:lstStyle/>
        <a:p>
          <a:endParaRPr kumimoji="1" lang="ja-JP" altLang="en-US" sz="2800"/>
        </a:p>
      </dgm:t>
    </dgm:pt>
    <dgm:pt modelId="{C1BBEB01-B415-0142-8847-E56808453EA8}">
      <dgm:prSet phldrT="[テキスト]" custT="1"/>
      <dgm:spPr/>
      <dgm:t>
        <a:bodyPr/>
        <a:lstStyle/>
        <a:p>
          <a:r>
            <a:rPr kumimoji="1" lang="ja-JP" altLang="en-US" sz="2800"/>
            <a:t>不飽和化合物</a:t>
          </a:r>
        </a:p>
      </dgm:t>
    </dgm:pt>
    <dgm:pt modelId="{6189B84B-5BA7-854D-94D8-8D24E16FB8B9}" type="parTrans" cxnId="{4CE75E26-6A33-4345-BD2E-5085039CA8E6}">
      <dgm:prSet custT="1"/>
      <dgm:spPr/>
      <dgm:t>
        <a:bodyPr/>
        <a:lstStyle/>
        <a:p>
          <a:endParaRPr kumimoji="1" lang="ja-JP" altLang="en-US" sz="2800"/>
        </a:p>
      </dgm:t>
    </dgm:pt>
    <dgm:pt modelId="{407546A3-40AB-1D4D-B746-F338996C6B4E}" type="sibTrans" cxnId="{4CE75E26-6A33-4345-BD2E-5085039CA8E6}">
      <dgm:prSet/>
      <dgm:spPr/>
      <dgm:t>
        <a:bodyPr/>
        <a:lstStyle/>
        <a:p>
          <a:endParaRPr kumimoji="1" lang="ja-JP" altLang="en-US" sz="2800"/>
        </a:p>
      </dgm:t>
    </dgm:pt>
    <dgm:pt modelId="{A6205FF1-4FEC-194C-BC7B-FB1C565FAB54}">
      <dgm:prSet phldrT="[テキスト]" custT="1"/>
      <dgm:spPr/>
      <dgm:t>
        <a:bodyPr/>
        <a:lstStyle/>
        <a:p>
          <a:r>
            <a:rPr kumimoji="1" lang="ja-JP" altLang="en-US" sz="2800"/>
            <a:t>不飽和化合物</a:t>
          </a:r>
        </a:p>
      </dgm:t>
    </dgm:pt>
    <dgm:pt modelId="{FEA45463-C165-5F44-BB03-C6FE32F407FC}" type="parTrans" cxnId="{29E52906-7D0A-7C48-B459-1329985FDF69}">
      <dgm:prSet custT="1"/>
      <dgm:spPr/>
      <dgm:t>
        <a:bodyPr/>
        <a:lstStyle/>
        <a:p>
          <a:endParaRPr kumimoji="1" lang="ja-JP" altLang="en-US" sz="2800"/>
        </a:p>
      </dgm:t>
    </dgm:pt>
    <dgm:pt modelId="{1D132383-F04E-DE4A-90FD-1AD6EAABBC60}" type="sibTrans" cxnId="{29E52906-7D0A-7C48-B459-1329985FDF69}">
      <dgm:prSet/>
      <dgm:spPr/>
      <dgm:t>
        <a:bodyPr/>
        <a:lstStyle/>
        <a:p>
          <a:endParaRPr kumimoji="1" lang="ja-JP" altLang="en-US" sz="2800"/>
        </a:p>
      </dgm:t>
    </dgm:pt>
    <dgm:pt modelId="{A8BECD45-5536-404C-89D1-BF85B24C8003}" type="pres">
      <dgm:prSet presAssocID="{0AE63096-70B9-224C-B9C0-4792DC5946D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F44553-68CE-8D4F-87C0-FB46EF484B80}" type="pres">
      <dgm:prSet presAssocID="{5812ED95-71B4-224B-9AFF-EF6C3B62941E}" presName="root1" presStyleCnt="0"/>
      <dgm:spPr/>
    </dgm:pt>
    <dgm:pt modelId="{E67AA036-33B1-8347-B6F2-20CC96C5DEEE}" type="pres">
      <dgm:prSet presAssocID="{5812ED95-71B4-224B-9AFF-EF6C3B62941E}" presName="LevelOneTextNode" presStyleLbl="node0" presStyleIdx="0" presStyleCnt="1">
        <dgm:presLayoutVars>
          <dgm:chPref val="3"/>
        </dgm:presLayoutVars>
      </dgm:prSet>
      <dgm:spPr/>
    </dgm:pt>
    <dgm:pt modelId="{EEE9C792-3CF7-2C4E-861F-22C0591443B0}" type="pres">
      <dgm:prSet presAssocID="{5812ED95-71B4-224B-9AFF-EF6C3B62941E}" presName="level2hierChild" presStyleCnt="0"/>
      <dgm:spPr/>
    </dgm:pt>
    <dgm:pt modelId="{F16ED85A-316F-B148-BFD3-3C33731FAFDB}" type="pres">
      <dgm:prSet presAssocID="{701672C1-C201-294E-8A33-F86D5E3206DB}" presName="conn2-1" presStyleLbl="parChTrans1D2" presStyleIdx="0" presStyleCnt="2"/>
      <dgm:spPr/>
    </dgm:pt>
    <dgm:pt modelId="{AB1B9537-78C5-6549-B917-1667B78D7960}" type="pres">
      <dgm:prSet presAssocID="{701672C1-C201-294E-8A33-F86D5E3206DB}" presName="connTx" presStyleLbl="parChTrans1D2" presStyleIdx="0" presStyleCnt="2"/>
      <dgm:spPr/>
    </dgm:pt>
    <dgm:pt modelId="{7BB42E62-4ED3-904C-8FB7-6A2EC565DEBA}" type="pres">
      <dgm:prSet presAssocID="{6DA42C7E-DBEE-194E-B38B-D699FA8EE2BC}" presName="root2" presStyleCnt="0"/>
      <dgm:spPr/>
    </dgm:pt>
    <dgm:pt modelId="{DB9D8826-9FCB-F244-86AB-ABBAFBEAAB1D}" type="pres">
      <dgm:prSet presAssocID="{6DA42C7E-DBEE-194E-B38B-D699FA8EE2BC}" presName="LevelTwoTextNode" presStyleLbl="node2" presStyleIdx="0" presStyleCnt="2" custScaleX="122250" custScaleY="125119">
        <dgm:presLayoutVars>
          <dgm:chPref val="3"/>
        </dgm:presLayoutVars>
      </dgm:prSet>
      <dgm:spPr/>
    </dgm:pt>
    <dgm:pt modelId="{C7B0D7E8-1254-E64E-8248-D51D384D39FB}" type="pres">
      <dgm:prSet presAssocID="{6DA42C7E-DBEE-194E-B38B-D699FA8EE2BC}" presName="level3hierChild" presStyleCnt="0"/>
      <dgm:spPr/>
    </dgm:pt>
    <dgm:pt modelId="{FD439720-8F8F-834A-A412-2ADC8115C536}" type="pres">
      <dgm:prSet presAssocID="{3AD474BA-23CB-2541-8C23-2DE87D68983B}" presName="conn2-1" presStyleLbl="parChTrans1D3" presStyleIdx="0" presStyleCnt="4"/>
      <dgm:spPr/>
    </dgm:pt>
    <dgm:pt modelId="{11FD12D0-DB51-4B47-997A-EDC94D81D1D6}" type="pres">
      <dgm:prSet presAssocID="{3AD474BA-23CB-2541-8C23-2DE87D68983B}" presName="connTx" presStyleLbl="parChTrans1D3" presStyleIdx="0" presStyleCnt="4"/>
      <dgm:spPr/>
    </dgm:pt>
    <dgm:pt modelId="{0046186A-B4C4-564F-A8A9-00333642297C}" type="pres">
      <dgm:prSet presAssocID="{3D7E9217-2977-324F-AD6C-44B39CF76157}" presName="root2" presStyleCnt="0"/>
      <dgm:spPr/>
    </dgm:pt>
    <dgm:pt modelId="{B25BC7A7-20FD-3C43-BD07-E7A1F004B299}" type="pres">
      <dgm:prSet presAssocID="{3D7E9217-2977-324F-AD6C-44B39CF76157}" presName="LevelTwoTextNode" presStyleLbl="node3" presStyleIdx="0" presStyleCnt="4">
        <dgm:presLayoutVars>
          <dgm:chPref val="3"/>
        </dgm:presLayoutVars>
      </dgm:prSet>
      <dgm:spPr/>
    </dgm:pt>
    <dgm:pt modelId="{6C356B5B-1511-D248-912C-EF59B1D82A91}" type="pres">
      <dgm:prSet presAssocID="{3D7E9217-2977-324F-AD6C-44B39CF76157}" presName="level3hierChild" presStyleCnt="0"/>
      <dgm:spPr/>
    </dgm:pt>
    <dgm:pt modelId="{278FCE18-8E0A-DF4D-8F22-5DF8168B1FE6}" type="pres">
      <dgm:prSet presAssocID="{6189B84B-5BA7-854D-94D8-8D24E16FB8B9}" presName="conn2-1" presStyleLbl="parChTrans1D3" presStyleIdx="1" presStyleCnt="4"/>
      <dgm:spPr/>
    </dgm:pt>
    <dgm:pt modelId="{9604B0DE-48E7-304F-9138-045A6F245B3E}" type="pres">
      <dgm:prSet presAssocID="{6189B84B-5BA7-854D-94D8-8D24E16FB8B9}" presName="connTx" presStyleLbl="parChTrans1D3" presStyleIdx="1" presStyleCnt="4"/>
      <dgm:spPr/>
    </dgm:pt>
    <dgm:pt modelId="{F15B82C1-6572-F543-A4D2-5FEE84E21392}" type="pres">
      <dgm:prSet presAssocID="{C1BBEB01-B415-0142-8847-E56808453EA8}" presName="root2" presStyleCnt="0"/>
      <dgm:spPr/>
    </dgm:pt>
    <dgm:pt modelId="{3B4A4BFC-4CC8-4048-8C2E-C3AD90BB6713}" type="pres">
      <dgm:prSet presAssocID="{C1BBEB01-B415-0142-8847-E56808453EA8}" presName="LevelTwoTextNode" presStyleLbl="node3" presStyleIdx="1" presStyleCnt="4" custScaleX="111634">
        <dgm:presLayoutVars>
          <dgm:chPref val="3"/>
        </dgm:presLayoutVars>
      </dgm:prSet>
      <dgm:spPr/>
    </dgm:pt>
    <dgm:pt modelId="{1D3E8606-3701-2843-AC78-2468324FF652}" type="pres">
      <dgm:prSet presAssocID="{C1BBEB01-B415-0142-8847-E56808453EA8}" presName="level3hierChild" presStyleCnt="0"/>
      <dgm:spPr/>
    </dgm:pt>
    <dgm:pt modelId="{7741D8BE-9A92-C34C-9242-D37D746D16EA}" type="pres">
      <dgm:prSet presAssocID="{E43CB36B-506E-E745-A87B-268B40F9276E}" presName="conn2-1" presStyleLbl="parChTrans1D2" presStyleIdx="1" presStyleCnt="2"/>
      <dgm:spPr/>
    </dgm:pt>
    <dgm:pt modelId="{02D90411-5A0B-4A4B-9204-908FB1093A36}" type="pres">
      <dgm:prSet presAssocID="{E43CB36B-506E-E745-A87B-268B40F9276E}" presName="connTx" presStyleLbl="parChTrans1D2" presStyleIdx="1" presStyleCnt="2"/>
      <dgm:spPr/>
    </dgm:pt>
    <dgm:pt modelId="{6B4A4B8F-D441-B44E-B6A2-1482B6AF2D0C}" type="pres">
      <dgm:prSet presAssocID="{0D2FC8B7-B16C-B040-B639-79325630CEDB}" presName="root2" presStyleCnt="0"/>
      <dgm:spPr/>
    </dgm:pt>
    <dgm:pt modelId="{4CA29ADE-A829-1D49-95AB-ECE29D690CA4}" type="pres">
      <dgm:prSet presAssocID="{0D2FC8B7-B16C-B040-B639-79325630CEDB}" presName="LevelTwoTextNode" presStyleLbl="node2" presStyleIdx="1" presStyleCnt="2">
        <dgm:presLayoutVars>
          <dgm:chPref val="3"/>
        </dgm:presLayoutVars>
      </dgm:prSet>
      <dgm:spPr/>
    </dgm:pt>
    <dgm:pt modelId="{0A4547B2-E6C1-5345-9A98-69169BA6559D}" type="pres">
      <dgm:prSet presAssocID="{0D2FC8B7-B16C-B040-B639-79325630CEDB}" presName="level3hierChild" presStyleCnt="0"/>
      <dgm:spPr/>
    </dgm:pt>
    <dgm:pt modelId="{6D7E0DE1-30AD-F248-8C61-0D5600CAFA6C}" type="pres">
      <dgm:prSet presAssocID="{28A0ED2F-62E4-474B-8657-8349AB779830}" presName="conn2-1" presStyleLbl="parChTrans1D3" presStyleIdx="2" presStyleCnt="4"/>
      <dgm:spPr/>
    </dgm:pt>
    <dgm:pt modelId="{1A710778-9AA1-8847-A9C4-477A43D595C4}" type="pres">
      <dgm:prSet presAssocID="{28A0ED2F-62E4-474B-8657-8349AB779830}" presName="connTx" presStyleLbl="parChTrans1D3" presStyleIdx="2" presStyleCnt="4"/>
      <dgm:spPr/>
    </dgm:pt>
    <dgm:pt modelId="{A1A54A2C-C72E-5C49-B869-64D2E97733B4}" type="pres">
      <dgm:prSet presAssocID="{F0FB7BD9-1723-4A43-8F85-2442056795A3}" presName="root2" presStyleCnt="0"/>
      <dgm:spPr/>
    </dgm:pt>
    <dgm:pt modelId="{A7981B83-6473-C145-A82C-E72C87DBD7BC}" type="pres">
      <dgm:prSet presAssocID="{F0FB7BD9-1723-4A43-8F85-2442056795A3}" presName="LevelTwoTextNode" presStyleLbl="node3" presStyleIdx="2" presStyleCnt="4" custScaleX="120174">
        <dgm:presLayoutVars>
          <dgm:chPref val="3"/>
        </dgm:presLayoutVars>
      </dgm:prSet>
      <dgm:spPr/>
    </dgm:pt>
    <dgm:pt modelId="{C7C82792-C40E-9841-8CA3-E7D2F86FA8E9}" type="pres">
      <dgm:prSet presAssocID="{F0FB7BD9-1723-4A43-8F85-2442056795A3}" presName="level3hierChild" presStyleCnt="0"/>
      <dgm:spPr/>
    </dgm:pt>
    <dgm:pt modelId="{EF5AF94F-9197-A04D-81C3-E8F3E69B9F20}" type="pres">
      <dgm:prSet presAssocID="{9D5A056C-E735-FA42-B610-F6B1E1DA4E31}" presName="conn2-1" presStyleLbl="parChTrans1D4" presStyleIdx="0" presStyleCnt="2"/>
      <dgm:spPr/>
    </dgm:pt>
    <dgm:pt modelId="{BE6350F1-580A-1E4B-BC46-24C31A86AAC3}" type="pres">
      <dgm:prSet presAssocID="{9D5A056C-E735-FA42-B610-F6B1E1DA4E31}" presName="connTx" presStyleLbl="parChTrans1D4" presStyleIdx="0" presStyleCnt="2"/>
      <dgm:spPr/>
    </dgm:pt>
    <dgm:pt modelId="{0BD3DBE7-3E9E-184D-8306-1401490176CE}" type="pres">
      <dgm:prSet presAssocID="{74EBA13A-56F8-5B48-8EC7-8553FA1B0650}" presName="root2" presStyleCnt="0"/>
      <dgm:spPr/>
    </dgm:pt>
    <dgm:pt modelId="{E5DCCC8C-E5A1-7544-98CC-3F2282704D64}" type="pres">
      <dgm:prSet presAssocID="{74EBA13A-56F8-5B48-8EC7-8553FA1B0650}" presName="LevelTwoTextNode" presStyleLbl="node4" presStyleIdx="0" presStyleCnt="2">
        <dgm:presLayoutVars>
          <dgm:chPref val="3"/>
        </dgm:presLayoutVars>
      </dgm:prSet>
      <dgm:spPr/>
    </dgm:pt>
    <dgm:pt modelId="{D1DCB3FC-FEC7-584B-9212-802FEE9CEE7B}" type="pres">
      <dgm:prSet presAssocID="{74EBA13A-56F8-5B48-8EC7-8553FA1B0650}" presName="level3hierChild" presStyleCnt="0"/>
      <dgm:spPr/>
    </dgm:pt>
    <dgm:pt modelId="{DC2F0CC1-01F1-F640-8885-F407CD6C8969}" type="pres">
      <dgm:prSet presAssocID="{FEA45463-C165-5F44-BB03-C6FE32F407FC}" presName="conn2-1" presStyleLbl="parChTrans1D4" presStyleIdx="1" presStyleCnt="2"/>
      <dgm:spPr/>
    </dgm:pt>
    <dgm:pt modelId="{191BBDFE-4B34-A546-B760-9A8F7B9CDA06}" type="pres">
      <dgm:prSet presAssocID="{FEA45463-C165-5F44-BB03-C6FE32F407FC}" presName="connTx" presStyleLbl="parChTrans1D4" presStyleIdx="1" presStyleCnt="2"/>
      <dgm:spPr/>
    </dgm:pt>
    <dgm:pt modelId="{34398D3C-4D8B-BC4E-9FB9-238E214709D0}" type="pres">
      <dgm:prSet presAssocID="{A6205FF1-4FEC-194C-BC7B-FB1C565FAB54}" presName="root2" presStyleCnt="0"/>
      <dgm:spPr/>
    </dgm:pt>
    <dgm:pt modelId="{4828894E-983E-0544-A8D3-8698954F8CEC}" type="pres">
      <dgm:prSet presAssocID="{A6205FF1-4FEC-194C-BC7B-FB1C565FAB54}" presName="LevelTwoTextNode" presStyleLbl="node4" presStyleIdx="1" presStyleCnt="2" custScaleX="111881">
        <dgm:presLayoutVars>
          <dgm:chPref val="3"/>
        </dgm:presLayoutVars>
      </dgm:prSet>
      <dgm:spPr/>
    </dgm:pt>
    <dgm:pt modelId="{3225DA06-D519-ED43-BEF3-AEE2FCC1B56E}" type="pres">
      <dgm:prSet presAssocID="{A6205FF1-4FEC-194C-BC7B-FB1C565FAB54}" presName="level3hierChild" presStyleCnt="0"/>
      <dgm:spPr/>
    </dgm:pt>
    <dgm:pt modelId="{6D69C6B1-EEC9-1A42-8305-4EE35F11D9FE}" type="pres">
      <dgm:prSet presAssocID="{9E043E4D-5ADD-B64F-AAE2-D37C888E5EFD}" presName="conn2-1" presStyleLbl="parChTrans1D3" presStyleIdx="3" presStyleCnt="4"/>
      <dgm:spPr/>
    </dgm:pt>
    <dgm:pt modelId="{CB6B46B3-548B-4D49-AC20-917A3427DC21}" type="pres">
      <dgm:prSet presAssocID="{9E043E4D-5ADD-B64F-AAE2-D37C888E5EFD}" presName="connTx" presStyleLbl="parChTrans1D3" presStyleIdx="3" presStyleCnt="4"/>
      <dgm:spPr/>
    </dgm:pt>
    <dgm:pt modelId="{599F93FE-D544-D946-97DF-985D6DF16EA5}" type="pres">
      <dgm:prSet presAssocID="{AC5E7CD9-5A73-1C47-9493-550C24364FAC}" presName="root2" presStyleCnt="0"/>
      <dgm:spPr/>
    </dgm:pt>
    <dgm:pt modelId="{537E4B03-6FBF-AD47-8C2F-FEA0275EE565}" type="pres">
      <dgm:prSet presAssocID="{AC5E7CD9-5A73-1C47-9493-550C24364FAC}" presName="LevelTwoTextNode" presStyleLbl="node3" presStyleIdx="3" presStyleCnt="4" custScaleX="110066">
        <dgm:presLayoutVars>
          <dgm:chPref val="3"/>
        </dgm:presLayoutVars>
      </dgm:prSet>
      <dgm:spPr/>
    </dgm:pt>
    <dgm:pt modelId="{2F605023-8E70-A14F-8E4E-BEC41263B8DC}" type="pres">
      <dgm:prSet presAssocID="{AC5E7CD9-5A73-1C47-9493-550C24364FAC}" presName="level3hierChild" presStyleCnt="0"/>
      <dgm:spPr/>
    </dgm:pt>
  </dgm:ptLst>
  <dgm:cxnLst>
    <dgm:cxn modelId="{29E52906-7D0A-7C48-B459-1329985FDF69}" srcId="{F0FB7BD9-1723-4A43-8F85-2442056795A3}" destId="{A6205FF1-4FEC-194C-BC7B-FB1C565FAB54}" srcOrd="1" destOrd="0" parTransId="{FEA45463-C165-5F44-BB03-C6FE32F407FC}" sibTransId="{1D132383-F04E-DE4A-90FD-1AD6EAABBC60}"/>
    <dgm:cxn modelId="{0C873A0B-5D35-3E4D-BFD8-4985D330BB78}" type="presOf" srcId="{3AD474BA-23CB-2541-8C23-2DE87D68983B}" destId="{11FD12D0-DB51-4B47-997A-EDC94D81D1D6}" srcOrd="1" destOrd="0" presId="urn:microsoft.com/office/officeart/2005/8/layout/hierarchy2"/>
    <dgm:cxn modelId="{20ECA017-A61C-CB4D-B414-C2031C39C1FF}" type="presOf" srcId="{74EBA13A-56F8-5B48-8EC7-8553FA1B0650}" destId="{E5DCCC8C-E5A1-7544-98CC-3F2282704D64}" srcOrd="0" destOrd="0" presId="urn:microsoft.com/office/officeart/2005/8/layout/hierarchy2"/>
    <dgm:cxn modelId="{728F401B-8B51-7842-A490-3BC60CB67727}" type="presOf" srcId="{FEA45463-C165-5F44-BB03-C6FE32F407FC}" destId="{DC2F0CC1-01F1-F640-8885-F407CD6C8969}" srcOrd="0" destOrd="0" presId="urn:microsoft.com/office/officeart/2005/8/layout/hierarchy2"/>
    <dgm:cxn modelId="{4CE75E26-6A33-4345-BD2E-5085039CA8E6}" srcId="{6DA42C7E-DBEE-194E-B38B-D699FA8EE2BC}" destId="{C1BBEB01-B415-0142-8847-E56808453EA8}" srcOrd="1" destOrd="0" parTransId="{6189B84B-5BA7-854D-94D8-8D24E16FB8B9}" sibTransId="{407546A3-40AB-1D4D-B746-F338996C6B4E}"/>
    <dgm:cxn modelId="{4E512533-CFB0-C943-BB68-7034462602FB}" type="presOf" srcId="{9D5A056C-E735-FA42-B610-F6B1E1DA4E31}" destId="{EF5AF94F-9197-A04D-81C3-E8F3E69B9F20}" srcOrd="0" destOrd="0" presId="urn:microsoft.com/office/officeart/2005/8/layout/hierarchy2"/>
    <dgm:cxn modelId="{6790C933-9465-6048-A4BB-C21C20193A33}" srcId="{0AE63096-70B9-224C-B9C0-4792DC5946D8}" destId="{5812ED95-71B4-224B-9AFF-EF6C3B62941E}" srcOrd="0" destOrd="0" parTransId="{72442302-57FD-0A4A-AB22-289E34D97324}" sibTransId="{56B64DFF-A33D-C748-ABAF-B10E91BCA9CB}"/>
    <dgm:cxn modelId="{BDE98D34-BC2D-0746-B9B6-D89EC2B32CD3}" type="presOf" srcId="{28A0ED2F-62E4-474B-8657-8349AB779830}" destId="{1A710778-9AA1-8847-A9C4-477A43D595C4}" srcOrd="1" destOrd="0" presId="urn:microsoft.com/office/officeart/2005/8/layout/hierarchy2"/>
    <dgm:cxn modelId="{DB492B3D-4DFC-5742-B0F2-61E24396018F}" type="presOf" srcId="{3D7E9217-2977-324F-AD6C-44B39CF76157}" destId="{B25BC7A7-20FD-3C43-BD07-E7A1F004B299}" srcOrd="0" destOrd="0" presId="urn:microsoft.com/office/officeart/2005/8/layout/hierarchy2"/>
    <dgm:cxn modelId="{46FE3A53-996F-DB42-BF67-2ABC7E2D8E83}" type="presOf" srcId="{E43CB36B-506E-E745-A87B-268B40F9276E}" destId="{02D90411-5A0B-4A4B-9204-908FB1093A36}" srcOrd="1" destOrd="0" presId="urn:microsoft.com/office/officeart/2005/8/layout/hierarchy2"/>
    <dgm:cxn modelId="{43ED1955-2BD5-EE46-B445-132282780925}" type="presOf" srcId="{9D5A056C-E735-FA42-B610-F6B1E1DA4E31}" destId="{BE6350F1-580A-1E4B-BC46-24C31A86AAC3}" srcOrd="1" destOrd="0" presId="urn:microsoft.com/office/officeart/2005/8/layout/hierarchy2"/>
    <dgm:cxn modelId="{A7612A70-3377-514E-823E-53F4DB6FA0B3}" srcId="{0D2FC8B7-B16C-B040-B639-79325630CEDB}" destId="{F0FB7BD9-1723-4A43-8F85-2442056795A3}" srcOrd="0" destOrd="0" parTransId="{28A0ED2F-62E4-474B-8657-8349AB779830}" sibTransId="{5CBD14FF-1DB2-7146-B2E8-A4C08090BF8F}"/>
    <dgm:cxn modelId="{D2563670-8D94-2646-8769-9D677C6AD3E0}" srcId="{5812ED95-71B4-224B-9AFF-EF6C3B62941E}" destId="{6DA42C7E-DBEE-194E-B38B-D699FA8EE2BC}" srcOrd="0" destOrd="0" parTransId="{701672C1-C201-294E-8A33-F86D5E3206DB}" sibTransId="{43584401-48F5-B54D-A0B0-2E7A44C1E685}"/>
    <dgm:cxn modelId="{AE47A670-28DE-DF4C-9783-3DA308897B22}" type="presOf" srcId="{E43CB36B-506E-E745-A87B-268B40F9276E}" destId="{7741D8BE-9A92-C34C-9242-D37D746D16EA}" srcOrd="0" destOrd="0" presId="urn:microsoft.com/office/officeart/2005/8/layout/hierarchy2"/>
    <dgm:cxn modelId="{37A17871-F4CA-7C4B-A95A-3DCE2B591C4F}" type="presOf" srcId="{6189B84B-5BA7-854D-94D8-8D24E16FB8B9}" destId="{9604B0DE-48E7-304F-9138-045A6F245B3E}" srcOrd="1" destOrd="0" presId="urn:microsoft.com/office/officeart/2005/8/layout/hierarchy2"/>
    <dgm:cxn modelId="{147DDC72-F589-8B40-9A04-980ED5EEF4BE}" type="presOf" srcId="{28A0ED2F-62E4-474B-8657-8349AB779830}" destId="{6D7E0DE1-30AD-F248-8C61-0D5600CAFA6C}" srcOrd="0" destOrd="0" presId="urn:microsoft.com/office/officeart/2005/8/layout/hierarchy2"/>
    <dgm:cxn modelId="{7EC0CB76-4315-C14B-AC1B-CA7DB8E4C20E}" type="presOf" srcId="{6DA42C7E-DBEE-194E-B38B-D699FA8EE2BC}" destId="{DB9D8826-9FCB-F244-86AB-ABBAFBEAAB1D}" srcOrd="0" destOrd="0" presId="urn:microsoft.com/office/officeart/2005/8/layout/hierarchy2"/>
    <dgm:cxn modelId="{3A1CA578-3C1E-A943-B45A-65F894C70FA4}" type="presOf" srcId="{A6205FF1-4FEC-194C-BC7B-FB1C565FAB54}" destId="{4828894E-983E-0544-A8D3-8698954F8CEC}" srcOrd="0" destOrd="0" presId="urn:microsoft.com/office/officeart/2005/8/layout/hierarchy2"/>
    <dgm:cxn modelId="{D105E579-4DD9-1B40-9A5B-7E44B7B23616}" srcId="{F0FB7BD9-1723-4A43-8F85-2442056795A3}" destId="{74EBA13A-56F8-5B48-8EC7-8553FA1B0650}" srcOrd="0" destOrd="0" parTransId="{9D5A056C-E735-FA42-B610-F6B1E1DA4E31}" sibTransId="{8A9F63DC-1027-E34D-A730-F5A48FE60238}"/>
    <dgm:cxn modelId="{6884FA84-36B5-BC43-BE95-21844E84EF54}" type="presOf" srcId="{6189B84B-5BA7-854D-94D8-8D24E16FB8B9}" destId="{278FCE18-8E0A-DF4D-8F22-5DF8168B1FE6}" srcOrd="0" destOrd="0" presId="urn:microsoft.com/office/officeart/2005/8/layout/hierarchy2"/>
    <dgm:cxn modelId="{0D28A196-BE09-DF48-B3E2-0D7EAAB6D5DF}" srcId="{5812ED95-71B4-224B-9AFF-EF6C3B62941E}" destId="{0D2FC8B7-B16C-B040-B639-79325630CEDB}" srcOrd="1" destOrd="0" parTransId="{E43CB36B-506E-E745-A87B-268B40F9276E}" sibTransId="{9AC55031-ABBA-F84E-8A4C-13BBEE9CEE1C}"/>
    <dgm:cxn modelId="{739F249A-DE28-1443-92AD-01737736CF30}" type="presOf" srcId="{5812ED95-71B4-224B-9AFF-EF6C3B62941E}" destId="{E67AA036-33B1-8347-B6F2-20CC96C5DEEE}" srcOrd="0" destOrd="0" presId="urn:microsoft.com/office/officeart/2005/8/layout/hierarchy2"/>
    <dgm:cxn modelId="{F66A299D-0353-4548-9F2E-5DBF6875ED75}" type="presOf" srcId="{F0FB7BD9-1723-4A43-8F85-2442056795A3}" destId="{A7981B83-6473-C145-A82C-E72C87DBD7BC}" srcOrd="0" destOrd="0" presId="urn:microsoft.com/office/officeart/2005/8/layout/hierarchy2"/>
    <dgm:cxn modelId="{FE76449D-E9DD-CB44-9F06-B6303D7A0688}" srcId="{0D2FC8B7-B16C-B040-B639-79325630CEDB}" destId="{AC5E7CD9-5A73-1C47-9493-550C24364FAC}" srcOrd="1" destOrd="0" parTransId="{9E043E4D-5ADD-B64F-AAE2-D37C888E5EFD}" sibTransId="{F7BC30D8-29F7-B74B-88D8-023E678B61A3}"/>
    <dgm:cxn modelId="{5C3552A3-E245-0245-9028-FAB9785BF993}" type="presOf" srcId="{FEA45463-C165-5F44-BB03-C6FE32F407FC}" destId="{191BBDFE-4B34-A546-B760-9A8F7B9CDA06}" srcOrd="1" destOrd="0" presId="urn:microsoft.com/office/officeart/2005/8/layout/hierarchy2"/>
    <dgm:cxn modelId="{82BD94A4-AA13-D04F-BE5D-61CC0146FAAE}" type="presOf" srcId="{9E043E4D-5ADD-B64F-AAE2-D37C888E5EFD}" destId="{6D69C6B1-EEC9-1A42-8305-4EE35F11D9FE}" srcOrd="0" destOrd="0" presId="urn:microsoft.com/office/officeart/2005/8/layout/hierarchy2"/>
    <dgm:cxn modelId="{C3636FAD-5B8E-BF4C-AFCF-C6280CE34A47}" type="presOf" srcId="{AC5E7CD9-5A73-1C47-9493-550C24364FAC}" destId="{537E4B03-6FBF-AD47-8C2F-FEA0275EE565}" srcOrd="0" destOrd="0" presId="urn:microsoft.com/office/officeart/2005/8/layout/hierarchy2"/>
    <dgm:cxn modelId="{D67579B2-A02E-6540-A27B-3F3B93538812}" type="presOf" srcId="{C1BBEB01-B415-0142-8847-E56808453EA8}" destId="{3B4A4BFC-4CC8-4048-8C2E-C3AD90BB6713}" srcOrd="0" destOrd="0" presId="urn:microsoft.com/office/officeart/2005/8/layout/hierarchy2"/>
    <dgm:cxn modelId="{4D47B3B3-4675-4A41-84EE-945CB5B217AF}" type="presOf" srcId="{3AD474BA-23CB-2541-8C23-2DE87D68983B}" destId="{FD439720-8F8F-834A-A412-2ADC8115C536}" srcOrd="0" destOrd="0" presId="urn:microsoft.com/office/officeart/2005/8/layout/hierarchy2"/>
    <dgm:cxn modelId="{284ECAC1-2A2A-D24B-8FAD-4CBE04808CCC}" type="presOf" srcId="{0D2FC8B7-B16C-B040-B639-79325630CEDB}" destId="{4CA29ADE-A829-1D49-95AB-ECE29D690CA4}" srcOrd="0" destOrd="0" presId="urn:microsoft.com/office/officeart/2005/8/layout/hierarchy2"/>
    <dgm:cxn modelId="{5E9AAEC5-099B-4346-8C3E-D8D189210F10}" type="presOf" srcId="{9E043E4D-5ADD-B64F-AAE2-D37C888E5EFD}" destId="{CB6B46B3-548B-4D49-AC20-917A3427DC21}" srcOrd="1" destOrd="0" presId="urn:microsoft.com/office/officeart/2005/8/layout/hierarchy2"/>
    <dgm:cxn modelId="{3949C3D7-B76B-1341-90C5-74E9D2615C7D}" srcId="{6DA42C7E-DBEE-194E-B38B-D699FA8EE2BC}" destId="{3D7E9217-2977-324F-AD6C-44B39CF76157}" srcOrd="0" destOrd="0" parTransId="{3AD474BA-23CB-2541-8C23-2DE87D68983B}" sibTransId="{6762340C-9155-6144-80FD-E3E8846C162D}"/>
    <dgm:cxn modelId="{5C41D1E4-DB02-9243-B6A0-5F8C2F4B9E9E}" type="presOf" srcId="{0AE63096-70B9-224C-B9C0-4792DC5946D8}" destId="{A8BECD45-5536-404C-89D1-BF85B24C8003}" srcOrd="0" destOrd="0" presId="urn:microsoft.com/office/officeart/2005/8/layout/hierarchy2"/>
    <dgm:cxn modelId="{87DE7FE7-E4FB-D345-B33F-C08B35ED2FE1}" type="presOf" srcId="{701672C1-C201-294E-8A33-F86D5E3206DB}" destId="{AB1B9537-78C5-6549-B917-1667B78D7960}" srcOrd="1" destOrd="0" presId="urn:microsoft.com/office/officeart/2005/8/layout/hierarchy2"/>
    <dgm:cxn modelId="{D57B7AFB-872E-1745-91A9-28CA3198D6E2}" type="presOf" srcId="{701672C1-C201-294E-8A33-F86D5E3206DB}" destId="{F16ED85A-316F-B148-BFD3-3C33731FAFDB}" srcOrd="0" destOrd="0" presId="urn:microsoft.com/office/officeart/2005/8/layout/hierarchy2"/>
    <dgm:cxn modelId="{345C4570-0930-C44B-A85B-84949D413A55}" type="presParOf" srcId="{A8BECD45-5536-404C-89D1-BF85B24C8003}" destId="{BDF44553-68CE-8D4F-87C0-FB46EF484B80}" srcOrd="0" destOrd="0" presId="urn:microsoft.com/office/officeart/2005/8/layout/hierarchy2"/>
    <dgm:cxn modelId="{FB309277-6C9C-4046-88C4-CCC78D99EC17}" type="presParOf" srcId="{BDF44553-68CE-8D4F-87C0-FB46EF484B80}" destId="{E67AA036-33B1-8347-B6F2-20CC96C5DEEE}" srcOrd="0" destOrd="0" presId="urn:microsoft.com/office/officeart/2005/8/layout/hierarchy2"/>
    <dgm:cxn modelId="{E7C97A60-C1C7-6647-B754-D907F8D1263E}" type="presParOf" srcId="{BDF44553-68CE-8D4F-87C0-FB46EF484B80}" destId="{EEE9C792-3CF7-2C4E-861F-22C0591443B0}" srcOrd="1" destOrd="0" presId="urn:microsoft.com/office/officeart/2005/8/layout/hierarchy2"/>
    <dgm:cxn modelId="{0E9008DF-5F0C-A24E-94C0-0F2F7ADC4B7D}" type="presParOf" srcId="{EEE9C792-3CF7-2C4E-861F-22C0591443B0}" destId="{F16ED85A-316F-B148-BFD3-3C33731FAFDB}" srcOrd="0" destOrd="0" presId="urn:microsoft.com/office/officeart/2005/8/layout/hierarchy2"/>
    <dgm:cxn modelId="{BFCF902C-4F0C-7843-9518-30B6551DCA51}" type="presParOf" srcId="{F16ED85A-316F-B148-BFD3-3C33731FAFDB}" destId="{AB1B9537-78C5-6549-B917-1667B78D7960}" srcOrd="0" destOrd="0" presId="urn:microsoft.com/office/officeart/2005/8/layout/hierarchy2"/>
    <dgm:cxn modelId="{3E00BC3A-7AC7-4148-9468-1036E411E16A}" type="presParOf" srcId="{EEE9C792-3CF7-2C4E-861F-22C0591443B0}" destId="{7BB42E62-4ED3-904C-8FB7-6A2EC565DEBA}" srcOrd="1" destOrd="0" presId="urn:microsoft.com/office/officeart/2005/8/layout/hierarchy2"/>
    <dgm:cxn modelId="{EC83B112-D02C-664B-AF07-8A1AB534D446}" type="presParOf" srcId="{7BB42E62-4ED3-904C-8FB7-6A2EC565DEBA}" destId="{DB9D8826-9FCB-F244-86AB-ABBAFBEAAB1D}" srcOrd="0" destOrd="0" presId="urn:microsoft.com/office/officeart/2005/8/layout/hierarchy2"/>
    <dgm:cxn modelId="{4FEA9B89-A03E-0544-9454-A51E2DCCEC7F}" type="presParOf" srcId="{7BB42E62-4ED3-904C-8FB7-6A2EC565DEBA}" destId="{C7B0D7E8-1254-E64E-8248-D51D384D39FB}" srcOrd="1" destOrd="0" presId="urn:microsoft.com/office/officeart/2005/8/layout/hierarchy2"/>
    <dgm:cxn modelId="{13A789CA-A8E8-854F-BA0D-6A17044CB6B5}" type="presParOf" srcId="{C7B0D7E8-1254-E64E-8248-D51D384D39FB}" destId="{FD439720-8F8F-834A-A412-2ADC8115C536}" srcOrd="0" destOrd="0" presId="urn:microsoft.com/office/officeart/2005/8/layout/hierarchy2"/>
    <dgm:cxn modelId="{69E623CB-F058-DC4D-B4A1-83F0485B17B5}" type="presParOf" srcId="{FD439720-8F8F-834A-A412-2ADC8115C536}" destId="{11FD12D0-DB51-4B47-997A-EDC94D81D1D6}" srcOrd="0" destOrd="0" presId="urn:microsoft.com/office/officeart/2005/8/layout/hierarchy2"/>
    <dgm:cxn modelId="{BAAB758B-072F-CF41-BCB9-8B08DD77CF41}" type="presParOf" srcId="{C7B0D7E8-1254-E64E-8248-D51D384D39FB}" destId="{0046186A-B4C4-564F-A8A9-00333642297C}" srcOrd="1" destOrd="0" presId="urn:microsoft.com/office/officeart/2005/8/layout/hierarchy2"/>
    <dgm:cxn modelId="{5F693829-16E5-8249-B815-8B8D9E922675}" type="presParOf" srcId="{0046186A-B4C4-564F-A8A9-00333642297C}" destId="{B25BC7A7-20FD-3C43-BD07-E7A1F004B299}" srcOrd="0" destOrd="0" presId="urn:microsoft.com/office/officeart/2005/8/layout/hierarchy2"/>
    <dgm:cxn modelId="{3CF589EE-BB6C-6743-946E-3BCAF7ED37B0}" type="presParOf" srcId="{0046186A-B4C4-564F-A8A9-00333642297C}" destId="{6C356B5B-1511-D248-912C-EF59B1D82A91}" srcOrd="1" destOrd="0" presId="urn:microsoft.com/office/officeart/2005/8/layout/hierarchy2"/>
    <dgm:cxn modelId="{1BBADB5B-E0D1-6A40-BD82-BD6253B9C210}" type="presParOf" srcId="{C7B0D7E8-1254-E64E-8248-D51D384D39FB}" destId="{278FCE18-8E0A-DF4D-8F22-5DF8168B1FE6}" srcOrd="2" destOrd="0" presId="urn:microsoft.com/office/officeart/2005/8/layout/hierarchy2"/>
    <dgm:cxn modelId="{E1E385D5-B1AF-9945-B52C-C1F8D2FDCC24}" type="presParOf" srcId="{278FCE18-8E0A-DF4D-8F22-5DF8168B1FE6}" destId="{9604B0DE-48E7-304F-9138-045A6F245B3E}" srcOrd="0" destOrd="0" presId="urn:microsoft.com/office/officeart/2005/8/layout/hierarchy2"/>
    <dgm:cxn modelId="{AE0A2C25-550E-CC4C-8158-61AFB1A096C8}" type="presParOf" srcId="{C7B0D7E8-1254-E64E-8248-D51D384D39FB}" destId="{F15B82C1-6572-F543-A4D2-5FEE84E21392}" srcOrd="3" destOrd="0" presId="urn:microsoft.com/office/officeart/2005/8/layout/hierarchy2"/>
    <dgm:cxn modelId="{86102663-C38A-EE4B-BAFB-78EDF95AA01C}" type="presParOf" srcId="{F15B82C1-6572-F543-A4D2-5FEE84E21392}" destId="{3B4A4BFC-4CC8-4048-8C2E-C3AD90BB6713}" srcOrd="0" destOrd="0" presId="urn:microsoft.com/office/officeart/2005/8/layout/hierarchy2"/>
    <dgm:cxn modelId="{B4D2B0EC-C683-9745-AE2B-7712EB30DF78}" type="presParOf" srcId="{F15B82C1-6572-F543-A4D2-5FEE84E21392}" destId="{1D3E8606-3701-2843-AC78-2468324FF652}" srcOrd="1" destOrd="0" presId="urn:microsoft.com/office/officeart/2005/8/layout/hierarchy2"/>
    <dgm:cxn modelId="{9DD915F0-D9D7-0E41-8947-3CBAB480F407}" type="presParOf" srcId="{EEE9C792-3CF7-2C4E-861F-22C0591443B0}" destId="{7741D8BE-9A92-C34C-9242-D37D746D16EA}" srcOrd="2" destOrd="0" presId="urn:microsoft.com/office/officeart/2005/8/layout/hierarchy2"/>
    <dgm:cxn modelId="{74AE1B3E-A9BA-6C46-B12B-6AE1AF6CD636}" type="presParOf" srcId="{7741D8BE-9A92-C34C-9242-D37D746D16EA}" destId="{02D90411-5A0B-4A4B-9204-908FB1093A36}" srcOrd="0" destOrd="0" presId="urn:microsoft.com/office/officeart/2005/8/layout/hierarchy2"/>
    <dgm:cxn modelId="{EF6F8F91-9B88-2F42-9A67-C8EEF86F50C1}" type="presParOf" srcId="{EEE9C792-3CF7-2C4E-861F-22C0591443B0}" destId="{6B4A4B8F-D441-B44E-B6A2-1482B6AF2D0C}" srcOrd="3" destOrd="0" presId="urn:microsoft.com/office/officeart/2005/8/layout/hierarchy2"/>
    <dgm:cxn modelId="{4118AD81-39A4-8C4D-B527-126610B153EF}" type="presParOf" srcId="{6B4A4B8F-D441-B44E-B6A2-1482B6AF2D0C}" destId="{4CA29ADE-A829-1D49-95AB-ECE29D690CA4}" srcOrd="0" destOrd="0" presId="urn:microsoft.com/office/officeart/2005/8/layout/hierarchy2"/>
    <dgm:cxn modelId="{B5F1E512-783D-1846-870F-6D1855AE1887}" type="presParOf" srcId="{6B4A4B8F-D441-B44E-B6A2-1482B6AF2D0C}" destId="{0A4547B2-E6C1-5345-9A98-69169BA6559D}" srcOrd="1" destOrd="0" presId="urn:microsoft.com/office/officeart/2005/8/layout/hierarchy2"/>
    <dgm:cxn modelId="{2A2330C3-5F5D-B043-8437-41801D0615C3}" type="presParOf" srcId="{0A4547B2-E6C1-5345-9A98-69169BA6559D}" destId="{6D7E0DE1-30AD-F248-8C61-0D5600CAFA6C}" srcOrd="0" destOrd="0" presId="urn:microsoft.com/office/officeart/2005/8/layout/hierarchy2"/>
    <dgm:cxn modelId="{599C8593-01D0-3549-A29E-132ED722661D}" type="presParOf" srcId="{6D7E0DE1-30AD-F248-8C61-0D5600CAFA6C}" destId="{1A710778-9AA1-8847-A9C4-477A43D595C4}" srcOrd="0" destOrd="0" presId="urn:microsoft.com/office/officeart/2005/8/layout/hierarchy2"/>
    <dgm:cxn modelId="{DB0761FA-5532-2C4F-AE87-71246C66F366}" type="presParOf" srcId="{0A4547B2-E6C1-5345-9A98-69169BA6559D}" destId="{A1A54A2C-C72E-5C49-B869-64D2E97733B4}" srcOrd="1" destOrd="0" presId="urn:microsoft.com/office/officeart/2005/8/layout/hierarchy2"/>
    <dgm:cxn modelId="{341F03C5-AEB4-9645-A211-9423EB0A1651}" type="presParOf" srcId="{A1A54A2C-C72E-5C49-B869-64D2E97733B4}" destId="{A7981B83-6473-C145-A82C-E72C87DBD7BC}" srcOrd="0" destOrd="0" presId="urn:microsoft.com/office/officeart/2005/8/layout/hierarchy2"/>
    <dgm:cxn modelId="{12B64155-4144-1B45-A69F-37E7C52CE0CE}" type="presParOf" srcId="{A1A54A2C-C72E-5C49-B869-64D2E97733B4}" destId="{C7C82792-C40E-9841-8CA3-E7D2F86FA8E9}" srcOrd="1" destOrd="0" presId="urn:microsoft.com/office/officeart/2005/8/layout/hierarchy2"/>
    <dgm:cxn modelId="{97484C2B-F455-D54C-8400-B7BAB9E502C1}" type="presParOf" srcId="{C7C82792-C40E-9841-8CA3-E7D2F86FA8E9}" destId="{EF5AF94F-9197-A04D-81C3-E8F3E69B9F20}" srcOrd="0" destOrd="0" presId="urn:microsoft.com/office/officeart/2005/8/layout/hierarchy2"/>
    <dgm:cxn modelId="{9CD94DDA-3F65-D140-A6DE-704365D1C6C0}" type="presParOf" srcId="{EF5AF94F-9197-A04D-81C3-E8F3E69B9F20}" destId="{BE6350F1-580A-1E4B-BC46-24C31A86AAC3}" srcOrd="0" destOrd="0" presId="urn:microsoft.com/office/officeart/2005/8/layout/hierarchy2"/>
    <dgm:cxn modelId="{5E1DAACC-B4FE-8F41-831B-78FE78DA8E62}" type="presParOf" srcId="{C7C82792-C40E-9841-8CA3-E7D2F86FA8E9}" destId="{0BD3DBE7-3E9E-184D-8306-1401490176CE}" srcOrd="1" destOrd="0" presId="urn:microsoft.com/office/officeart/2005/8/layout/hierarchy2"/>
    <dgm:cxn modelId="{2A3CA78D-D006-8043-B292-91307055481C}" type="presParOf" srcId="{0BD3DBE7-3E9E-184D-8306-1401490176CE}" destId="{E5DCCC8C-E5A1-7544-98CC-3F2282704D64}" srcOrd="0" destOrd="0" presId="urn:microsoft.com/office/officeart/2005/8/layout/hierarchy2"/>
    <dgm:cxn modelId="{5898CCE7-1A7A-D345-87F8-04CE66352435}" type="presParOf" srcId="{0BD3DBE7-3E9E-184D-8306-1401490176CE}" destId="{D1DCB3FC-FEC7-584B-9212-802FEE9CEE7B}" srcOrd="1" destOrd="0" presId="urn:microsoft.com/office/officeart/2005/8/layout/hierarchy2"/>
    <dgm:cxn modelId="{F135CA4D-0C00-8F40-995E-CDD523FC5437}" type="presParOf" srcId="{C7C82792-C40E-9841-8CA3-E7D2F86FA8E9}" destId="{DC2F0CC1-01F1-F640-8885-F407CD6C8969}" srcOrd="2" destOrd="0" presId="urn:microsoft.com/office/officeart/2005/8/layout/hierarchy2"/>
    <dgm:cxn modelId="{53B09286-FEE0-E44F-8A9B-17BBFF20E396}" type="presParOf" srcId="{DC2F0CC1-01F1-F640-8885-F407CD6C8969}" destId="{191BBDFE-4B34-A546-B760-9A8F7B9CDA06}" srcOrd="0" destOrd="0" presId="urn:microsoft.com/office/officeart/2005/8/layout/hierarchy2"/>
    <dgm:cxn modelId="{B79F61EC-39E9-DF48-BDD6-EDEE2528B948}" type="presParOf" srcId="{C7C82792-C40E-9841-8CA3-E7D2F86FA8E9}" destId="{34398D3C-4D8B-BC4E-9FB9-238E214709D0}" srcOrd="3" destOrd="0" presId="urn:microsoft.com/office/officeart/2005/8/layout/hierarchy2"/>
    <dgm:cxn modelId="{9A75F6FB-10B6-3C46-A8B4-2783920AF3D9}" type="presParOf" srcId="{34398D3C-4D8B-BC4E-9FB9-238E214709D0}" destId="{4828894E-983E-0544-A8D3-8698954F8CEC}" srcOrd="0" destOrd="0" presId="urn:microsoft.com/office/officeart/2005/8/layout/hierarchy2"/>
    <dgm:cxn modelId="{D5471676-9172-6C46-A0D1-F41E8DBB5059}" type="presParOf" srcId="{34398D3C-4D8B-BC4E-9FB9-238E214709D0}" destId="{3225DA06-D519-ED43-BEF3-AEE2FCC1B56E}" srcOrd="1" destOrd="0" presId="urn:microsoft.com/office/officeart/2005/8/layout/hierarchy2"/>
    <dgm:cxn modelId="{572B2863-CFD3-1649-B551-B89CFE7070EE}" type="presParOf" srcId="{0A4547B2-E6C1-5345-9A98-69169BA6559D}" destId="{6D69C6B1-EEC9-1A42-8305-4EE35F11D9FE}" srcOrd="2" destOrd="0" presId="urn:microsoft.com/office/officeart/2005/8/layout/hierarchy2"/>
    <dgm:cxn modelId="{C207A929-D349-3045-95AC-6830B6B6D1E6}" type="presParOf" srcId="{6D69C6B1-EEC9-1A42-8305-4EE35F11D9FE}" destId="{CB6B46B3-548B-4D49-AC20-917A3427DC21}" srcOrd="0" destOrd="0" presId="urn:microsoft.com/office/officeart/2005/8/layout/hierarchy2"/>
    <dgm:cxn modelId="{016F0BCE-75B3-D448-A0D2-ECA69B9E0B3D}" type="presParOf" srcId="{0A4547B2-E6C1-5345-9A98-69169BA6559D}" destId="{599F93FE-D544-D946-97DF-985D6DF16EA5}" srcOrd="3" destOrd="0" presId="urn:microsoft.com/office/officeart/2005/8/layout/hierarchy2"/>
    <dgm:cxn modelId="{F6EE03EE-7BF4-114E-8A57-87E660A56F96}" type="presParOf" srcId="{599F93FE-D544-D946-97DF-985D6DF16EA5}" destId="{537E4B03-6FBF-AD47-8C2F-FEA0275EE565}" srcOrd="0" destOrd="0" presId="urn:microsoft.com/office/officeart/2005/8/layout/hierarchy2"/>
    <dgm:cxn modelId="{CD767673-6EF0-1849-9F65-A1A6AEA7C206}" type="presParOf" srcId="{599F93FE-D544-D946-97DF-985D6DF16EA5}" destId="{2F605023-8E70-A14F-8E4E-BEC41263B8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60F8C-F734-A94F-8F1B-28A5EFC6191B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9B7311B-3500-1542-B67B-FC53849269EE}">
      <dgm:prSet phldrT="[テキスト]"/>
      <dgm:spPr/>
      <dgm:t>
        <a:bodyPr/>
        <a:lstStyle/>
        <a:p>
          <a:r>
            <a:rPr kumimoji="1" lang="ja-JP" altLang="en-US"/>
            <a:t>炭化水素</a:t>
          </a:r>
        </a:p>
      </dgm:t>
    </dgm:pt>
    <dgm:pt modelId="{392CBCDE-CE65-D641-B4E6-DFE7A1394204}" type="parTrans" cxnId="{C9743D18-FE9C-2F4B-9B9E-0CEAC0281D55}">
      <dgm:prSet/>
      <dgm:spPr/>
      <dgm:t>
        <a:bodyPr/>
        <a:lstStyle/>
        <a:p>
          <a:endParaRPr kumimoji="1" lang="ja-JP" altLang="en-US"/>
        </a:p>
      </dgm:t>
    </dgm:pt>
    <dgm:pt modelId="{77F904E7-7125-4E42-8652-28522AE9F162}" type="sibTrans" cxnId="{C9743D18-FE9C-2F4B-9B9E-0CEAC0281D55}">
      <dgm:prSet/>
      <dgm:spPr/>
      <dgm:t>
        <a:bodyPr/>
        <a:lstStyle/>
        <a:p>
          <a:endParaRPr kumimoji="1" lang="ja-JP" altLang="en-US"/>
        </a:p>
      </dgm:t>
    </dgm:pt>
    <dgm:pt modelId="{ED79914C-FA35-5D4B-BC55-28C949BB7721}">
      <dgm:prSet phldrT="[テキスト]"/>
      <dgm:spPr/>
      <dgm:t>
        <a:bodyPr/>
        <a:lstStyle/>
        <a:p>
          <a:r>
            <a:rPr kumimoji="1" lang="ja-JP" altLang="en-US"/>
            <a:t>脂肪族炭化水素</a:t>
          </a:r>
        </a:p>
      </dgm:t>
    </dgm:pt>
    <dgm:pt modelId="{9664B1AD-4B8D-0945-AD4F-C1460A3E658C}" type="parTrans" cxnId="{88F94A05-7FF7-6946-8B2C-AC2CD5384A0E}">
      <dgm:prSet/>
      <dgm:spPr/>
      <dgm:t>
        <a:bodyPr/>
        <a:lstStyle/>
        <a:p>
          <a:endParaRPr kumimoji="1" lang="ja-JP" altLang="en-US"/>
        </a:p>
      </dgm:t>
    </dgm:pt>
    <dgm:pt modelId="{C3FA1FE6-FD86-8E48-B752-06E95CE108B5}" type="sibTrans" cxnId="{88F94A05-7FF7-6946-8B2C-AC2CD5384A0E}">
      <dgm:prSet/>
      <dgm:spPr/>
      <dgm:t>
        <a:bodyPr/>
        <a:lstStyle/>
        <a:p>
          <a:endParaRPr kumimoji="1" lang="ja-JP" altLang="en-US"/>
        </a:p>
      </dgm:t>
    </dgm:pt>
    <dgm:pt modelId="{147329EC-8719-954A-930D-F3D24D56022A}">
      <dgm:prSet phldrT="[テキスト]"/>
      <dgm:spPr/>
      <dgm:t>
        <a:bodyPr/>
        <a:lstStyle/>
        <a:p>
          <a:r>
            <a:rPr kumimoji="1" lang="ja-JP" altLang="en-US"/>
            <a:t>飽和</a:t>
          </a:r>
        </a:p>
      </dgm:t>
    </dgm:pt>
    <dgm:pt modelId="{D965920C-645A-F242-9CED-B2C29638C0F9}" type="parTrans" cxnId="{88EAF19A-CD4B-9F48-921A-CF539FCC7A2F}">
      <dgm:prSet/>
      <dgm:spPr/>
      <dgm:t>
        <a:bodyPr/>
        <a:lstStyle/>
        <a:p>
          <a:endParaRPr kumimoji="1" lang="ja-JP" altLang="en-US"/>
        </a:p>
      </dgm:t>
    </dgm:pt>
    <dgm:pt modelId="{6344502C-4EDF-DD45-B057-552802F8957D}" type="sibTrans" cxnId="{88EAF19A-CD4B-9F48-921A-CF539FCC7A2F}">
      <dgm:prSet/>
      <dgm:spPr/>
      <dgm:t>
        <a:bodyPr/>
        <a:lstStyle/>
        <a:p>
          <a:endParaRPr kumimoji="1" lang="ja-JP" altLang="en-US"/>
        </a:p>
      </dgm:t>
    </dgm:pt>
    <dgm:pt modelId="{AD93F47C-0481-3441-9A15-27C0D2325CBF}">
      <dgm:prSet phldrT="[テキスト]"/>
      <dgm:spPr/>
      <dgm:t>
        <a:bodyPr/>
        <a:lstStyle/>
        <a:p>
          <a:r>
            <a:rPr kumimoji="1" lang="ja-JP" altLang="en-US"/>
            <a:t>不飽和</a:t>
          </a:r>
        </a:p>
      </dgm:t>
    </dgm:pt>
    <dgm:pt modelId="{5A8E9EEA-208A-544D-A94A-5202F8CDDA85}" type="parTrans" cxnId="{9AAAE609-A758-BB48-8727-41242ECC48BA}">
      <dgm:prSet/>
      <dgm:spPr/>
      <dgm:t>
        <a:bodyPr/>
        <a:lstStyle/>
        <a:p>
          <a:endParaRPr kumimoji="1" lang="ja-JP" altLang="en-US"/>
        </a:p>
      </dgm:t>
    </dgm:pt>
    <dgm:pt modelId="{BBAD2D47-1327-1947-B2BF-E2C5AAD4EB65}" type="sibTrans" cxnId="{9AAAE609-A758-BB48-8727-41242ECC48BA}">
      <dgm:prSet/>
      <dgm:spPr/>
      <dgm:t>
        <a:bodyPr/>
        <a:lstStyle/>
        <a:p>
          <a:endParaRPr kumimoji="1" lang="ja-JP" altLang="en-US"/>
        </a:p>
      </dgm:t>
    </dgm:pt>
    <dgm:pt modelId="{177B788E-5858-384A-AE81-A8610F6A78D3}">
      <dgm:prSet phldrT="[テキスト]"/>
      <dgm:spPr/>
      <dgm:t>
        <a:bodyPr/>
        <a:lstStyle/>
        <a:p>
          <a:r>
            <a:rPr kumimoji="1" lang="ja-JP" altLang="en-US"/>
            <a:t>芳香族炭化水素</a:t>
          </a:r>
          <a:r>
            <a:rPr kumimoji="1" lang="en-US" altLang="ja-JP" dirty="0"/>
            <a:t>(</a:t>
          </a:r>
          <a:r>
            <a:rPr kumimoji="1" lang="ja-JP" altLang="en-US"/>
            <a:t>ベンゼン環</a:t>
          </a:r>
          <a:r>
            <a:rPr kumimoji="1" lang="en-US" altLang="ja-JP" dirty="0"/>
            <a:t>)</a:t>
          </a:r>
          <a:endParaRPr kumimoji="1" lang="ja-JP" altLang="en-US"/>
        </a:p>
      </dgm:t>
    </dgm:pt>
    <dgm:pt modelId="{B7628C79-606B-9548-9471-824698817866}" type="parTrans" cxnId="{31AC71D1-9A2F-1E44-9071-C07740EED59C}">
      <dgm:prSet/>
      <dgm:spPr/>
      <dgm:t>
        <a:bodyPr/>
        <a:lstStyle/>
        <a:p>
          <a:endParaRPr kumimoji="1" lang="ja-JP" altLang="en-US"/>
        </a:p>
      </dgm:t>
    </dgm:pt>
    <dgm:pt modelId="{D7817C5D-078D-8347-A4CD-B0A01158DB39}" type="sibTrans" cxnId="{31AC71D1-9A2F-1E44-9071-C07740EED59C}">
      <dgm:prSet/>
      <dgm:spPr/>
      <dgm:t>
        <a:bodyPr/>
        <a:lstStyle/>
        <a:p>
          <a:endParaRPr kumimoji="1" lang="ja-JP" altLang="en-US"/>
        </a:p>
      </dgm:t>
    </dgm:pt>
    <dgm:pt modelId="{9FDB82C9-9BFA-EF4C-9199-C3DB82A8967A}">
      <dgm:prSet/>
      <dgm:spPr/>
      <dgm:t>
        <a:bodyPr/>
        <a:lstStyle/>
        <a:p>
          <a:r>
            <a:rPr kumimoji="1" lang="ja-JP" altLang="en-US"/>
            <a:t>アルカン</a:t>
          </a:r>
          <a:r>
            <a:rPr kumimoji="1" lang="en-US" altLang="ja-JP" dirty="0"/>
            <a:t>(</a:t>
          </a:r>
          <a:r>
            <a:rPr kumimoji="1" lang="ja-JP" altLang="en-US"/>
            <a:t>鎖式</a:t>
          </a:r>
          <a:r>
            <a:rPr kumimoji="1" lang="en-US" altLang="ja-JP" dirty="0"/>
            <a:t>)</a:t>
          </a:r>
          <a:endParaRPr kumimoji="1" lang="ja-JP" altLang="en-US"/>
        </a:p>
      </dgm:t>
    </dgm:pt>
    <dgm:pt modelId="{B337BA09-E659-E44A-A38C-46B7F80BDAF6}" type="parTrans" cxnId="{36427333-FA4E-3B41-AA48-978EB42065B5}">
      <dgm:prSet/>
      <dgm:spPr/>
      <dgm:t>
        <a:bodyPr/>
        <a:lstStyle/>
        <a:p>
          <a:endParaRPr kumimoji="1" lang="ja-JP" altLang="en-US"/>
        </a:p>
      </dgm:t>
    </dgm:pt>
    <dgm:pt modelId="{E4CB0746-E402-484A-B6C1-C4D42E6AA008}" type="sibTrans" cxnId="{36427333-FA4E-3B41-AA48-978EB42065B5}">
      <dgm:prSet/>
      <dgm:spPr/>
      <dgm:t>
        <a:bodyPr/>
        <a:lstStyle/>
        <a:p>
          <a:endParaRPr kumimoji="1" lang="ja-JP" altLang="en-US"/>
        </a:p>
      </dgm:t>
    </dgm:pt>
    <dgm:pt modelId="{D1C9882E-5C54-EF40-AAF2-D0A1F6BF8E66}">
      <dgm:prSet/>
      <dgm:spPr/>
      <dgm:t>
        <a:bodyPr/>
        <a:lstStyle/>
        <a:p>
          <a:r>
            <a:rPr kumimoji="1" lang="ja-JP" altLang="en-US"/>
            <a:t>シクロアルカン</a:t>
          </a:r>
          <a:endParaRPr kumimoji="1" lang="en-US" altLang="ja-JP" dirty="0"/>
        </a:p>
        <a:p>
          <a:r>
            <a:rPr kumimoji="1" lang="en-US" altLang="ja-JP" dirty="0"/>
            <a:t>(</a:t>
          </a:r>
          <a:r>
            <a:rPr kumimoji="1" lang="ja-JP" altLang="en-US"/>
            <a:t>環式</a:t>
          </a:r>
          <a:r>
            <a:rPr kumimoji="1" lang="en-US" altLang="ja-JP" dirty="0"/>
            <a:t>)</a:t>
          </a:r>
          <a:endParaRPr kumimoji="1" lang="ja-JP" altLang="en-US"/>
        </a:p>
      </dgm:t>
    </dgm:pt>
    <dgm:pt modelId="{7C785AD7-0113-7B49-97B6-31E61B9DD4B6}" type="parTrans" cxnId="{7B300285-9081-F249-9FBE-D6BDB96D45B6}">
      <dgm:prSet/>
      <dgm:spPr/>
      <dgm:t>
        <a:bodyPr/>
        <a:lstStyle/>
        <a:p>
          <a:endParaRPr kumimoji="1" lang="ja-JP" altLang="en-US"/>
        </a:p>
      </dgm:t>
    </dgm:pt>
    <dgm:pt modelId="{58A36757-BBDD-3349-AFEE-D853A002B024}" type="sibTrans" cxnId="{7B300285-9081-F249-9FBE-D6BDB96D45B6}">
      <dgm:prSet/>
      <dgm:spPr/>
      <dgm:t>
        <a:bodyPr/>
        <a:lstStyle/>
        <a:p>
          <a:endParaRPr kumimoji="1" lang="ja-JP" altLang="en-US"/>
        </a:p>
      </dgm:t>
    </dgm:pt>
    <dgm:pt modelId="{727BE3DC-DE73-9442-9286-0DDA390FB91A}">
      <dgm:prSet/>
      <dgm:spPr/>
      <dgm:t>
        <a:bodyPr/>
        <a:lstStyle/>
        <a:p>
          <a:r>
            <a:rPr kumimoji="1" lang="ja-JP" altLang="en-US"/>
            <a:t>アルケン</a:t>
          </a:r>
          <a:endParaRPr kumimoji="1" lang="en-US" altLang="ja-JP" dirty="0"/>
        </a:p>
        <a:p>
          <a:r>
            <a:rPr kumimoji="1" lang="en-US" altLang="ja-JP" dirty="0"/>
            <a:t>(</a:t>
          </a:r>
          <a:r>
            <a:rPr kumimoji="1" lang="ja-JP" altLang="en-US"/>
            <a:t>二重結合</a:t>
          </a:r>
          <a:r>
            <a:rPr kumimoji="1" lang="en-US" altLang="ja-JP" dirty="0"/>
            <a:t>)</a:t>
          </a:r>
          <a:endParaRPr kumimoji="1" lang="ja-JP" altLang="en-US"/>
        </a:p>
      </dgm:t>
    </dgm:pt>
    <dgm:pt modelId="{9D0F8936-4C60-7947-BA21-04AFF87FDE75}" type="parTrans" cxnId="{72521910-8E37-D14D-BA82-1D4479499551}">
      <dgm:prSet/>
      <dgm:spPr/>
      <dgm:t>
        <a:bodyPr/>
        <a:lstStyle/>
        <a:p>
          <a:endParaRPr kumimoji="1" lang="ja-JP" altLang="en-US"/>
        </a:p>
      </dgm:t>
    </dgm:pt>
    <dgm:pt modelId="{3F234C4E-883E-DB45-B6A5-FFC8CB7315EF}" type="sibTrans" cxnId="{72521910-8E37-D14D-BA82-1D4479499551}">
      <dgm:prSet/>
      <dgm:spPr/>
      <dgm:t>
        <a:bodyPr/>
        <a:lstStyle/>
        <a:p>
          <a:endParaRPr kumimoji="1" lang="ja-JP" altLang="en-US"/>
        </a:p>
      </dgm:t>
    </dgm:pt>
    <dgm:pt modelId="{E7A41A69-DD77-2943-8EC6-ED90CE3FF36D}">
      <dgm:prSet/>
      <dgm:spPr/>
      <dgm:t>
        <a:bodyPr/>
        <a:lstStyle/>
        <a:p>
          <a:r>
            <a:rPr kumimoji="1" lang="ja-JP" altLang="en-US"/>
            <a:t>アルキン</a:t>
          </a:r>
          <a:endParaRPr kumimoji="1" lang="en-US" altLang="ja-JP" dirty="0"/>
        </a:p>
        <a:p>
          <a:r>
            <a:rPr kumimoji="1" lang="en-US" altLang="ja-JP" dirty="0"/>
            <a:t>(</a:t>
          </a:r>
          <a:r>
            <a:rPr kumimoji="1" lang="ja-JP" altLang="en-US"/>
            <a:t>三重結合</a:t>
          </a:r>
          <a:r>
            <a:rPr kumimoji="1" lang="en-US" altLang="ja-JP" dirty="0"/>
            <a:t>)</a:t>
          </a:r>
          <a:endParaRPr kumimoji="1" lang="ja-JP" altLang="en-US"/>
        </a:p>
      </dgm:t>
    </dgm:pt>
    <dgm:pt modelId="{44A99B92-E9AF-2C4D-AB1E-E0633743A363}" type="parTrans" cxnId="{9BCCA27B-CD28-8647-965C-634D890B2E6A}">
      <dgm:prSet/>
      <dgm:spPr/>
      <dgm:t>
        <a:bodyPr/>
        <a:lstStyle/>
        <a:p>
          <a:endParaRPr kumimoji="1" lang="ja-JP" altLang="en-US"/>
        </a:p>
      </dgm:t>
    </dgm:pt>
    <dgm:pt modelId="{425E4999-5966-6141-B2D1-F6FCF15AC73A}" type="sibTrans" cxnId="{9BCCA27B-CD28-8647-965C-634D890B2E6A}">
      <dgm:prSet/>
      <dgm:spPr/>
      <dgm:t>
        <a:bodyPr/>
        <a:lstStyle/>
        <a:p>
          <a:endParaRPr kumimoji="1" lang="ja-JP" altLang="en-US"/>
        </a:p>
      </dgm:t>
    </dgm:pt>
    <dgm:pt modelId="{1AECD1BD-A322-DF45-94D3-178D7167C31D}">
      <dgm:prSet/>
      <dgm:spPr/>
      <dgm:t>
        <a:bodyPr/>
        <a:lstStyle/>
        <a:p>
          <a:r>
            <a:rPr kumimoji="1" lang="ja-JP" altLang="en-US"/>
            <a:t>シクロアルケン</a:t>
          </a:r>
          <a:r>
            <a:rPr kumimoji="1" lang="en-US" altLang="ja-JP" dirty="0"/>
            <a:t>(</a:t>
          </a:r>
          <a:r>
            <a:rPr kumimoji="1" lang="ja-JP" altLang="en-US"/>
            <a:t>環式、二重</a:t>
          </a:r>
          <a:r>
            <a:rPr kumimoji="1" lang="en-US" altLang="ja-JP" dirty="0"/>
            <a:t>)</a:t>
          </a:r>
          <a:endParaRPr kumimoji="1" lang="ja-JP" altLang="en-US"/>
        </a:p>
      </dgm:t>
    </dgm:pt>
    <dgm:pt modelId="{37D00526-46CE-184E-9878-1BF0094A6AF4}" type="parTrans" cxnId="{1DB4A202-DA6D-FF46-B3A3-DE63CAB1BBDF}">
      <dgm:prSet/>
      <dgm:spPr/>
      <dgm:t>
        <a:bodyPr/>
        <a:lstStyle/>
        <a:p>
          <a:endParaRPr kumimoji="1" lang="ja-JP" altLang="en-US"/>
        </a:p>
      </dgm:t>
    </dgm:pt>
    <dgm:pt modelId="{3A1B9459-6988-F848-9F13-84B9CEBD6FCB}" type="sibTrans" cxnId="{1DB4A202-DA6D-FF46-B3A3-DE63CAB1BBDF}">
      <dgm:prSet/>
      <dgm:spPr/>
      <dgm:t>
        <a:bodyPr/>
        <a:lstStyle/>
        <a:p>
          <a:endParaRPr kumimoji="1" lang="ja-JP" altLang="en-US"/>
        </a:p>
      </dgm:t>
    </dgm:pt>
    <dgm:pt modelId="{93A116EA-A0EE-2848-80C1-71981D15AD79}" type="pres">
      <dgm:prSet presAssocID="{29D60F8C-F734-A94F-8F1B-28A5EFC619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34F9A2E-465A-1848-92A2-505D04E1AB43}" type="pres">
      <dgm:prSet presAssocID="{59B7311B-3500-1542-B67B-FC53849269EE}" presName="root1" presStyleCnt="0"/>
      <dgm:spPr/>
    </dgm:pt>
    <dgm:pt modelId="{FA27A36B-BA33-5C4C-919F-302ACA5C212D}" type="pres">
      <dgm:prSet presAssocID="{59B7311B-3500-1542-B67B-FC53849269EE}" presName="LevelOneTextNode" presStyleLbl="node0" presStyleIdx="0" presStyleCnt="1" custLinFactNeighborX="-19603">
        <dgm:presLayoutVars>
          <dgm:chPref val="3"/>
        </dgm:presLayoutVars>
      </dgm:prSet>
      <dgm:spPr/>
    </dgm:pt>
    <dgm:pt modelId="{0EDCA5EA-75A9-E340-A2F9-D0166598B685}" type="pres">
      <dgm:prSet presAssocID="{59B7311B-3500-1542-B67B-FC53849269EE}" presName="level2hierChild" presStyleCnt="0"/>
      <dgm:spPr/>
    </dgm:pt>
    <dgm:pt modelId="{AEF0846F-CB03-EA4C-AE90-D7EFBB124BD2}" type="pres">
      <dgm:prSet presAssocID="{9664B1AD-4B8D-0945-AD4F-C1460A3E658C}" presName="conn2-1" presStyleLbl="parChTrans1D2" presStyleIdx="0" presStyleCnt="2"/>
      <dgm:spPr/>
    </dgm:pt>
    <dgm:pt modelId="{99D379BE-DD5B-494A-B8D5-852A6B823E87}" type="pres">
      <dgm:prSet presAssocID="{9664B1AD-4B8D-0945-AD4F-C1460A3E658C}" presName="connTx" presStyleLbl="parChTrans1D2" presStyleIdx="0" presStyleCnt="2"/>
      <dgm:spPr/>
    </dgm:pt>
    <dgm:pt modelId="{54DD8E8F-B3B5-DB45-AC1E-7044AC7DF899}" type="pres">
      <dgm:prSet presAssocID="{ED79914C-FA35-5D4B-BC55-28C949BB7721}" presName="root2" presStyleCnt="0"/>
      <dgm:spPr/>
    </dgm:pt>
    <dgm:pt modelId="{739A013C-87BD-4043-A167-864F57325C58}" type="pres">
      <dgm:prSet presAssocID="{ED79914C-FA35-5D4B-BC55-28C949BB7721}" presName="LevelTwoTextNode" presStyleLbl="node2" presStyleIdx="0" presStyleCnt="2" custLinFactNeighborX="-4612">
        <dgm:presLayoutVars>
          <dgm:chPref val="3"/>
        </dgm:presLayoutVars>
      </dgm:prSet>
      <dgm:spPr/>
    </dgm:pt>
    <dgm:pt modelId="{B4ED035E-205F-D24C-9691-180D55C81129}" type="pres">
      <dgm:prSet presAssocID="{ED79914C-FA35-5D4B-BC55-28C949BB7721}" presName="level3hierChild" presStyleCnt="0"/>
      <dgm:spPr/>
    </dgm:pt>
    <dgm:pt modelId="{C59654CE-88C5-7B4B-B102-C428B22B8F7B}" type="pres">
      <dgm:prSet presAssocID="{D965920C-645A-F242-9CED-B2C29638C0F9}" presName="conn2-1" presStyleLbl="parChTrans1D3" presStyleIdx="0" presStyleCnt="2"/>
      <dgm:spPr/>
    </dgm:pt>
    <dgm:pt modelId="{F729C59D-9CF8-AD42-8963-6EFBD820ECBB}" type="pres">
      <dgm:prSet presAssocID="{D965920C-645A-F242-9CED-B2C29638C0F9}" presName="connTx" presStyleLbl="parChTrans1D3" presStyleIdx="0" presStyleCnt="2"/>
      <dgm:spPr/>
    </dgm:pt>
    <dgm:pt modelId="{2B716E25-12DB-F142-9CF3-0DC5ED6B64A9}" type="pres">
      <dgm:prSet presAssocID="{147329EC-8719-954A-930D-F3D24D56022A}" presName="root2" presStyleCnt="0"/>
      <dgm:spPr/>
    </dgm:pt>
    <dgm:pt modelId="{1C1B0EB9-A878-D64F-AE78-9F27D5DAC074}" type="pres">
      <dgm:prSet presAssocID="{147329EC-8719-954A-930D-F3D24D56022A}" presName="LevelTwoTextNode" presStyleLbl="node3" presStyleIdx="0" presStyleCnt="2">
        <dgm:presLayoutVars>
          <dgm:chPref val="3"/>
        </dgm:presLayoutVars>
      </dgm:prSet>
      <dgm:spPr/>
    </dgm:pt>
    <dgm:pt modelId="{B26AB506-7A30-514E-A3B5-78AB3A15C027}" type="pres">
      <dgm:prSet presAssocID="{147329EC-8719-954A-930D-F3D24D56022A}" presName="level3hierChild" presStyleCnt="0"/>
      <dgm:spPr/>
    </dgm:pt>
    <dgm:pt modelId="{8754914F-3406-4446-BC49-76737782E345}" type="pres">
      <dgm:prSet presAssocID="{B337BA09-E659-E44A-A38C-46B7F80BDAF6}" presName="conn2-1" presStyleLbl="parChTrans1D4" presStyleIdx="0" presStyleCnt="5"/>
      <dgm:spPr/>
    </dgm:pt>
    <dgm:pt modelId="{126B5B4C-D6A3-1B44-A444-E22D5E301906}" type="pres">
      <dgm:prSet presAssocID="{B337BA09-E659-E44A-A38C-46B7F80BDAF6}" presName="connTx" presStyleLbl="parChTrans1D4" presStyleIdx="0" presStyleCnt="5"/>
      <dgm:spPr/>
    </dgm:pt>
    <dgm:pt modelId="{7BC10C0C-80B1-7642-B00C-3D835DAA05F8}" type="pres">
      <dgm:prSet presAssocID="{9FDB82C9-9BFA-EF4C-9199-C3DB82A8967A}" presName="root2" presStyleCnt="0"/>
      <dgm:spPr/>
    </dgm:pt>
    <dgm:pt modelId="{94ED2131-72F1-AB4E-B978-113A241EFEDC}" type="pres">
      <dgm:prSet presAssocID="{9FDB82C9-9BFA-EF4C-9199-C3DB82A8967A}" presName="LevelTwoTextNode" presStyleLbl="node4" presStyleIdx="0" presStyleCnt="5">
        <dgm:presLayoutVars>
          <dgm:chPref val="3"/>
        </dgm:presLayoutVars>
      </dgm:prSet>
      <dgm:spPr/>
    </dgm:pt>
    <dgm:pt modelId="{739A4E56-8CF0-984C-B7F9-32DB781D8E50}" type="pres">
      <dgm:prSet presAssocID="{9FDB82C9-9BFA-EF4C-9199-C3DB82A8967A}" presName="level3hierChild" presStyleCnt="0"/>
      <dgm:spPr/>
    </dgm:pt>
    <dgm:pt modelId="{39ACDF04-72A3-0D47-8080-D8656512DD2B}" type="pres">
      <dgm:prSet presAssocID="{7C785AD7-0113-7B49-97B6-31E61B9DD4B6}" presName="conn2-1" presStyleLbl="parChTrans1D4" presStyleIdx="1" presStyleCnt="5"/>
      <dgm:spPr/>
    </dgm:pt>
    <dgm:pt modelId="{10DBE961-9166-E94B-9FCF-EC4F04827309}" type="pres">
      <dgm:prSet presAssocID="{7C785AD7-0113-7B49-97B6-31E61B9DD4B6}" presName="connTx" presStyleLbl="parChTrans1D4" presStyleIdx="1" presStyleCnt="5"/>
      <dgm:spPr/>
    </dgm:pt>
    <dgm:pt modelId="{17B55477-FDB5-C843-B9D8-CE8339E76615}" type="pres">
      <dgm:prSet presAssocID="{D1C9882E-5C54-EF40-AAF2-D0A1F6BF8E66}" presName="root2" presStyleCnt="0"/>
      <dgm:spPr/>
    </dgm:pt>
    <dgm:pt modelId="{74A10517-3BC9-2341-9F55-DE0B0450A534}" type="pres">
      <dgm:prSet presAssocID="{D1C9882E-5C54-EF40-AAF2-D0A1F6BF8E66}" presName="LevelTwoTextNode" presStyleLbl="node4" presStyleIdx="1" presStyleCnt="5">
        <dgm:presLayoutVars>
          <dgm:chPref val="3"/>
        </dgm:presLayoutVars>
      </dgm:prSet>
      <dgm:spPr/>
    </dgm:pt>
    <dgm:pt modelId="{8B707658-A552-0D4F-8563-1D6132377BAC}" type="pres">
      <dgm:prSet presAssocID="{D1C9882E-5C54-EF40-AAF2-D0A1F6BF8E66}" presName="level3hierChild" presStyleCnt="0"/>
      <dgm:spPr/>
    </dgm:pt>
    <dgm:pt modelId="{F4FD39BD-FAA4-4744-BD1D-658357B14959}" type="pres">
      <dgm:prSet presAssocID="{5A8E9EEA-208A-544D-A94A-5202F8CDDA85}" presName="conn2-1" presStyleLbl="parChTrans1D3" presStyleIdx="1" presStyleCnt="2"/>
      <dgm:spPr/>
    </dgm:pt>
    <dgm:pt modelId="{8B1121B3-0911-7F42-B66B-69FDD06EAB43}" type="pres">
      <dgm:prSet presAssocID="{5A8E9EEA-208A-544D-A94A-5202F8CDDA85}" presName="connTx" presStyleLbl="parChTrans1D3" presStyleIdx="1" presStyleCnt="2"/>
      <dgm:spPr/>
    </dgm:pt>
    <dgm:pt modelId="{5A37C127-A148-DE47-A9EC-B8ED32392AC5}" type="pres">
      <dgm:prSet presAssocID="{AD93F47C-0481-3441-9A15-27C0D2325CBF}" presName="root2" presStyleCnt="0"/>
      <dgm:spPr/>
    </dgm:pt>
    <dgm:pt modelId="{28B01CFB-A0DA-5949-B436-634C2137D150}" type="pres">
      <dgm:prSet presAssocID="{AD93F47C-0481-3441-9A15-27C0D2325CBF}" presName="LevelTwoTextNode" presStyleLbl="node3" presStyleIdx="1" presStyleCnt="2">
        <dgm:presLayoutVars>
          <dgm:chPref val="3"/>
        </dgm:presLayoutVars>
      </dgm:prSet>
      <dgm:spPr/>
    </dgm:pt>
    <dgm:pt modelId="{1D732C74-34B5-CC4A-A525-D1EF3DC93A77}" type="pres">
      <dgm:prSet presAssocID="{AD93F47C-0481-3441-9A15-27C0D2325CBF}" presName="level3hierChild" presStyleCnt="0"/>
      <dgm:spPr/>
    </dgm:pt>
    <dgm:pt modelId="{D70B1924-18D9-3C4D-8EA5-EE3FC38CF104}" type="pres">
      <dgm:prSet presAssocID="{9D0F8936-4C60-7947-BA21-04AFF87FDE75}" presName="conn2-1" presStyleLbl="parChTrans1D4" presStyleIdx="2" presStyleCnt="5"/>
      <dgm:spPr/>
    </dgm:pt>
    <dgm:pt modelId="{24459C43-132E-4A4A-A5F8-8B2D17A681F0}" type="pres">
      <dgm:prSet presAssocID="{9D0F8936-4C60-7947-BA21-04AFF87FDE75}" presName="connTx" presStyleLbl="parChTrans1D4" presStyleIdx="2" presStyleCnt="5"/>
      <dgm:spPr/>
    </dgm:pt>
    <dgm:pt modelId="{9FA1A222-83CF-B24D-AB6E-6E37CFE033CC}" type="pres">
      <dgm:prSet presAssocID="{727BE3DC-DE73-9442-9286-0DDA390FB91A}" presName="root2" presStyleCnt="0"/>
      <dgm:spPr/>
    </dgm:pt>
    <dgm:pt modelId="{A4E062FE-428A-4849-9C6F-F5798DFA020B}" type="pres">
      <dgm:prSet presAssocID="{727BE3DC-DE73-9442-9286-0DDA390FB91A}" presName="LevelTwoTextNode" presStyleLbl="node4" presStyleIdx="2" presStyleCnt="5">
        <dgm:presLayoutVars>
          <dgm:chPref val="3"/>
        </dgm:presLayoutVars>
      </dgm:prSet>
      <dgm:spPr/>
    </dgm:pt>
    <dgm:pt modelId="{3281DD16-151F-B74B-801A-F4552EA7CF05}" type="pres">
      <dgm:prSet presAssocID="{727BE3DC-DE73-9442-9286-0DDA390FB91A}" presName="level3hierChild" presStyleCnt="0"/>
      <dgm:spPr/>
    </dgm:pt>
    <dgm:pt modelId="{BC7212B7-29BC-A348-A67C-2A18C09912F6}" type="pres">
      <dgm:prSet presAssocID="{44A99B92-E9AF-2C4D-AB1E-E0633743A363}" presName="conn2-1" presStyleLbl="parChTrans1D4" presStyleIdx="3" presStyleCnt="5"/>
      <dgm:spPr/>
    </dgm:pt>
    <dgm:pt modelId="{705C8AC9-FFEE-B34D-B2D9-B1EB6772E1F9}" type="pres">
      <dgm:prSet presAssocID="{44A99B92-E9AF-2C4D-AB1E-E0633743A363}" presName="connTx" presStyleLbl="parChTrans1D4" presStyleIdx="3" presStyleCnt="5"/>
      <dgm:spPr/>
    </dgm:pt>
    <dgm:pt modelId="{729CD360-D38A-C946-8CA1-4ADE568BF58C}" type="pres">
      <dgm:prSet presAssocID="{E7A41A69-DD77-2943-8EC6-ED90CE3FF36D}" presName="root2" presStyleCnt="0"/>
      <dgm:spPr/>
    </dgm:pt>
    <dgm:pt modelId="{95932A39-7C42-074F-A169-C9CC35A01CC1}" type="pres">
      <dgm:prSet presAssocID="{E7A41A69-DD77-2943-8EC6-ED90CE3FF36D}" presName="LevelTwoTextNode" presStyleLbl="node4" presStyleIdx="3" presStyleCnt="5">
        <dgm:presLayoutVars>
          <dgm:chPref val="3"/>
        </dgm:presLayoutVars>
      </dgm:prSet>
      <dgm:spPr/>
    </dgm:pt>
    <dgm:pt modelId="{6FD5EDA5-9AB0-E543-9120-C18E04E42BB2}" type="pres">
      <dgm:prSet presAssocID="{E7A41A69-DD77-2943-8EC6-ED90CE3FF36D}" presName="level3hierChild" presStyleCnt="0"/>
      <dgm:spPr/>
    </dgm:pt>
    <dgm:pt modelId="{DBFDDE3F-800A-A64E-8E7D-9E20CAA43C30}" type="pres">
      <dgm:prSet presAssocID="{37D00526-46CE-184E-9878-1BF0094A6AF4}" presName="conn2-1" presStyleLbl="parChTrans1D4" presStyleIdx="4" presStyleCnt="5"/>
      <dgm:spPr/>
    </dgm:pt>
    <dgm:pt modelId="{0E774790-367A-CC49-8723-9A2FA15DBEF8}" type="pres">
      <dgm:prSet presAssocID="{37D00526-46CE-184E-9878-1BF0094A6AF4}" presName="connTx" presStyleLbl="parChTrans1D4" presStyleIdx="4" presStyleCnt="5"/>
      <dgm:spPr/>
    </dgm:pt>
    <dgm:pt modelId="{567D528B-0C18-624F-ADA8-FE3FC02DC2D1}" type="pres">
      <dgm:prSet presAssocID="{1AECD1BD-A322-DF45-94D3-178D7167C31D}" presName="root2" presStyleCnt="0"/>
      <dgm:spPr/>
    </dgm:pt>
    <dgm:pt modelId="{61780BD1-A2B4-A843-B2EC-CD1EC850EE65}" type="pres">
      <dgm:prSet presAssocID="{1AECD1BD-A322-DF45-94D3-178D7167C31D}" presName="LevelTwoTextNode" presStyleLbl="node4" presStyleIdx="4" presStyleCnt="5">
        <dgm:presLayoutVars>
          <dgm:chPref val="3"/>
        </dgm:presLayoutVars>
      </dgm:prSet>
      <dgm:spPr/>
    </dgm:pt>
    <dgm:pt modelId="{97C8FAFF-E6C6-0043-807B-79295E4AA25D}" type="pres">
      <dgm:prSet presAssocID="{1AECD1BD-A322-DF45-94D3-178D7167C31D}" presName="level3hierChild" presStyleCnt="0"/>
      <dgm:spPr/>
    </dgm:pt>
    <dgm:pt modelId="{056F8492-C3C8-964B-9A47-6C809E1DA54A}" type="pres">
      <dgm:prSet presAssocID="{B7628C79-606B-9548-9471-824698817866}" presName="conn2-1" presStyleLbl="parChTrans1D2" presStyleIdx="1" presStyleCnt="2"/>
      <dgm:spPr/>
    </dgm:pt>
    <dgm:pt modelId="{3F858858-D50C-AA45-8CBF-AEF19524B81C}" type="pres">
      <dgm:prSet presAssocID="{B7628C79-606B-9548-9471-824698817866}" presName="connTx" presStyleLbl="parChTrans1D2" presStyleIdx="1" presStyleCnt="2"/>
      <dgm:spPr/>
    </dgm:pt>
    <dgm:pt modelId="{843B3D6D-1891-9A42-922D-C21FC34DFDC5}" type="pres">
      <dgm:prSet presAssocID="{177B788E-5858-384A-AE81-A8610F6A78D3}" presName="root2" presStyleCnt="0"/>
      <dgm:spPr/>
    </dgm:pt>
    <dgm:pt modelId="{C770BABF-620B-3140-84FF-F9328F9F421D}" type="pres">
      <dgm:prSet presAssocID="{177B788E-5858-384A-AE81-A8610F6A78D3}" presName="LevelTwoTextNode" presStyleLbl="node2" presStyleIdx="1" presStyleCnt="2">
        <dgm:presLayoutVars>
          <dgm:chPref val="3"/>
        </dgm:presLayoutVars>
      </dgm:prSet>
      <dgm:spPr/>
    </dgm:pt>
    <dgm:pt modelId="{9D480019-643C-8F46-9B23-41A1A307857F}" type="pres">
      <dgm:prSet presAssocID="{177B788E-5858-384A-AE81-A8610F6A78D3}" presName="level3hierChild" presStyleCnt="0"/>
      <dgm:spPr/>
    </dgm:pt>
  </dgm:ptLst>
  <dgm:cxnLst>
    <dgm:cxn modelId="{1DB4A202-DA6D-FF46-B3A3-DE63CAB1BBDF}" srcId="{AD93F47C-0481-3441-9A15-27C0D2325CBF}" destId="{1AECD1BD-A322-DF45-94D3-178D7167C31D}" srcOrd="2" destOrd="0" parTransId="{37D00526-46CE-184E-9878-1BF0094A6AF4}" sibTransId="{3A1B9459-6988-F848-9F13-84B9CEBD6FCB}"/>
    <dgm:cxn modelId="{49AC4A05-A431-E149-ABA8-00A2E3AAB7CA}" type="presOf" srcId="{AD93F47C-0481-3441-9A15-27C0D2325CBF}" destId="{28B01CFB-A0DA-5949-B436-634C2137D150}" srcOrd="0" destOrd="0" presId="urn:microsoft.com/office/officeart/2005/8/layout/hierarchy2"/>
    <dgm:cxn modelId="{88F94A05-7FF7-6946-8B2C-AC2CD5384A0E}" srcId="{59B7311B-3500-1542-B67B-FC53849269EE}" destId="{ED79914C-FA35-5D4B-BC55-28C949BB7721}" srcOrd="0" destOrd="0" parTransId="{9664B1AD-4B8D-0945-AD4F-C1460A3E658C}" sibTransId="{C3FA1FE6-FD86-8E48-B752-06E95CE108B5}"/>
    <dgm:cxn modelId="{C667C108-AD7B-A14C-AE0B-050676435D64}" type="presOf" srcId="{37D00526-46CE-184E-9878-1BF0094A6AF4}" destId="{0E774790-367A-CC49-8723-9A2FA15DBEF8}" srcOrd="1" destOrd="0" presId="urn:microsoft.com/office/officeart/2005/8/layout/hierarchy2"/>
    <dgm:cxn modelId="{9AAAE609-A758-BB48-8727-41242ECC48BA}" srcId="{ED79914C-FA35-5D4B-BC55-28C949BB7721}" destId="{AD93F47C-0481-3441-9A15-27C0D2325CBF}" srcOrd="1" destOrd="0" parTransId="{5A8E9EEA-208A-544D-A94A-5202F8CDDA85}" sibTransId="{BBAD2D47-1327-1947-B2BF-E2C5AAD4EB65}"/>
    <dgm:cxn modelId="{D6823F0E-ABDF-8446-9A27-9C13CB17D122}" type="presOf" srcId="{29D60F8C-F734-A94F-8F1B-28A5EFC6191B}" destId="{93A116EA-A0EE-2848-80C1-71981D15AD79}" srcOrd="0" destOrd="0" presId="urn:microsoft.com/office/officeart/2005/8/layout/hierarchy2"/>
    <dgm:cxn modelId="{72521910-8E37-D14D-BA82-1D4479499551}" srcId="{AD93F47C-0481-3441-9A15-27C0D2325CBF}" destId="{727BE3DC-DE73-9442-9286-0DDA390FB91A}" srcOrd="0" destOrd="0" parTransId="{9D0F8936-4C60-7947-BA21-04AFF87FDE75}" sibTransId="{3F234C4E-883E-DB45-B6A5-FFC8CB7315EF}"/>
    <dgm:cxn modelId="{C5675217-773F-9E4B-900E-10AA1346C58D}" type="presOf" srcId="{59B7311B-3500-1542-B67B-FC53849269EE}" destId="{FA27A36B-BA33-5C4C-919F-302ACA5C212D}" srcOrd="0" destOrd="0" presId="urn:microsoft.com/office/officeart/2005/8/layout/hierarchy2"/>
    <dgm:cxn modelId="{C9743D18-FE9C-2F4B-9B9E-0CEAC0281D55}" srcId="{29D60F8C-F734-A94F-8F1B-28A5EFC6191B}" destId="{59B7311B-3500-1542-B67B-FC53849269EE}" srcOrd="0" destOrd="0" parTransId="{392CBCDE-CE65-D641-B4E6-DFE7A1394204}" sibTransId="{77F904E7-7125-4E42-8652-28522AE9F162}"/>
    <dgm:cxn modelId="{4EA38E18-E792-F648-A521-92A3FCE976B1}" type="presOf" srcId="{B337BA09-E659-E44A-A38C-46B7F80BDAF6}" destId="{126B5B4C-D6A3-1B44-A444-E22D5E301906}" srcOrd="1" destOrd="0" presId="urn:microsoft.com/office/officeart/2005/8/layout/hierarchy2"/>
    <dgm:cxn modelId="{BF59C918-2D9A-794C-A591-BCCB74D44AF8}" type="presOf" srcId="{44A99B92-E9AF-2C4D-AB1E-E0633743A363}" destId="{BC7212B7-29BC-A348-A67C-2A18C09912F6}" srcOrd="0" destOrd="0" presId="urn:microsoft.com/office/officeart/2005/8/layout/hierarchy2"/>
    <dgm:cxn modelId="{913C1224-74E5-314F-87BA-E1EC4EF21B2D}" type="presOf" srcId="{7C785AD7-0113-7B49-97B6-31E61B9DD4B6}" destId="{39ACDF04-72A3-0D47-8080-D8656512DD2B}" srcOrd="0" destOrd="0" presId="urn:microsoft.com/office/officeart/2005/8/layout/hierarchy2"/>
    <dgm:cxn modelId="{D8377227-8217-AE4E-8BDF-55101B480A60}" type="presOf" srcId="{1AECD1BD-A322-DF45-94D3-178D7167C31D}" destId="{61780BD1-A2B4-A843-B2EC-CD1EC850EE65}" srcOrd="0" destOrd="0" presId="urn:microsoft.com/office/officeart/2005/8/layout/hierarchy2"/>
    <dgm:cxn modelId="{36427333-FA4E-3B41-AA48-978EB42065B5}" srcId="{147329EC-8719-954A-930D-F3D24D56022A}" destId="{9FDB82C9-9BFA-EF4C-9199-C3DB82A8967A}" srcOrd="0" destOrd="0" parTransId="{B337BA09-E659-E44A-A38C-46B7F80BDAF6}" sibTransId="{E4CB0746-E402-484A-B6C1-C4D42E6AA008}"/>
    <dgm:cxn modelId="{3D28B842-B632-D746-ABE0-2368351EB866}" type="presOf" srcId="{5A8E9EEA-208A-544D-A94A-5202F8CDDA85}" destId="{8B1121B3-0911-7F42-B66B-69FDD06EAB43}" srcOrd="1" destOrd="0" presId="urn:microsoft.com/office/officeart/2005/8/layout/hierarchy2"/>
    <dgm:cxn modelId="{F3D1184A-E348-C642-97DF-363348143E3D}" type="presOf" srcId="{727BE3DC-DE73-9442-9286-0DDA390FB91A}" destId="{A4E062FE-428A-4849-9C6F-F5798DFA020B}" srcOrd="0" destOrd="0" presId="urn:microsoft.com/office/officeart/2005/8/layout/hierarchy2"/>
    <dgm:cxn modelId="{EAC64859-0AF5-5244-895D-D5C2B3B0C3E1}" type="presOf" srcId="{B7628C79-606B-9548-9471-824698817866}" destId="{3F858858-D50C-AA45-8CBF-AEF19524B81C}" srcOrd="1" destOrd="0" presId="urn:microsoft.com/office/officeart/2005/8/layout/hierarchy2"/>
    <dgm:cxn modelId="{ADD60C5C-A90B-BE44-89C0-4DA96D3F9B91}" type="presOf" srcId="{ED79914C-FA35-5D4B-BC55-28C949BB7721}" destId="{739A013C-87BD-4043-A167-864F57325C58}" srcOrd="0" destOrd="0" presId="urn:microsoft.com/office/officeart/2005/8/layout/hierarchy2"/>
    <dgm:cxn modelId="{F6473377-1E2A-3346-B58B-751E6D6CCE91}" type="presOf" srcId="{D965920C-645A-F242-9CED-B2C29638C0F9}" destId="{F729C59D-9CF8-AD42-8963-6EFBD820ECBB}" srcOrd="1" destOrd="0" presId="urn:microsoft.com/office/officeart/2005/8/layout/hierarchy2"/>
    <dgm:cxn modelId="{9BCCA27B-CD28-8647-965C-634D890B2E6A}" srcId="{AD93F47C-0481-3441-9A15-27C0D2325CBF}" destId="{E7A41A69-DD77-2943-8EC6-ED90CE3FF36D}" srcOrd="1" destOrd="0" parTransId="{44A99B92-E9AF-2C4D-AB1E-E0633743A363}" sibTransId="{425E4999-5966-6141-B2D1-F6FCF15AC73A}"/>
    <dgm:cxn modelId="{2B6BE77B-AE65-CA40-BA4B-A30DC81B47E4}" type="presOf" srcId="{B337BA09-E659-E44A-A38C-46B7F80BDAF6}" destId="{8754914F-3406-4446-BC49-76737782E345}" srcOrd="0" destOrd="0" presId="urn:microsoft.com/office/officeart/2005/8/layout/hierarchy2"/>
    <dgm:cxn modelId="{D3D9FD84-ECBC-054C-9D20-540C16565F0F}" type="presOf" srcId="{37D00526-46CE-184E-9878-1BF0094A6AF4}" destId="{DBFDDE3F-800A-A64E-8E7D-9E20CAA43C30}" srcOrd="0" destOrd="0" presId="urn:microsoft.com/office/officeart/2005/8/layout/hierarchy2"/>
    <dgm:cxn modelId="{7B300285-9081-F249-9FBE-D6BDB96D45B6}" srcId="{147329EC-8719-954A-930D-F3D24D56022A}" destId="{D1C9882E-5C54-EF40-AAF2-D0A1F6BF8E66}" srcOrd="1" destOrd="0" parTransId="{7C785AD7-0113-7B49-97B6-31E61B9DD4B6}" sibTransId="{58A36757-BBDD-3349-AFEE-D853A002B024}"/>
    <dgm:cxn modelId="{F4096587-3689-2947-B70D-D78B7EB1A6E8}" type="presOf" srcId="{D1C9882E-5C54-EF40-AAF2-D0A1F6BF8E66}" destId="{74A10517-3BC9-2341-9F55-DE0B0450A534}" srcOrd="0" destOrd="0" presId="urn:microsoft.com/office/officeart/2005/8/layout/hierarchy2"/>
    <dgm:cxn modelId="{89908E89-6A90-684F-94AF-6A581E8CFE3E}" type="presOf" srcId="{9D0F8936-4C60-7947-BA21-04AFF87FDE75}" destId="{24459C43-132E-4A4A-A5F8-8B2D17A681F0}" srcOrd="1" destOrd="0" presId="urn:microsoft.com/office/officeart/2005/8/layout/hierarchy2"/>
    <dgm:cxn modelId="{9932C391-2E73-2846-85A5-22BA224933E1}" type="presOf" srcId="{177B788E-5858-384A-AE81-A8610F6A78D3}" destId="{C770BABF-620B-3140-84FF-F9328F9F421D}" srcOrd="0" destOrd="0" presId="urn:microsoft.com/office/officeart/2005/8/layout/hierarchy2"/>
    <dgm:cxn modelId="{82CB1793-0B5E-D042-9ABE-F2495E6F60D7}" type="presOf" srcId="{5A8E9EEA-208A-544D-A94A-5202F8CDDA85}" destId="{F4FD39BD-FAA4-4744-BD1D-658357B14959}" srcOrd="0" destOrd="0" presId="urn:microsoft.com/office/officeart/2005/8/layout/hierarchy2"/>
    <dgm:cxn modelId="{69CD4D96-9CEE-E649-B796-50ACD861CBDB}" type="presOf" srcId="{B7628C79-606B-9548-9471-824698817866}" destId="{056F8492-C3C8-964B-9A47-6C809E1DA54A}" srcOrd="0" destOrd="0" presId="urn:microsoft.com/office/officeart/2005/8/layout/hierarchy2"/>
    <dgm:cxn modelId="{593F8E98-B6A7-C340-B9F5-C2A661EB2B1A}" type="presOf" srcId="{9FDB82C9-9BFA-EF4C-9199-C3DB82A8967A}" destId="{94ED2131-72F1-AB4E-B978-113A241EFEDC}" srcOrd="0" destOrd="0" presId="urn:microsoft.com/office/officeart/2005/8/layout/hierarchy2"/>
    <dgm:cxn modelId="{88EAF19A-CD4B-9F48-921A-CF539FCC7A2F}" srcId="{ED79914C-FA35-5D4B-BC55-28C949BB7721}" destId="{147329EC-8719-954A-930D-F3D24D56022A}" srcOrd="0" destOrd="0" parTransId="{D965920C-645A-F242-9CED-B2C29638C0F9}" sibTransId="{6344502C-4EDF-DD45-B057-552802F8957D}"/>
    <dgm:cxn modelId="{9772C99B-975A-C742-A02E-1FEAE0E4C362}" type="presOf" srcId="{D965920C-645A-F242-9CED-B2C29638C0F9}" destId="{C59654CE-88C5-7B4B-B102-C428B22B8F7B}" srcOrd="0" destOrd="0" presId="urn:microsoft.com/office/officeart/2005/8/layout/hierarchy2"/>
    <dgm:cxn modelId="{E6E11BA8-4679-6548-8BAD-9E080694120F}" type="presOf" srcId="{9664B1AD-4B8D-0945-AD4F-C1460A3E658C}" destId="{99D379BE-DD5B-494A-B8D5-852A6B823E87}" srcOrd="1" destOrd="0" presId="urn:microsoft.com/office/officeart/2005/8/layout/hierarchy2"/>
    <dgm:cxn modelId="{640A94A8-DE31-7F41-8698-393BF7D60E8F}" type="presOf" srcId="{9664B1AD-4B8D-0945-AD4F-C1460A3E658C}" destId="{AEF0846F-CB03-EA4C-AE90-D7EFBB124BD2}" srcOrd="0" destOrd="0" presId="urn:microsoft.com/office/officeart/2005/8/layout/hierarchy2"/>
    <dgm:cxn modelId="{2219C5B4-C0E6-EF47-B697-C5B7E6496803}" type="presOf" srcId="{E7A41A69-DD77-2943-8EC6-ED90CE3FF36D}" destId="{95932A39-7C42-074F-A169-C9CC35A01CC1}" srcOrd="0" destOrd="0" presId="urn:microsoft.com/office/officeart/2005/8/layout/hierarchy2"/>
    <dgm:cxn modelId="{31AC71D1-9A2F-1E44-9071-C07740EED59C}" srcId="{59B7311B-3500-1542-B67B-FC53849269EE}" destId="{177B788E-5858-384A-AE81-A8610F6A78D3}" srcOrd="1" destOrd="0" parTransId="{B7628C79-606B-9548-9471-824698817866}" sibTransId="{D7817C5D-078D-8347-A4CD-B0A01158DB39}"/>
    <dgm:cxn modelId="{6E0C22DB-091F-874A-926F-0A3B6ADD3B1D}" type="presOf" srcId="{147329EC-8719-954A-930D-F3D24D56022A}" destId="{1C1B0EB9-A878-D64F-AE78-9F27D5DAC074}" srcOrd="0" destOrd="0" presId="urn:microsoft.com/office/officeart/2005/8/layout/hierarchy2"/>
    <dgm:cxn modelId="{B7686BE6-11C9-EB43-AF9D-11A87A6754FD}" type="presOf" srcId="{7C785AD7-0113-7B49-97B6-31E61B9DD4B6}" destId="{10DBE961-9166-E94B-9FCF-EC4F04827309}" srcOrd="1" destOrd="0" presId="urn:microsoft.com/office/officeart/2005/8/layout/hierarchy2"/>
    <dgm:cxn modelId="{E1A3ADE9-AFBA-4A41-B311-A44AC4D67660}" type="presOf" srcId="{9D0F8936-4C60-7947-BA21-04AFF87FDE75}" destId="{D70B1924-18D9-3C4D-8EA5-EE3FC38CF104}" srcOrd="0" destOrd="0" presId="urn:microsoft.com/office/officeart/2005/8/layout/hierarchy2"/>
    <dgm:cxn modelId="{ED6D5DEE-EC35-894E-B74A-80CA056FF526}" type="presOf" srcId="{44A99B92-E9AF-2C4D-AB1E-E0633743A363}" destId="{705C8AC9-FFEE-B34D-B2D9-B1EB6772E1F9}" srcOrd="1" destOrd="0" presId="urn:microsoft.com/office/officeart/2005/8/layout/hierarchy2"/>
    <dgm:cxn modelId="{18503D91-9FF9-3A4E-80D9-680D00416B36}" type="presParOf" srcId="{93A116EA-A0EE-2848-80C1-71981D15AD79}" destId="{C34F9A2E-465A-1848-92A2-505D04E1AB43}" srcOrd="0" destOrd="0" presId="urn:microsoft.com/office/officeart/2005/8/layout/hierarchy2"/>
    <dgm:cxn modelId="{CD909475-83E0-6845-8EAC-8003810A9D6F}" type="presParOf" srcId="{C34F9A2E-465A-1848-92A2-505D04E1AB43}" destId="{FA27A36B-BA33-5C4C-919F-302ACA5C212D}" srcOrd="0" destOrd="0" presId="urn:microsoft.com/office/officeart/2005/8/layout/hierarchy2"/>
    <dgm:cxn modelId="{F29D5387-0973-7645-B1B4-30B69CF2A755}" type="presParOf" srcId="{C34F9A2E-465A-1848-92A2-505D04E1AB43}" destId="{0EDCA5EA-75A9-E340-A2F9-D0166598B685}" srcOrd="1" destOrd="0" presId="urn:microsoft.com/office/officeart/2005/8/layout/hierarchy2"/>
    <dgm:cxn modelId="{9578F9A6-2AFC-C04B-B2D4-5963BA3250B0}" type="presParOf" srcId="{0EDCA5EA-75A9-E340-A2F9-D0166598B685}" destId="{AEF0846F-CB03-EA4C-AE90-D7EFBB124BD2}" srcOrd="0" destOrd="0" presId="urn:microsoft.com/office/officeart/2005/8/layout/hierarchy2"/>
    <dgm:cxn modelId="{19E9BAD8-BD0E-DE45-B489-1E7B0EEB3641}" type="presParOf" srcId="{AEF0846F-CB03-EA4C-AE90-D7EFBB124BD2}" destId="{99D379BE-DD5B-494A-B8D5-852A6B823E87}" srcOrd="0" destOrd="0" presId="urn:microsoft.com/office/officeart/2005/8/layout/hierarchy2"/>
    <dgm:cxn modelId="{8A100336-39AD-DD47-A2FC-7AB2830E9D43}" type="presParOf" srcId="{0EDCA5EA-75A9-E340-A2F9-D0166598B685}" destId="{54DD8E8F-B3B5-DB45-AC1E-7044AC7DF899}" srcOrd="1" destOrd="0" presId="urn:microsoft.com/office/officeart/2005/8/layout/hierarchy2"/>
    <dgm:cxn modelId="{1E31737E-EF2C-804A-9D0B-D28372DEEA2D}" type="presParOf" srcId="{54DD8E8F-B3B5-DB45-AC1E-7044AC7DF899}" destId="{739A013C-87BD-4043-A167-864F57325C58}" srcOrd="0" destOrd="0" presId="urn:microsoft.com/office/officeart/2005/8/layout/hierarchy2"/>
    <dgm:cxn modelId="{FAF30E54-6DE8-4846-BF91-111E48C3376E}" type="presParOf" srcId="{54DD8E8F-B3B5-DB45-AC1E-7044AC7DF899}" destId="{B4ED035E-205F-D24C-9691-180D55C81129}" srcOrd="1" destOrd="0" presId="urn:microsoft.com/office/officeart/2005/8/layout/hierarchy2"/>
    <dgm:cxn modelId="{138A175A-5AB5-8B48-9FE0-EDF1A119B076}" type="presParOf" srcId="{B4ED035E-205F-D24C-9691-180D55C81129}" destId="{C59654CE-88C5-7B4B-B102-C428B22B8F7B}" srcOrd="0" destOrd="0" presId="urn:microsoft.com/office/officeart/2005/8/layout/hierarchy2"/>
    <dgm:cxn modelId="{9395E898-4D4F-4041-B595-6AFA02CA3590}" type="presParOf" srcId="{C59654CE-88C5-7B4B-B102-C428B22B8F7B}" destId="{F729C59D-9CF8-AD42-8963-6EFBD820ECBB}" srcOrd="0" destOrd="0" presId="urn:microsoft.com/office/officeart/2005/8/layout/hierarchy2"/>
    <dgm:cxn modelId="{7BFE5B9E-BFD4-B843-ABFF-9ED6D672EADD}" type="presParOf" srcId="{B4ED035E-205F-D24C-9691-180D55C81129}" destId="{2B716E25-12DB-F142-9CF3-0DC5ED6B64A9}" srcOrd="1" destOrd="0" presId="urn:microsoft.com/office/officeart/2005/8/layout/hierarchy2"/>
    <dgm:cxn modelId="{5D484B7D-CEF3-9C4E-8859-31C00EE0C0D9}" type="presParOf" srcId="{2B716E25-12DB-F142-9CF3-0DC5ED6B64A9}" destId="{1C1B0EB9-A878-D64F-AE78-9F27D5DAC074}" srcOrd="0" destOrd="0" presId="urn:microsoft.com/office/officeart/2005/8/layout/hierarchy2"/>
    <dgm:cxn modelId="{A9CEB4BD-331C-474E-A6D8-81E2965E6F44}" type="presParOf" srcId="{2B716E25-12DB-F142-9CF3-0DC5ED6B64A9}" destId="{B26AB506-7A30-514E-A3B5-78AB3A15C027}" srcOrd="1" destOrd="0" presId="urn:microsoft.com/office/officeart/2005/8/layout/hierarchy2"/>
    <dgm:cxn modelId="{CFA7124B-5A70-8547-A334-D3CA8B76A8EB}" type="presParOf" srcId="{B26AB506-7A30-514E-A3B5-78AB3A15C027}" destId="{8754914F-3406-4446-BC49-76737782E345}" srcOrd="0" destOrd="0" presId="urn:microsoft.com/office/officeart/2005/8/layout/hierarchy2"/>
    <dgm:cxn modelId="{CB13F9C8-F4A0-D540-B7CC-3A9F218F4B8E}" type="presParOf" srcId="{8754914F-3406-4446-BC49-76737782E345}" destId="{126B5B4C-D6A3-1B44-A444-E22D5E301906}" srcOrd="0" destOrd="0" presId="urn:microsoft.com/office/officeart/2005/8/layout/hierarchy2"/>
    <dgm:cxn modelId="{862506D1-B58C-874A-AB93-536FDC337998}" type="presParOf" srcId="{B26AB506-7A30-514E-A3B5-78AB3A15C027}" destId="{7BC10C0C-80B1-7642-B00C-3D835DAA05F8}" srcOrd="1" destOrd="0" presId="urn:microsoft.com/office/officeart/2005/8/layout/hierarchy2"/>
    <dgm:cxn modelId="{E58B7DD3-E6DC-8846-BEE0-C14AABC6B6FE}" type="presParOf" srcId="{7BC10C0C-80B1-7642-B00C-3D835DAA05F8}" destId="{94ED2131-72F1-AB4E-B978-113A241EFEDC}" srcOrd="0" destOrd="0" presId="urn:microsoft.com/office/officeart/2005/8/layout/hierarchy2"/>
    <dgm:cxn modelId="{6AC96B12-E13F-9648-AE9C-481962D2BCDF}" type="presParOf" srcId="{7BC10C0C-80B1-7642-B00C-3D835DAA05F8}" destId="{739A4E56-8CF0-984C-B7F9-32DB781D8E50}" srcOrd="1" destOrd="0" presId="urn:microsoft.com/office/officeart/2005/8/layout/hierarchy2"/>
    <dgm:cxn modelId="{AF32A80B-5635-C548-A3FA-E8B14A021E81}" type="presParOf" srcId="{B26AB506-7A30-514E-A3B5-78AB3A15C027}" destId="{39ACDF04-72A3-0D47-8080-D8656512DD2B}" srcOrd="2" destOrd="0" presId="urn:microsoft.com/office/officeart/2005/8/layout/hierarchy2"/>
    <dgm:cxn modelId="{51F55858-AB34-8149-A99C-911C9BEAF08B}" type="presParOf" srcId="{39ACDF04-72A3-0D47-8080-D8656512DD2B}" destId="{10DBE961-9166-E94B-9FCF-EC4F04827309}" srcOrd="0" destOrd="0" presId="urn:microsoft.com/office/officeart/2005/8/layout/hierarchy2"/>
    <dgm:cxn modelId="{3B134FF1-052E-CE48-B497-52594F856E54}" type="presParOf" srcId="{B26AB506-7A30-514E-A3B5-78AB3A15C027}" destId="{17B55477-FDB5-C843-B9D8-CE8339E76615}" srcOrd="3" destOrd="0" presId="urn:microsoft.com/office/officeart/2005/8/layout/hierarchy2"/>
    <dgm:cxn modelId="{4546044B-1B14-EA4E-8D33-73E593D90688}" type="presParOf" srcId="{17B55477-FDB5-C843-B9D8-CE8339E76615}" destId="{74A10517-3BC9-2341-9F55-DE0B0450A534}" srcOrd="0" destOrd="0" presId="urn:microsoft.com/office/officeart/2005/8/layout/hierarchy2"/>
    <dgm:cxn modelId="{586E54C5-459B-3245-8BAB-EC6D008F0940}" type="presParOf" srcId="{17B55477-FDB5-C843-B9D8-CE8339E76615}" destId="{8B707658-A552-0D4F-8563-1D6132377BAC}" srcOrd="1" destOrd="0" presId="urn:microsoft.com/office/officeart/2005/8/layout/hierarchy2"/>
    <dgm:cxn modelId="{F0175822-4FA9-1A42-85C1-93093CC33DC0}" type="presParOf" srcId="{B4ED035E-205F-D24C-9691-180D55C81129}" destId="{F4FD39BD-FAA4-4744-BD1D-658357B14959}" srcOrd="2" destOrd="0" presId="urn:microsoft.com/office/officeart/2005/8/layout/hierarchy2"/>
    <dgm:cxn modelId="{9B3011AA-9798-864F-A7B9-9562DB95D016}" type="presParOf" srcId="{F4FD39BD-FAA4-4744-BD1D-658357B14959}" destId="{8B1121B3-0911-7F42-B66B-69FDD06EAB43}" srcOrd="0" destOrd="0" presId="urn:microsoft.com/office/officeart/2005/8/layout/hierarchy2"/>
    <dgm:cxn modelId="{D206F8F8-6CAF-F74A-A3DF-6F246474A849}" type="presParOf" srcId="{B4ED035E-205F-D24C-9691-180D55C81129}" destId="{5A37C127-A148-DE47-A9EC-B8ED32392AC5}" srcOrd="3" destOrd="0" presId="urn:microsoft.com/office/officeart/2005/8/layout/hierarchy2"/>
    <dgm:cxn modelId="{E42EF1A1-814E-3546-87DF-8F64C430ABAB}" type="presParOf" srcId="{5A37C127-A148-DE47-A9EC-B8ED32392AC5}" destId="{28B01CFB-A0DA-5949-B436-634C2137D150}" srcOrd="0" destOrd="0" presId="urn:microsoft.com/office/officeart/2005/8/layout/hierarchy2"/>
    <dgm:cxn modelId="{BC98D64E-809A-0645-B93A-CF488615C2D5}" type="presParOf" srcId="{5A37C127-A148-DE47-A9EC-B8ED32392AC5}" destId="{1D732C74-34B5-CC4A-A525-D1EF3DC93A77}" srcOrd="1" destOrd="0" presId="urn:microsoft.com/office/officeart/2005/8/layout/hierarchy2"/>
    <dgm:cxn modelId="{C311C6F4-1E25-F748-84A1-FB496BDE29A3}" type="presParOf" srcId="{1D732C74-34B5-CC4A-A525-D1EF3DC93A77}" destId="{D70B1924-18D9-3C4D-8EA5-EE3FC38CF104}" srcOrd="0" destOrd="0" presId="urn:microsoft.com/office/officeart/2005/8/layout/hierarchy2"/>
    <dgm:cxn modelId="{C218F5F3-CBF7-8245-B477-281DFA40E730}" type="presParOf" srcId="{D70B1924-18D9-3C4D-8EA5-EE3FC38CF104}" destId="{24459C43-132E-4A4A-A5F8-8B2D17A681F0}" srcOrd="0" destOrd="0" presId="urn:microsoft.com/office/officeart/2005/8/layout/hierarchy2"/>
    <dgm:cxn modelId="{87DFC7D9-D99D-9448-8CAF-499F9CEC1267}" type="presParOf" srcId="{1D732C74-34B5-CC4A-A525-D1EF3DC93A77}" destId="{9FA1A222-83CF-B24D-AB6E-6E37CFE033CC}" srcOrd="1" destOrd="0" presId="urn:microsoft.com/office/officeart/2005/8/layout/hierarchy2"/>
    <dgm:cxn modelId="{E2BF786D-4B80-8D46-88ED-1EE4ACDC2D9E}" type="presParOf" srcId="{9FA1A222-83CF-B24D-AB6E-6E37CFE033CC}" destId="{A4E062FE-428A-4849-9C6F-F5798DFA020B}" srcOrd="0" destOrd="0" presId="urn:microsoft.com/office/officeart/2005/8/layout/hierarchy2"/>
    <dgm:cxn modelId="{B0A3FF49-AE92-E442-92BD-07AEFC749594}" type="presParOf" srcId="{9FA1A222-83CF-B24D-AB6E-6E37CFE033CC}" destId="{3281DD16-151F-B74B-801A-F4552EA7CF05}" srcOrd="1" destOrd="0" presId="urn:microsoft.com/office/officeart/2005/8/layout/hierarchy2"/>
    <dgm:cxn modelId="{F05871E0-4613-2946-87DA-44F1184F52D4}" type="presParOf" srcId="{1D732C74-34B5-CC4A-A525-D1EF3DC93A77}" destId="{BC7212B7-29BC-A348-A67C-2A18C09912F6}" srcOrd="2" destOrd="0" presId="urn:microsoft.com/office/officeart/2005/8/layout/hierarchy2"/>
    <dgm:cxn modelId="{CC2C887D-F11C-D84A-B8EC-D9DCC29B46B4}" type="presParOf" srcId="{BC7212B7-29BC-A348-A67C-2A18C09912F6}" destId="{705C8AC9-FFEE-B34D-B2D9-B1EB6772E1F9}" srcOrd="0" destOrd="0" presId="urn:microsoft.com/office/officeart/2005/8/layout/hierarchy2"/>
    <dgm:cxn modelId="{EF7F9583-6CEB-E24A-A722-25D1FB3512C1}" type="presParOf" srcId="{1D732C74-34B5-CC4A-A525-D1EF3DC93A77}" destId="{729CD360-D38A-C946-8CA1-4ADE568BF58C}" srcOrd="3" destOrd="0" presId="urn:microsoft.com/office/officeart/2005/8/layout/hierarchy2"/>
    <dgm:cxn modelId="{E32706C3-3F10-5A4F-8802-46200C70EB08}" type="presParOf" srcId="{729CD360-D38A-C946-8CA1-4ADE568BF58C}" destId="{95932A39-7C42-074F-A169-C9CC35A01CC1}" srcOrd="0" destOrd="0" presId="urn:microsoft.com/office/officeart/2005/8/layout/hierarchy2"/>
    <dgm:cxn modelId="{55E25161-94C6-CA46-B0B8-3409CA3A0D18}" type="presParOf" srcId="{729CD360-D38A-C946-8CA1-4ADE568BF58C}" destId="{6FD5EDA5-9AB0-E543-9120-C18E04E42BB2}" srcOrd="1" destOrd="0" presId="urn:microsoft.com/office/officeart/2005/8/layout/hierarchy2"/>
    <dgm:cxn modelId="{714A60EB-6464-E242-8CE4-06DD973BE9B0}" type="presParOf" srcId="{1D732C74-34B5-CC4A-A525-D1EF3DC93A77}" destId="{DBFDDE3F-800A-A64E-8E7D-9E20CAA43C30}" srcOrd="4" destOrd="0" presId="urn:microsoft.com/office/officeart/2005/8/layout/hierarchy2"/>
    <dgm:cxn modelId="{CEB7088C-40AF-8640-AE70-160A39490634}" type="presParOf" srcId="{DBFDDE3F-800A-A64E-8E7D-9E20CAA43C30}" destId="{0E774790-367A-CC49-8723-9A2FA15DBEF8}" srcOrd="0" destOrd="0" presId="urn:microsoft.com/office/officeart/2005/8/layout/hierarchy2"/>
    <dgm:cxn modelId="{DCC0BDA6-700A-6F47-8C03-8235861F1BEC}" type="presParOf" srcId="{1D732C74-34B5-CC4A-A525-D1EF3DC93A77}" destId="{567D528B-0C18-624F-ADA8-FE3FC02DC2D1}" srcOrd="5" destOrd="0" presId="urn:microsoft.com/office/officeart/2005/8/layout/hierarchy2"/>
    <dgm:cxn modelId="{5B5A9871-AF3D-C14F-AA6E-33A4919D2241}" type="presParOf" srcId="{567D528B-0C18-624F-ADA8-FE3FC02DC2D1}" destId="{61780BD1-A2B4-A843-B2EC-CD1EC850EE65}" srcOrd="0" destOrd="0" presId="urn:microsoft.com/office/officeart/2005/8/layout/hierarchy2"/>
    <dgm:cxn modelId="{F1500217-2C44-1B4F-9EA3-BD1CA02E9F25}" type="presParOf" srcId="{567D528B-0C18-624F-ADA8-FE3FC02DC2D1}" destId="{97C8FAFF-E6C6-0043-807B-79295E4AA25D}" srcOrd="1" destOrd="0" presId="urn:microsoft.com/office/officeart/2005/8/layout/hierarchy2"/>
    <dgm:cxn modelId="{44CE30A6-A9D8-7448-A391-2A7CD1CF018F}" type="presParOf" srcId="{0EDCA5EA-75A9-E340-A2F9-D0166598B685}" destId="{056F8492-C3C8-964B-9A47-6C809E1DA54A}" srcOrd="2" destOrd="0" presId="urn:microsoft.com/office/officeart/2005/8/layout/hierarchy2"/>
    <dgm:cxn modelId="{E54D6CF6-7034-4045-81F7-5F8C0AC39E5F}" type="presParOf" srcId="{056F8492-C3C8-964B-9A47-6C809E1DA54A}" destId="{3F858858-D50C-AA45-8CBF-AEF19524B81C}" srcOrd="0" destOrd="0" presId="urn:microsoft.com/office/officeart/2005/8/layout/hierarchy2"/>
    <dgm:cxn modelId="{489D9E70-38C3-C94B-AF72-7BD3FB472C34}" type="presParOf" srcId="{0EDCA5EA-75A9-E340-A2F9-D0166598B685}" destId="{843B3D6D-1891-9A42-922D-C21FC34DFDC5}" srcOrd="3" destOrd="0" presId="urn:microsoft.com/office/officeart/2005/8/layout/hierarchy2"/>
    <dgm:cxn modelId="{A530AE96-F6F1-CA4D-A9E9-FAC02C15CBE2}" type="presParOf" srcId="{843B3D6D-1891-9A42-922D-C21FC34DFDC5}" destId="{C770BABF-620B-3140-84FF-F9328F9F421D}" srcOrd="0" destOrd="0" presId="urn:microsoft.com/office/officeart/2005/8/layout/hierarchy2"/>
    <dgm:cxn modelId="{053A7B05-A6E1-B24E-B0DB-3F51449EF9E9}" type="presParOf" srcId="{843B3D6D-1891-9A42-922D-C21FC34DFDC5}" destId="{9D480019-643C-8F46-9B23-41A1A30785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CEA1F-0BB9-6747-B4E0-688D12794FCF}" type="doc">
      <dgm:prSet loTypeId="urn:microsoft.com/office/officeart/2008/layout/RadialCluster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kumimoji="1" lang="ja-JP" altLang="en-US"/>
        </a:p>
      </dgm:t>
    </dgm:pt>
    <dgm:pt modelId="{5229372D-258D-574D-A1EE-B32DC2441388}">
      <dgm:prSet phldrT="[テキスト]" custT="1"/>
      <dgm:spPr/>
      <dgm:t>
        <a:bodyPr/>
        <a:lstStyle/>
        <a:p>
          <a:r>
            <a:rPr kumimoji="1" lang="ja-JP" altLang="en-US" sz="2400"/>
            <a:t>アセチレン</a:t>
          </a:r>
          <a:endParaRPr kumimoji="1" lang="en-US" altLang="ja-JP" sz="2400" dirty="0"/>
        </a:p>
        <a:p>
          <a:r>
            <a:rPr kumimoji="1" lang="en-US" altLang="ja-JP" sz="2400" dirty="0"/>
            <a:t>CH</a:t>
          </a:r>
          <a:r>
            <a:rPr kumimoji="1" lang="ja-JP" altLang="en-US" sz="2400"/>
            <a:t>≡</a:t>
          </a:r>
          <a:r>
            <a:rPr kumimoji="1" lang="en-US" altLang="ja-JP" sz="2400" dirty="0"/>
            <a:t>CH</a:t>
          </a:r>
          <a:endParaRPr kumimoji="1" lang="ja-JP" altLang="en-US" sz="2400"/>
        </a:p>
      </dgm:t>
    </dgm:pt>
    <dgm:pt modelId="{4982DCA8-4018-874C-BE5C-A52E9A35B6F2}" type="parTrans" cxnId="{0670188D-1A12-C844-87F5-8BC34DE3CAE9}">
      <dgm:prSet/>
      <dgm:spPr/>
      <dgm:t>
        <a:bodyPr/>
        <a:lstStyle/>
        <a:p>
          <a:endParaRPr kumimoji="1" lang="ja-JP" altLang="en-US" sz="2400"/>
        </a:p>
      </dgm:t>
    </dgm:pt>
    <dgm:pt modelId="{A8821309-AFE9-BD4D-B8E8-17300F5D11BF}" type="sibTrans" cxnId="{0670188D-1A12-C844-87F5-8BC34DE3CAE9}">
      <dgm:prSet/>
      <dgm:spPr/>
      <dgm:t>
        <a:bodyPr/>
        <a:lstStyle/>
        <a:p>
          <a:endParaRPr kumimoji="1" lang="ja-JP" altLang="en-US" sz="2400"/>
        </a:p>
      </dgm:t>
    </dgm:pt>
    <dgm:pt modelId="{E4C5CF78-D6B6-9647-B49E-27AA964A21D0}">
      <dgm:prSet phldrT="[テキスト]" custT="1"/>
      <dgm:spPr/>
      <dgm:t>
        <a:bodyPr/>
        <a:lstStyle/>
        <a:p>
          <a:r>
            <a:rPr kumimoji="1" lang="ja-JP" altLang="en-US" sz="2400"/>
            <a:t>３分子結合</a:t>
          </a:r>
          <a:endParaRPr kumimoji="1" lang="en-US" altLang="ja-JP" sz="2400" dirty="0"/>
        </a:p>
        <a:p>
          <a:r>
            <a:rPr kumimoji="1" lang="en-US" altLang="ja-JP" sz="2400" dirty="0"/>
            <a:t>C6H6</a:t>
          </a:r>
          <a:endParaRPr kumimoji="1" lang="ja-JP" altLang="en-US" sz="2400"/>
        </a:p>
      </dgm:t>
    </dgm:pt>
    <dgm:pt modelId="{16FFECF3-4B5A-CE40-B7DA-BFE79823ABA6}" type="parTrans" cxnId="{0B6ABEE2-C808-5E41-AF33-FC49A67E6815}">
      <dgm:prSet/>
      <dgm:spPr/>
      <dgm:t>
        <a:bodyPr/>
        <a:lstStyle/>
        <a:p>
          <a:endParaRPr kumimoji="1" lang="ja-JP" altLang="en-US" sz="2400"/>
        </a:p>
      </dgm:t>
    </dgm:pt>
    <dgm:pt modelId="{E8B7B27F-042B-274D-AD7C-7EBCF2FB5D5B}" type="sibTrans" cxnId="{0B6ABEE2-C808-5E41-AF33-FC49A67E6815}">
      <dgm:prSet/>
      <dgm:spPr/>
      <dgm:t>
        <a:bodyPr/>
        <a:lstStyle/>
        <a:p>
          <a:endParaRPr kumimoji="1" lang="ja-JP" altLang="en-US" sz="2400"/>
        </a:p>
      </dgm:t>
    </dgm:pt>
    <dgm:pt modelId="{0B5C6507-7D8B-1840-B84C-2908F248253C}">
      <dgm:prSet phldrT="[テキスト]" custT="1"/>
      <dgm:spPr/>
      <dgm:t>
        <a:bodyPr/>
        <a:lstStyle/>
        <a:p>
          <a:r>
            <a:rPr kumimoji="1" lang="en-US" altLang="ja-JP" sz="2400" dirty="0"/>
            <a:t>CaC2</a:t>
          </a:r>
        </a:p>
        <a:p>
          <a:r>
            <a:rPr kumimoji="1" lang="ja-JP" altLang="en-US" sz="2400"/>
            <a:t>＋</a:t>
          </a:r>
          <a:r>
            <a:rPr kumimoji="1" lang="en-US" altLang="ja-JP" sz="2400" dirty="0"/>
            <a:t>H2O</a:t>
          </a:r>
          <a:endParaRPr kumimoji="1" lang="ja-JP" altLang="en-US" sz="2400"/>
        </a:p>
      </dgm:t>
    </dgm:pt>
    <dgm:pt modelId="{C7DF35B3-A61B-B047-B1DF-956DD1956684}" type="parTrans" cxnId="{472E1796-5695-8247-9AE5-9AC187AD0F0F}">
      <dgm:prSet/>
      <dgm:spPr/>
      <dgm:t>
        <a:bodyPr/>
        <a:lstStyle/>
        <a:p>
          <a:endParaRPr kumimoji="1" lang="ja-JP" altLang="en-US" sz="2400"/>
        </a:p>
      </dgm:t>
    </dgm:pt>
    <dgm:pt modelId="{93881BFF-EDF6-984D-9FD5-6CC1E214AD6A}" type="sibTrans" cxnId="{472E1796-5695-8247-9AE5-9AC187AD0F0F}">
      <dgm:prSet/>
      <dgm:spPr/>
      <dgm:t>
        <a:bodyPr/>
        <a:lstStyle/>
        <a:p>
          <a:endParaRPr kumimoji="1" lang="ja-JP" altLang="en-US" sz="2400"/>
        </a:p>
      </dgm:t>
    </dgm:pt>
    <dgm:pt modelId="{10E2A72C-AF92-AB41-8AA7-6BAC2A7D8591}">
      <dgm:prSet phldrT="[テキスト]" custT="1"/>
      <dgm:spPr/>
      <dgm:t>
        <a:bodyPr/>
        <a:lstStyle/>
        <a:p>
          <a:r>
            <a:rPr kumimoji="1" lang="en-US" altLang="ja-JP" sz="2400" dirty="0"/>
            <a:t>+HCN</a:t>
          </a:r>
          <a:r>
            <a:rPr kumimoji="1" lang="ja-JP" altLang="en-US" sz="2400"/>
            <a:t>　</a:t>
          </a:r>
          <a:r>
            <a:rPr kumimoji="1" lang="en-US" altLang="ja-JP" sz="2400" dirty="0"/>
            <a:t>CH2=CHCN</a:t>
          </a:r>
        </a:p>
        <a:p>
          <a:r>
            <a:rPr kumimoji="1" lang="ja-JP" altLang="en-US" sz="2400"/>
            <a:t>アクリロニトリル</a:t>
          </a:r>
          <a:endParaRPr kumimoji="1" lang="en-US" altLang="ja-JP" sz="2400" dirty="0"/>
        </a:p>
      </dgm:t>
    </dgm:pt>
    <dgm:pt modelId="{586ABB96-D3EC-8F45-8731-B24D28588096}" type="parTrans" cxnId="{D120CAFA-63AC-FB43-8A50-D38C948DC74A}">
      <dgm:prSet/>
      <dgm:spPr/>
      <dgm:t>
        <a:bodyPr/>
        <a:lstStyle/>
        <a:p>
          <a:endParaRPr kumimoji="1" lang="ja-JP" altLang="en-US" sz="2400"/>
        </a:p>
      </dgm:t>
    </dgm:pt>
    <dgm:pt modelId="{57D1947F-3C40-E544-80EF-4C990AA14715}" type="sibTrans" cxnId="{D120CAFA-63AC-FB43-8A50-D38C948DC74A}">
      <dgm:prSet/>
      <dgm:spPr/>
      <dgm:t>
        <a:bodyPr/>
        <a:lstStyle/>
        <a:p>
          <a:endParaRPr kumimoji="1" lang="ja-JP" altLang="en-US" sz="2400"/>
        </a:p>
      </dgm:t>
    </dgm:pt>
    <dgm:pt modelId="{84307FB6-B0DE-7B4B-88D5-05D5FBA2BC8A}">
      <dgm:prSet custT="1"/>
      <dgm:spPr/>
      <dgm:t>
        <a:bodyPr/>
        <a:lstStyle/>
        <a:p>
          <a:r>
            <a:rPr kumimoji="1" lang="en-US" altLang="ja-JP" sz="2400" dirty="0"/>
            <a:t>+CH3COOH</a:t>
          </a:r>
        </a:p>
        <a:p>
          <a:r>
            <a:rPr kumimoji="1" lang="en-US" altLang="ja-JP" sz="2400" dirty="0"/>
            <a:t>CH2=CHOCOCH3</a:t>
          </a:r>
          <a:endParaRPr kumimoji="1" lang="ja-JP" altLang="en-US" sz="2400"/>
        </a:p>
      </dgm:t>
    </dgm:pt>
    <dgm:pt modelId="{52930F40-E3E8-8C4F-AD6B-D7AAF5E4A7FE}" type="parTrans" cxnId="{5A1EB2AB-BCFC-1D4F-878E-69515C64F51F}">
      <dgm:prSet/>
      <dgm:spPr/>
      <dgm:t>
        <a:bodyPr/>
        <a:lstStyle/>
        <a:p>
          <a:endParaRPr kumimoji="1" lang="ja-JP" altLang="en-US" sz="2400"/>
        </a:p>
      </dgm:t>
    </dgm:pt>
    <dgm:pt modelId="{05A95436-A0FA-1148-851A-648DE34D379D}" type="sibTrans" cxnId="{5A1EB2AB-BCFC-1D4F-878E-69515C64F51F}">
      <dgm:prSet/>
      <dgm:spPr/>
      <dgm:t>
        <a:bodyPr/>
        <a:lstStyle/>
        <a:p>
          <a:endParaRPr kumimoji="1" lang="ja-JP" altLang="en-US" sz="2400"/>
        </a:p>
      </dgm:t>
    </dgm:pt>
    <dgm:pt modelId="{DA456F25-317B-5E4E-8856-BCAF981072FC}">
      <dgm:prSet custT="1"/>
      <dgm:spPr/>
      <dgm:t>
        <a:bodyPr/>
        <a:lstStyle/>
        <a:p>
          <a:r>
            <a:rPr kumimoji="1" lang="en-US" altLang="ja-JP" sz="2400" dirty="0"/>
            <a:t>+H2O</a:t>
          </a:r>
        </a:p>
        <a:p>
          <a:r>
            <a:rPr kumimoji="1" lang="en-US" altLang="ja-JP" sz="2400" dirty="0"/>
            <a:t>CH3CHO</a:t>
          </a:r>
          <a:endParaRPr kumimoji="1" lang="ja-JP" altLang="en-US" sz="2400"/>
        </a:p>
      </dgm:t>
    </dgm:pt>
    <dgm:pt modelId="{69B8A4A2-F187-FC40-9654-777427860608}" type="parTrans" cxnId="{D065445C-E339-204B-9424-2875F1C58D1B}">
      <dgm:prSet/>
      <dgm:spPr/>
      <dgm:t>
        <a:bodyPr/>
        <a:lstStyle/>
        <a:p>
          <a:endParaRPr kumimoji="1" lang="ja-JP" altLang="en-US" sz="2400"/>
        </a:p>
      </dgm:t>
    </dgm:pt>
    <dgm:pt modelId="{D18D696C-0EFF-C545-91CF-44B8D322346A}" type="sibTrans" cxnId="{D065445C-E339-204B-9424-2875F1C58D1B}">
      <dgm:prSet/>
      <dgm:spPr/>
      <dgm:t>
        <a:bodyPr/>
        <a:lstStyle/>
        <a:p>
          <a:endParaRPr kumimoji="1" lang="ja-JP" altLang="en-US" sz="2400"/>
        </a:p>
      </dgm:t>
    </dgm:pt>
    <dgm:pt modelId="{F7C8D06E-463A-D148-9D93-DD589D874E52}">
      <dgm:prSet custT="1"/>
      <dgm:spPr/>
      <dgm:t>
        <a:bodyPr/>
        <a:lstStyle/>
        <a:p>
          <a:r>
            <a:rPr kumimoji="1" lang="en-US" altLang="ja-JP" sz="2400" dirty="0"/>
            <a:t>+</a:t>
          </a:r>
          <a:r>
            <a:rPr kumimoji="1" lang="en-US" altLang="ja-JP" sz="2400" dirty="0" err="1"/>
            <a:t>HCl</a:t>
          </a:r>
          <a:endParaRPr kumimoji="1" lang="en-US" altLang="ja-JP" sz="2400" dirty="0"/>
        </a:p>
        <a:p>
          <a:r>
            <a:rPr kumimoji="1" lang="en-US" altLang="ja-JP" sz="2400" dirty="0"/>
            <a:t>CH2=</a:t>
          </a:r>
          <a:r>
            <a:rPr kumimoji="1" lang="en-US" altLang="ja-JP" sz="2400" dirty="0" err="1"/>
            <a:t>CHCl</a:t>
          </a:r>
          <a:endParaRPr kumimoji="1" lang="ja-JP" altLang="en-US" sz="2400"/>
        </a:p>
      </dgm:t>
    </dgm:pt>
    <dgm:pt modelId="{1CA1CC65-943C-2646-B7D3-B291699A5A00}" type="parTrans" cxnId="{F3AC96C6-5B9C-E84C-ABDA-846F58E3B6ED}">
      <dgm:prSet/>
      <dgm:spPr/>
      <dgm:t>
        <a:bodyPr/>
        <a:lstStyle/>
        <a:p>
          <a:endParaRPr kumimoji="1" lang="ja-JP" altLang="en-US" sz="2400"/>
        </a:p>
      </dgm:t>
    </dgm:pt>
    <dgm:pt modelId="{434913F4-761E-9140-B4BE-06FBF1E61D0C}" type="sibTrans" cxnId="{F3AC96C6-5B9C-E84C-ABDA-846F58E3B6ED}">
      <dgm:prSet/>
      <dgm:spPr/>
      <dgm:t>
        <a:bodyPr/>
        <a:lstStyle/>
        <a:p>
          <a:endParaRPr kumimoji="1" lang="ja-JP" altLang="en-US" sz="2400"/>
        </a:p>
      </dgm:t>
    </dgm:pt>
    <dgm:pt modelId="{6B0D53CF-463E-0B4F-8EDC-7D4DE3CACE8D}">
      <dgm:prSet custT="1"/>
      <dgm:spPr/>
      <dgm:t>
        <a:bodyPr/>
        <a:lstStyle/>
        <a:p>
          <a:r>
            <a:rPr kumimoji="1" lang="en-US" altLang="ja-JP" sz="2400" dirty="0"/>
            <a:t>+H2</a:t>
          </a:r>
        </a:p>
        <a:p>
          <a:r>
            <a:rPr kumimoji="1" lang="en-US" altLang="ja-JP" sz="2400" dirty="0"/>
            <a:t>CH2=CH2</a:t>
          </a:r>
          <a:endParaRPr kumimoji="1" lang="ja-JP" altLang="en-US" sz="2400"/>
        </a:p>
      </dgm:t>
    </dgm:pt>
    <dgm:pt modelId="{7D0B6B0B-FA11-5548-9494-0FDBA100F152}" type="parTrans" cxnId="{9AF1E57B-FFE7-DB47-9F9D-02517432A673}">
      <dgm:prSet/>
      <dgm:spPr/>
      <dgm:t>
        <a:bodyPr/>
        <a:lstStyle/>
        <a:p>
          <a:endParaRPr kumimoji="1" lang="ja-JP" altLang="en-US" sz="2400"/>
        </a:p>
      </dgm:t>
    </dgm:pt>
    <dgm:pt modelId="{ACDAF25C-6442-D141-85DD-70AFDD039447}" type="sibTrans" cxnId="{9AF1E57B-FFE7-DB47-9F9D-02517432A673}">
      <dgm:prSet/>
      <dgm:spPr/>
      <dgm:t>
        <a:bodyPr/>
        <a:lstStyle/>
        <a:p>
          <a:endParaRPr kumimoji="1" lang="ja-JP" altLang="en-US" sz="2400"/>
        </a:p>
      </dgm:t>
    </dgm:pt>
    <dgm:pt modelId="{C3377372-3C14-E344-B266-F7B02CD7350D}">
      <dgm:prSet custT="1"/>
      <dgm:spPr/>
      <dgm:t>
        <a:bodyPr/>
        <a:lstStyle/>
        <a:p>
          <a:r>
            <a:rPr kumimoji="1" lang="en-US" altLang="ja-JP" sz="2400" dirty="0"/>
            <a:t>+H2</a:t>
          </a:r>
        </a:p>
        <a:p>
          <a:r>
            <a:rPr kumimoji="1" lang="en-US" altLang="ja-JP" sz="2400" dirty="0"/>
            <a:t>CH3CH3</a:t>
          </a:r>
          <a:endParaRPr kumimoji="1" lang="ja-JP" altLang="en-US" sz="2400"/>
        </a:p>
      </dgm:t>
    </dgm:pt>
    <dgm:pt modelId="{A8850FA7-95B5-944B-8D96-B2062C0153F9}" type="parTrans" cxnId="{93588ED9-5505-5840-85F0-B9A8CBD6250A}">
      <dgm:prSet/>
      <dgm:spPr/>
      <dgm:t>
        <a:bodyPr/>
        <a:lstStyle/>
        <a:p>
          <a:endParaRPr kumimoji="1" lang="ja-JP" altLang="en-US" sz="2400"/>
        </a:p>
      </dgm:t>
    </dgm:pt>
    <dgm:pt modelId="{A512B2F0-7045-7541-8DE8-7C3F131BD877}" type="sibTrans" cxnId="{93588ED9-5505-5840-85F0-B9A8CBD6250A}">
      <dgm:prSet/>
      <dgm:spPr/>
      <dgm:t>
        <a:bodyPr/>
        <a:lstStyle/>
        <a:p>
          <a:endParaRPr kumimoji="1" lang="ja-JP" altLang="en-US" sz="2400"/>
        </a:p>
      </dgm:t>
    </dgm:pt>
    <dgm:pt modelId="{9831D02A-1AA1-0647-9CFF-5D3AFC392E8A}" type="pres">
      <dgm:prSet presAssocID="{EE3CEA1F-0BB9-6747-B4E0-688D12794FC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B87F139-53DE-A64B-A523-52B937B0BB63}" type="pres">
      <dgm:prSet presAssocID="{5229372D-258D-574D-A1EE-B32DC2441388}" presName="textCenter" presStyleLbl="node1" presStyleIdx="0" presStyleCnt="9" custScaleX="280810" custScaleY="138185" custLinFactNeighborX="6350" custLinFactNeighborY="2117"/>
      <dgm:spPr/>
    </dgm:pt>
    <dgm:pt modelId="{78109BA3-7835-054B-8660-E81129AFB5F1}" type="pres">
      <dgm:prSet presAssocID="{5229372D-258D-574D-A1EE-B32DC2441388}" presName="cycle_1" presStyleCnt="0"/>
      <dgm:spPr/>
    </dgm:pt>
    <dgm:pt modelId="{A861544B-A09E-3448-9648-DEDF6B4A5F66}" type="pres">
      <dgm:prSet presAssocID="{E4C5CF78-D6B6-9647-B49E-27AA964A21D0}" presName="childCenter1" presStyleLbl="node1" presStyleIdx="1" presStyleCnt="9" custScaleX="435719" custScaleY="206792" custLinFactNeighborX="61783" custLinFactNeighborY="1814"/>
      <dgm:spPr/>
    </dgm:pt>
    <dgm:pt modelId="{0A72CF1D-3578-E04C-A47B-8E344B226093}" type="pres">
      <dgm:prSet presAssocID="{16FFECF3-4B5A-CE40-B7DA-BFE79823ABA6}" presName="Name144" presStyleLbl="parChTrans1D2" presStyleIdx="0" presStyleCnt="7"/>
      <dgm:spPr/>
    </dgm:pt>
    <dgm:pt modelId="{17D87EC5-DA10-324A-AC93-EF96FACC97EE}" type="pres">
      <dgm:prSet presAssocID="{5229372D-258D-574D-A1EE-B32DC2441388}" presName="cycle_2" presStyleCnt="0"/>
      <dgm:spPr/>
    </dgm:pt>
    <dgm:pt modelId="{B35CFF35-8BA3-8C46-8C20-BB3F73D6D49E}" type="pres">
      <dgm:prSet presAssocID="{0B5C6507-7D8B-1840-B84C-2908F248253C}" presName="childCenter2" presStyleLbl="node1" presStyleIdx="2" presStyleCnt="9" custScaleX="496804" custScaleY="200471" custLinFactNeighborX="-28498" custLinFactNeighborY="-13957"/>
      <dgm:spPr/>
    </dgm:pt>
    <dgm:pt modelId="{0EFFC8D0-2C25-8846-A938-7D0F2526CADD}" type="pres">
      <dgm:prSet presAssocID="{C7DF35B3-A61B-B047-B1DF-956DD1956684}" presName="Name221" presStyleLbl="parChTrans1D2" presStyleIdx="1" presStyleCnt="7"/>
      <dgm:spPr/>
    </dgm:pt>
    <dgm:pt modelId="{02C9F14B-70FD-5140-96DA-F99A97E167E4}" type="pres">
      <dgm:prSet presAssocID="{5229372D-258D-574D-A1EE-B32DC2441388}" presName="cycle_3" presStyleCnt="0"/>
      <dgm:spPr/>
    </dgm:pt>
    <dgm:pt modelId="{F35B31A1-7306-4F4C-92DB-091BD1D6C3F3}" type="pres">
      <dgm:prSet presAssocID="{10E2A72C-AF92-AB41-8AA7-6BAC2A7D8591}" presName="childCenter3" presStyleLbl="node1" presStyleIdx="3" presStyleCnt="9" custScaleX="477798" custScaleY="206029" custLinFactNeighborX="-96875" custLinFactNeighborY="-34794"/>
      <dgm:spPr/>
    </dgm:pt>
    <dgm:pt modelId="{68CADFE1-B34C-B843-9C71-1BF61BBB7482}" type="pres">
      <dgm:prSet presAssocID="{586ABB96-D3EC-8F45-8731-B24D28588096}" presName="Name288" presStyleLbl="parChTrans1D2" presStyleIdx="2" presStyleCnt="7"/>
      <dgm:spPr/>
    </dgm:pt>
    <dgm:pt modelId="{A736AF6B-C2B2-CF44-9646-1FD0F3D5F767}" type="pres">
      <dgm:prSet presAssocID="{5229372D-258D-574D-A1EE-B32DC2441388}" presName="cycle_4" presStyleCnt="0"/>
      <dgm:spPr/>
    </dgm:pt>
    <dgm:pt modelId="{F859F309-A4FC-024F-974B-CEC393DFBB49}" type="pres">
      <dgm:prSet presAssocID="{84307FB6-B0DE-7B4B-88D5-05D5FBA2BC8A}" presName="childCenter4" presStyleLbl="node1" presStyleIdx="4" presStyleCnt="9" custScaleX="526997" custScaleY="226755" custLinFactNeighborX="-74448" custLinFactNeighborY="-30511"/>
      <dgm:spPr/>
    </dgm:pt>
    <dgm:pt modelId="{541906F2-7D12-B542-96C9-0DAA169169B8}" type="pres">
      <dgm:prSet presAssocID="{52930F40-E3E8-8C4F-AD6B-D7AAF5E4A7FE}" presName="Name345" presStyleLbl="parChTrans1D2" presStyleIdx="3" presStyleCnt="7"/>
      <dgm:spPr/>
    </dgm:pt>
    <dgm:pt modelId="{A0032455-88F1-FC43-8B65-190F090BE864}" type="pres">
      <dgm:prSet presAssocID="{5229372D-258D-574D-A1EE-B32DC2441388}" presName="cycle_5" presStyleCnt="0"/>
      <dgm:spPr/>
    </dgm:pt>
    <dgm:pt modelId="{D7CD623B-7ACD-854D-85C7-9A477965619E}" type="pres">
      <dgm:prSet presAssocID="{DA456F25-317B-5E4E-8856-BCAF981072FC}" presName="childCenter5" presStyleLbl="node1" presStyleIdx="5" presStyleCnt="9" custScaleX="518557" custScaleY="234744" custLinFactNeighborX="-42039" custLinFactNeighborY="-263"/>
      <dgm:spPr/>
    </dgm:pt>
    <dgm:pt modelId="{971783AE-627C-F94A-B2B1-71FDA47FEC81}" type="pres">
      <dgm:prSet presAssocID="{69B8A4A2-F187-FC40-9654-777427860608}" presName="Name392" presStyleLbl="parChTrans1D2" presStyleIdx="4" presStyleCnt="7"/>
      <dgm:spPr/>
    </dgm:pt>
    <dgm:pt modelId="{4B89713C-5DF4-3841-9EF6-98351035079F}" type="pres">
      <dgm:prSet presAssocID="{5229372D-258D-574D-A1EE-B32DC2441388}" presName="cycle_6" presStyleCnt="0"/>
      <dgm:spPr/>
    </dgm:pt>
    <dgm:pt modelId="{66BA4D34-C1A2-6D4C-B7C2-016C17F282D7}" type="pres">
      <dgm:prSet presAssocID="{F7C8D06E-463A-D148-9D93-DD589D874E52}" presName="childCenter6" presStyleLbl="node1" presStyleIdx="6" presStyleCnt="9" custScaleX="409961" custScaleY="216551" custLinFactNeighborX="98052" custLinFactNeighborY="-7400"/>
      <dgm:spPr/>
    </dgm:pt>
    <dgm:pt modelId="{BF99831C-782D-A04C-B567-463FE1E2FC78}" type="pres">
      <dgm:prSet presAssocID="{1CA1CC65-943C-2646-B7D3-B291699A5A00}" presName="Name429" presStyleLbl="parChTrans1D2" presStyleIdx="5" presStyleCnt="7"/>
      <dgm:spPr/>
    </dgm:pt>
    <dgm:pt modelId="{75C7FA54-97F1-FB43-99D5-1827640710CD}" type="pres">
      <dgm:prSet presAssocID="{5229372D-258D-574D-A1EE-B32DC2441388}" presName="cycle_7" presStyleCnt="0"/>
      <dgm:spPr/>
    </dgm:pt>
    <dgm:pt modelId="{BBD73D3C-E385-0340-92D1-7C490A0A83B4}" type="pres">
      <dgm:prSet presAssocID="{6B0D53CF-463E-0B4F-8EDC-7D4DE3CACE8D}" presName="childCenter7" presStyleLbl="node1" presStyleIdx="7" presStyleCnt="9" custScaleX="465026" custScaleY="198962" custLinFactY="44404" custLinFactNeighborX="65215" custLinFactNeighborY="100000"/>
      <dgm:spPr/>
    </dgm:pt>
    <dgm:pt modelId="{5CBE1CA8-9236-414C-B808-83C759307DA1}" type="pres">
      <dgm:prSet presAssocID="{A8850FA7-95B5-944B-8D96-B2062C0153F9}" presName="Name453" presStyleLbl="parChTrans1D3" presStyleIdx="0" presStyleCnt="1"/>
      <dgm:spPr/>
    </dgm:pt>
    <dgm:pt modelId="{A5CD951E-6FFD-F645-83A0-0523505EE5F4}" type="pres">
      <dgm:prSet presAssocID="{C3377372-3C14-E344-B266-F7B02CD7350D}" presName="text7" presStyleLbl="node1" presStyleIdx="8" presStyleCnt="9" custScaleX="422499" custScaleY="202242" custRadScaleRad="536342" custRadScaleInc="95870">
        <dgm:presLayoutVars>
          <dgm:bulletEnabled val="1"/>
        </dgm:presLayoutVars>
      </dgm:prSet>
      <dgm:spPr/>
    </dgm:pt>
    <dgm:pt modelId="{C61D14BC-E881-DC47-969C-35984808B1D0}" type="pres">
      <dgm:prSet presAssocID="{7D0B6B0B-FA11-5548-9494-0FDBA100F152}" presName="Name456" presStyleLbl="parChTrans1D2" presStyleIdx="6" presStyleCnt="7"/>
      <dgm:spPr/>
    </dgm:pt>
  </dgm:ptLst>
  <dgm:cxnLst>
    <dgm:cxn modelId="{6D2B7A02-90EB-254C-A8F4-3CDC79A95B55}" type="presOf" srcId="{C7DF35B3-A61B-B047-B1DF-956DD1956684}" destId="{0EFFC8D0-2C25-8846-A938-7D0F2526CADD}" srcOrd="0" destOrd="0" presId="urn:microsoft.com/office/officeart/2008/layout/RadialCluster"/>
    <dgm:cxn modelId="{7FBE1605-C368-054F-A6CA-DDE81C381B1F}" type="presOf" srcId="{7D0B6B0B-FA11-5548-9494-0FDBA100F152}" destId="{C61D14BC-E881-DC47-969C-35984808B1D0}" srcOrd="0" destOrd="0" presId="urn:microsoft.com/office/officeart/2008/layout/RadialCluster"/>
    <dgm:cxn modelId="{5059220D-EC97-7D4E-AAB1-727F10954E51}" type="presOf" srcId="{1CA1CC65-943C-2646-B7D3-B291699A5A00}" destId="{BF99831C-782D-A04C-B567-463FE1E2FC78}" srcOrd="0" destOrd="0" presId="urn:microsoft.com/office/officeart/2008/layout/RadialCluster"/>
    <dgm:cxn modelId="{76FCE61C-3411-D046-BB48-1BF690A95D48}" type="presOf" srcId="{6B0D53CF-463E-0B4F-8EDC-7D4DE3CACE8D}" destId="{BBD73D3C-E385-0340-92D1-7C490A0A83B4}" srcOrd="0" destOrd="0" presId="urn:microsoft.com/office/officeart/2008/layout/RadialCluster"/>
    <dgm:cxn modelId="{6375A436-4756-404C-B561-A6423DFFDA64}" type="presOf" srcId="{5229372D-258D-574D-A1EE-B32DC2441388}" destId="{AB87F139-53DE-A64B-A523-52B937B0BB63}" srcOrd="0" destOrd="0" presId="urn:microsoft.com/office/officeart/2008/layout/RadialCluster"/>
    <dgm:cxn modelId="{A80DED47-0EA9-0645-A8F6-C67FF77BA052}" type="presOf" srcId="{16FFECF3-4B5A-CE40-B7DA-BFE79823ABA6}" destId="{0A72CF1D-3578-E04C-A47B-8E344B226093}" srcOrd="0" destOrd="0" presId="urn:microsoft.com/office/officeart/2008/layout/RadialCluster"/>
    <dgm:cxn modelId="{D065445C-E339-204B-9424-2875F1C58D1B}" srcId="{5229372D-258D-574D-A1EE-B32DC2441388}" destId="{DA456F25-317B-5E4E-8856-BCAF981072FC}" srcOrd="4" destOrd="0" parTransId="{69B8A4A2-F187-FC40-9654-777427860608}" sibTransId="{D18D696C-0EFF-C545-91CF-44B8D322346A}"/>
    <dgm:cxn modelId="{58737B63-ABF1-8C41-A369-AF15151D9B1C}" type="presOf" srcId="{A8850FA7-95B5-944B-8D96-B2062C0153F9}" destId="{5CBE1CA8-9236-414C-B808-83C759307DA1}" srcOrd="0" destOrd="0" presId="urn:microsoft.com/office/officeart/2008/layout/RadialCluster"/>
    <dgm:cxn modelId="{B8D97B63-C3AB-EB49-B177-63A443E7D6D2}" type="presOf" srcId="{69B8A4A2-F187-FC40-9654-777427860608}" destId="{971783AE-627C-F94A-B2B1-71FDA47FEC81}" srcOrd="0" destOrd="0" presId="urn:microsoft.com/office/officeart/2008/layout/RadialCluster"/>
    <dgm:cxn modelId="{14E3FA70-8CF1-904D-9C95-A5938881C6AE}" type="presOf" srcId="{EE3CEA1F-0BB9-6747-B4E0-688D12794FCF}" destId="{9831D02A-1AA1-0647-9CFF-5D3AFC392E8A}" srcOrd="0" destOrd="0" presId="urn:microsoft.com/office/officeart/2008/layout/RadialCluster"/>
    <dgm:cxn modelId="{BC48AE74-31E5-1343-8CF5-260621507E52}" type="presOf" srcId="{DA456F25-317B-5E4E-8856-BCAF981072FC}" destId="{D7CD623B-7ACD-854D-85C7-9A477965619E}" srcOrd="0" destOrd="0" presId="urn:microsoft.com/office/officeart/2008/layout/RadialCluster"/>
    <dgm:cxn modelId="{9AF1E57B-FFE7-DB47-9F9D-02517432A673}" srcId="{5229372D-258D-574D-A1EE-B32DC2441388}" destId="{6B0D53CF-463E-0B4F-8EDC-7D4DE3CACE8D}" srcOrd="6" destOrd="0" parTransId="{7D0B6B0B-FA11-5548-9494-0FDBA100F152}" sibTransId="{ACDAF25C-6442-D141-85DD-70AFDD039447}"/>
    <dgm:cxn modelId="{82363A80-346C-FA4E-8BE0-5EC55463F35E}" type="presOf" srcId="{52930F40-E3E8-8C4F-AD6B-D7AAF5E4A7FE}" destId="{541906F2-7D12-B542-96C9-0DAA169169B8}" srcOrd="0" destOrd="0" presId="urn:microsoft.com/office/officeart/2008/layout/RadialCluster"/>
    <dgm:cxn modelId="{0670188D-1A12-C844-87F5-8BC34DE3CAE9}" srcId="{EE3CEA1F-0BB9-6747-B4E0-688D12794FCF}" destId="{5229372D-258D-574D-A1EE-B32DC2441388}" srcOrd="0" destOrd="0" parTransId="{4982DCA8-4018-874C-BE5C-A52E9A35B6F2}" sibTransId="{A8821309-AFE9-BD4D-B8E8-17300F5D11BF}"/>
    <dgm:cxn modelId="{012B4390-0AD6-D54F-B8E1-4ABB8E7169CD}" type="presOf" srcId="{C3377372-3C14-E344-B266-F7B02CD7350D}" destId="{A5CD951E-6FFD-F645-83A0-0523505EE5F4}" srcOrd="0" destOrd="0" presId="urn:microsoft.com/office/officeart/2008/layout/RadialCluster"/>
    <dgm:cxn modelId="{0408A592-E840-9C4F-AE66-9144AD9F950D}" type="presOf" srcId="{10E2A72C-AF92-AB41-8AA7-6BAC2A7D8591}" destId="{F35B31A1-7306-4F4C-92DB-091BD1D6C3F3}" srcOrd="0" destOrd="0" presId="urn:microsoft.com/office/officeart/2008/layout/RadialCluster"/>
    <dgm:cxn modelId="{472E1796-5695-8247-9AE5-9AC187AD0F0F}" srcId="{5229372D-258D-574D-A1EE-B32DC2441388}" destId="{0B5C6507-7D8B-1840-B84C-2908F248253C}" srcOrd="1" destOrd="0" parTransId="{C7DF35B3-A61B-B047-B1DF-956DD1956684}" sibTransId="{93881BFF-EDF6-984D-9FD5-6CC1E214AD6A}"/>
    <dgm:cxn modelId="{72870A98-B59F-CC45-9021-C6B6BC28018C}" type="presOf" srcId="{E4C5CF78-D6B6-9647-B49E-27AA964A21D0}" destId="{A861544B-A09E-3448-9648-DEDF6B4A5F66}" srcOrd="0" destOrd="0" presId="urn:microsoft.com/office/officeart/2008/layout/RadialCluster"/>
    <dgm:cxn modelId="{4568D8A4-4789-F14C-9F46-D3109E755525}" type="presOf" srcId="{0B5C6507-7D8B-1840-B84C-2908F248253C}" destId="{B35CFF35-8BA3-8C46-8C20-BB3F73D6D49E}" srcOrd="0" destOrd="0" presId="urn:microsoft.com/office/officeart/2008/layout/RadialCluster"/>
    <dgm:cxn modelId="{779A8FA6-90AD-344A-A436-61EC8F65F5C7}" type="presOf" srcId="{586ABB96-D3EC-8F45-8731-B24D28588096}" destId="{68CADFE1-B34C-B843-9C71-1BF61BBB7482}" srcOrd="0" destOrd="0" presId="urn:microsoft.com/office/officeart/2008/layout/RadialCluster"/>
    <dgm:cxn modelId="{5A1EB2AB-BCFC-1D4F-878E-69515C64F51F}" srcId="{5229372D-258D-574D-A1EE-B32DC2441388}" destId="{84307FB6-B0DE-7B4B-88D5-05D5FBA2BC8A}" srcOrd="3" destOrd="0" parTransId="{52930F40-E3E8-8C4F-AD6B-D7AAF5E4A7FE}" sibTransId="{05A95436-A0FA-1148-851A-648DE34D379D}"/>
    <dgm:cxn modelId="{3F89DDB5-3795-974F-903C-6825E33EFD0C}" type="presOf" srcId="{84307FB6-B0DE-7B4B-88D5-05D5FBA2BC8A}" destId="{F859F309-A4FC-024F-974B-CEC393DFBB49}" srcOrd="0" destOrd="0" presId="urn:microsoft.com/office/officeart/2008/layout/RadialCluster"/>
    <dgm:cxn modelId="{F3AC96C6-5B9C-E84C-ABDA-846F58E3B6ED}" srcId="{5229372D-258D-574D-A1EE-B32DC2441388}" destId="{F7C8D06E-463A-D148-9D93-DD589D874E52}" srcOrd="5" destOrd="0" parTransId="{1CA1CC65-943C-2646-B7D3-B291699A5A00}" sibTransId="{434913F4-761E-9140-B4BE-06FBF1E61D0C}"/>
    <dgm:cxn modelId="{CC05B8CC-B1FB-194C-868D-4F8C1A977263}" type="presOf" srcId="{F7C8D06E-463A-D148-9D93-DD589D874E52}" destId="{66BA4D34-C1A2-6D4C-B7C2-016C17F282D7}" srcOrd="0" destOrd="0" presId="urn:microsoft.com/office/officeart/2008/layout/RadialCluster"/>
    <dgm:cxn modelId="{93588ED9-5505-5840-85F0-B9A8CBD6250A}" srcId="{6B0D53CF-463E-0B4F-8EDC-7D4DE3CACE8D}" destId="{C3377372-3C14-E344-B266-F7B02CD7350D}" srcOrd="0" destOrd="0" parTransId="{A8850FA7-95B5-944B-8D96-B2062C0153F9}" sibTransId="{A512B2F0-7045-7541-8DE8-7C3F131BD877}"/>
    <dgm:cxn modelId="{0B6ABEE2-C808-5E41-AF33-FC49A67E6815}" srcId="{5229372D-258D-574D-A1EE-B32DC2441388}" destId="{E4C5CF78-D6B6-9647-B49E-27AA964A21D0}" srcOrd="0" destOrd="0" parTransId="{16FFECF3-4B5A-CE40-B7DA-BFE79823ABA6}" sibTransId="{E8B7B27F-042B-274D-AD7C-7EBCF2FB5D5B}"/>
    <dgm:cxn modelId="{D120CAFA-63AC-FB43-8A50-D38C948DC74A}" srcId="{5229372D-258D-574D-A1EE-B32DC2441388}" destId="{10E2A72C-AF92-AB41-8AA7-6BAC2A7D8591}" srcOrd="2" destOrd="0" parTransId="{586ABB96-D3EC-8F45-8731-B24D28588096}" sibTransId="{57D1947F-3C40-E544-80EF-4C990AA14715}"/>
    <dgm:cxn modelId="{A98A4184-A33B-FA4E-9292-1E1BCF94C775}" type="presParOf" srcId="{9831D02A-1AA1-0647-9CFF-5D3AFC392E8A}" destId="{AB87F139-53DE-A64B-A523-52B937B0BB63}" srcOrd="0" destOrd="0" presId="urn:microsoft.com/office/officeart/2008/layout/RadialCluster"/>
    <dgm:cxn modelId="{1A60BB70-F97E-2F4E-9009-5BBB008E8D7F}" type="presParOf" srcId="{9831D02A-1AA1-0647-9CFF-5D3AFC392E8A}" destId="{78109BA3-7835-054B-8660-E81129AFB5F1}" srcOrd="1" destOrd="0" presId="urn:microsoft.com/office/officeart/2008/layout/RadialCluster"/>
    <dgm:cxn modelId="{CC729687-E502-4243-B0A2-FDF8965D8BBB}" type="presParOf" srcId="{78109BA3-7835-054B-8660-E81129AFB5F1}" destId="{A861544B-A09E-3448-9648-DEDF6B4A5F66}" srcOrd="0" destOrd="0" presId="urn:microsoft.com/office/officeart/2008/layout/RadialCluster"/>
    <dgm:cxn modelId="{14B2768A-B837-5A4D-8D0D-DC8F619F7FF7}" type="presParOf" srcId="{9831D02A-1AA1-0647-9CFF-5D3AFC392E8A}" destId="{0A72CF1D-3578-E04C-A47B-8E344B226093}" srcOrd="2" destOrd="0" presId="urn:microsoft.com/office/officeart/2008/layout/RadialCluster"/>
    <dgm:cxn modelId="{480955CD-DDBC-A546-B83F-2E713F8DD951}" type="presParOf" srcId="{9831D02A-1AA1-0647-9CFF-5D3AFC392E8A}" destId="{17D87EC5-DA10-324A-AC93-EF96FACC97EE}" srcOrd="3" destOrd="0" presId="urn:microsoft.com/office/officeart/2008/layout/RadialCluster"/>
    <dgm:cxn modelId="{C667CB2C-DB9C-F747-9F13-792D4BF59FF8}" type="presParOf" srcId="{17D87EC5-DA10-324A-AC93-EF96FACC97EE}" destId="{B35CFF35-8BA3-8C46-8C20-BB3F73D6D49E}" srcOrd="0" destOrd="0" presId="urn:microsoft.com/office/officeart/2008/layout/RadialCluster"/>
    <dgm:cxn modelId="{056331EF-10ED-3D4C-93BF-37ACCC9B60FF}" type="presParOf" srcId="{9831D02A-1AA1-0647-9CFF-5D3AFC392E8A}" destId="{0EFFC8D0-2C25-8846-A938-7D0F2526CADD}" srcOrd="4" destOrd="0" presId="urn:microsoft.com/office/officeart/2008/layout/RadialCluster"/>
    <dgm:cxn modelId="{DE7EE98B-7387-A240-A741-759D3411226E}" type="presParOf" srcId="{9831D02A-1AA1-0647-9CFF-5D3AFC392E8A}" destId="{02C9F14B-70FD-5140-96DA-F99A97E167E4}" srcOrd="5" destOrd="0" presId="urn:microsoft.com/office/officeart/2008/layout/RadialCluster"/>
    <dgm:cxn modelId="{64CFBB46-678F-F94B-B0F6-CBFFC815808A}" type="presParOf" srcId="{02C9F14B-70FD-5140-96DA-F99A97E167E4}" destId="{F35B31A1-7306-4F4C-92DB-091BD1D6C3F3}" srcOrd="0" destOrd="0" presId="urn:microsoft.com/office/officeart/2008/layout/RadialCluster"/>
    <dgm:cxn modelId="{1C852037-51BF-0E42-8B19-FB09CC8B1339}" type="presParOf" srcId="{9831D02A-1AA1-0647-9CFF-5D3AFC392E8A}" destId="{68CADFE1-B34C-B843-9C71-1BF61BBB7482}" srcOrd="6" destOrd="0" presId="urn:microsoft.com/office/officeart/2008/layout/RadialCluster"/>
    <dgm:cxn modelId="{E4101381-4BE9-764E-A6CD-F61EB711DB16}" type="presParOf" srcId="{9831D02A-1AA1-0647-9CFF-5D3AFC392E8A}" destId="{A736AF6B-C2B2-CF44-9646-1FD0F3D5F767}" srcOrd="7" destOrd="0" presId="urn:microsoft.com/office/officeart/2008/layout/RadialCluster"/>
    <dgm:cxn modelId="{BFCCAD7C-C0AB-2B47-8929-A9B30BB3A1B0}" type="presParOf" srcId="{A736AF6B-C2B2-CF44-9646-1FD0F3D5F767}" destId="{F859F309-A4FC-024F-974B-CEC393DFBB49}" srcOrd="0" destOrd="0" presId="urn:microsoft.com/office/officeart/2008/layout/RadialCluster"/>
    <dgm:cxn modelId="{D19A2537-D19F-8D4D-9BA6-0C98E5282E36}" type="presParOf" srcId="{9831D02A-1AA1-0647-9CFF-5D3AFC392E8A}" destId="{541906F2-7D12-B542-96C9-0DAA169169B8}" srcOrd="8" destOrd="0" presId="urn:microsoft.com/office/officeart/2008/layout/RadialCluster"/>
    <dgm:cxn modelId="{45F8FBE7-D2FA-054E-AE81-1856FFDE420F}" type="presParOf" srcId="{9831D02A-1AA1-0647-9CFF-5D3AFC392E8A}" destId="{A0032455-88F1-FC43-8B65-190F090BE864}" srcOrd="9" destOrd="0" presId="urn:microsoft.com/office/officeart/2008/layout/RadialCluster"/>
    <dgm:cxn modelId="{A9387E49-CA82-CC46-9605-DE2E76F0C644}" type="presParOf" srcId="{A0032455-88F1-FC43-8B65-190F090BE864}" destId="{D7CD623B-7ACD-854D-85C7-9A477965619E}" srcOrd="0" destOrd="0" presId="urn:microsoft.com/office/officeart/2008/layout/RadialCluster"/>
    <dgm:cxn modelId="{25EA8178-9BA6-D641-B96C-6D5B5B677A31}" type="presParOf" srcId="{9831D02A-1AA1-0647-9CFF-5D3AFC392E8A}" destId="{971783AE-627C-F94A-B2B1-71FDA47FEC81}" srcOrd="10" destOrd="0" presId="urn:microsoft.com/office/officeart/2008/layout/RadialCluster"/>
    <dgm:cxn modelId="{075E81E9-FE00-8147-9D30-ADEB43EF7F81}" type="presParOf" srcId="{9831D02A-1AA1-0647-9CFF-5D3AFC392E8A}" destId="{4B89713C-5DF4-3841-9EF6-98351035079F}" srcOrd="11" destOrd="0" presId="urn:microsoft.com/office/officeart/2008/layout/RadialCluster"/>
    <dgm:cxn modelId="{825738EE-B876-6D4A-B908-4542DAD4A692}" type="presParOf" srcId="{4B89713C-5DF4-3841-9EF6-98351035079F}" destId="{66BA4D34-C1A2-6D4C-B7C2-016C17F282D7}" srcOrd="0" destOrd="0" presId="urn:microsoft.com/office/officeart/2008/layout/RadialCluster"/>
    <dgm:cxn modelId="{764FFB02-5C15-D24B-97A3-EE785F5C3FC3}" type="presParOf" srcId="{9831D02A-1AA1-0647-9CFF-5D3AFC392E8A}" destId="{BF99831C-782D-A04C-B567-463FE1E2FC78}" srcOrd="12" destOrd="0" presId="urn:microsoft.com/office/officeart/2008/layout/RadialCluster"/>
    <dgm:cxn modelId="{3B3B7589-C091-FB4A-B7D7-52C7B4AE54EB}" type="presParOf" srcId="{9831D02A-1AA1-0647-9CFF-5D3AFC392E8A}" destId="{75C7FA54-97F1-FB43-99D5-1827640710CD}" srcOrd="13" destOrd="0" presId="urn:microsoft.com/office/officeart/2008/layout/RadialCluster"/>
    <dgm:cxn modelId="{413067E1-6EC8-5544-943E-C216B9B841CC}" type="presParOf" srcId="{75C7FA54-97F1-FB43-99D5-1827640710CD}" destId="{BBD73D3C-E385-0340-92D1-7C490A0A83B4}" srcOrd="0" destOrd="0" presId="urn:microsoft.com/office/officeart/2008/layout/RadialCluster"/>
    <dgm:cxn modelId="{68392E58-45D6-C944-8DEE-F305B0D33064}" type="presParOf" srcId="{75C7FA54-97F1-FB43-99D5-1827640710CD}" destId="{5CBE1CA8-9236-414C-B808-83C759307DA1}" srcOrd="1" destOrd="0" presId="urn:microsoft.com/office/officeart/2008/layout/RadialCluster"/>
    <dgm:cxn modelId="{C84060DA-FBFD-8841-9298-5077CDB3275E}" type="presParOf" srcId="{75C7FA54-97F1-FB43-99D5-1827640710CD}" destId="{A5CD951E-6FFD-F645-83A0-0523505EE5F4}" srcOrd="2" destOrd="0" presId="urn:microsoft.com/office/officeart/2008/layout/RadialCluster"/>
    <dgm:cxn modelId="{8F5FE7D7-9DC0-4740-982B-94F3D14E1610}" type="presParOf" srcId="{9831D02A-1AA1-0647-9CFF-5D3AFC392E8A}" destId="{C61D14BC-E881-DC47-969C-35984808B1D0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A036-33B1-8347-B6F2-20CC96C5DEEE}">
      <dsp:nvSpPr>
        <dsp:cNvPr id="0" name=""/>
        <dsp:cNvSpPr/>
      </dsp:nvSpPr>
      <dsp:spPr>
        <a:xfrm>
          <a:off x="10524" y="2234172"/>
          <a:ext cx="2075947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有機化合物</a:t>
          </a:r>
        </a:p>
      </dsp:txBody>
      <dsp:txXfrm>
        <a:off x="40925" y="2264573"/>
        <a:ext cx="2015145" cy="977171"/>
      </dsp:txXfrm>
    </dsp:sp>
    <dsp:sp modelId="{F16ED85A-316F-B148-BFD3-3C33731FAFDB}">
      <dsp:nvSpPr>
        <dsp:cNvPr id="0" name=""/>
        <dsp:cNvSpPr/>
      </dsp:nvSpPr>
      <dsp:spPr>
        <a:xfrm rot="18380813">
          <a:off x="1801123" y="2172342"/>
          <a:ext cx="1401075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401075" y="165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2466634" y="2153889"/>
        <a:ext cx="70053" cy="70053"/>
      </dsp:txXfrm>
    </dsp:sp>
    <dsp:sp modelId="{DB9D8826-9FCB-F244-86AB-ABBAFBEAAB1D}">
      <dsp:nvSpPr>
        <dsp:cNvPr id="0" name=""/>
        <dsp:cNvSpPr/>
      </dsp:nvSpPr>
      <dsp:spPr>
        <a:xfrm>
          <a:off x="2916850" y="975321"/>
          <a:ext cx="2537845" cy="12987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鎖式化合物</a:t>
          </a:r>
          <a:endParaRPr kumimoji="1" lang="en-US" altLang="ja-JP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(</a:t>
          </a:r>
          <a:r>
            <a:rPr kumimoji="1" lang="ja-JP" altLang="en-US" sz="2800" kern="1200"/>
            <a:t>脂肪族化合物</a:t>
          </a:r>
          <a:r>
            <a:rPr kumimoji="1" lang="en-US" altLang="ja-JP" sz="2800" kern="1200" dirty="0"/>
            <a:t>)</a:t>
          </a:r>
          <a:endParaRPr kumimoji="1" lang="ja-JP" altLang="en-US" sz="2800" kern="1200"/>
        </a:p>
      </dsp:txBody>
      <dsp:txXfrm>
        <a:off x="2954888" y="1013359"/>
        <a:ext cx="2461769" cy="1222626"/>
      </dsp:txXfrm>
    </dsp:sp>
    <dsp:sp modelId="{FD439720-8F8F-834A-A412-2ADC8115C536}">
      <dsp:nvSpPr>
        <dsp:cNvPr id="0" name=""/>
        <dsp:cNvSpPr/>
      </dsp:nvSpPr>
      <dsp:spPr>
        <a:xfrm rot="19457599">
          <a:off x="5358578" y="1309681"/>
          <a:ext cx="1022614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022614" y="16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5844320" y="1300689"/>
        <a:ext cx="51130" cy="51130"/>
      </dsp:txXfrm>
    </dsp:sp>
    <dsp:sp modelId="{B25BC7A7-20FD-3C43-BD07-E7A1F004B299}">
      <dsp:nvSpPr>
        <dsp:cNvPr id="0" name=""/>
        <dsp:cNvSpPr/>
      </dsp:nvSpPr>
      <dsp:spPr>
        <a:xfrm>
          <a:off x="6285075" y="508850"/>
          <a:ext cx="2075947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飽和化合物</a:t>
          </a:r>
        </a:p>
      </dsp:txBody>
      <dsp:txXfrm>
        <a:off x="6315476" y="539251"/>
        <a:ext cx="2015145" cy="977171"/>
      </dsp:txXfrm>
    </dsp:sp>
    <dsp:sp modelId="{278FCE18-8E0A-DF4D-8F22-5DF8168B1FE6}">
      <dsp:nvSpPr>
        <dsp:cNvPr id="0" name=""/>
        <dsp:cNvSpPr/>
      </dsp:nvSpPr>
      <dsp:spPr>
        <a:xfrm rot="2142401">
          <a:off x="5358578" y="1906516"/>
          <a:ext cx="1022614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022614" y="16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5844320" y="1897524"/>
        <a:ext cx="51130" cy="51130"/>
      </dsp:txXfrm>
    </dsp:sp>
    <dsp:sp modelId="{3B4A4BFC-4CC8-4048-8C2E-C3AD90BB6713}">
      <dsp:nvSpPr>
        <dsp:cNvPr id="0" name=""/>
        <dsp:cNvSpPr/>
      </dsp:nvSpPr>
      <dsp:spPr>
        <a:xfrm>
          <a:off x="6285075" y="1702520"/>
          <a:ext cx="2317463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不飽和化合物</a:t>
          </a:r>
        </a:p>
      </dsp:txBody>
      <dsp:txXfrm>
        <a:off x="6315476" y="1732921"/>
        <a:ext cx="2256661" cy="977171"/>
      </dsp:txXfrm>
    </dsp:sp>
    <dsp:sp modelId="{7741D8BE-9A92-C34C-9242-D37D746D16EA}">
      <dsp:nvSpPr>
        <dsp:cNvPr id="0" name=""/>
        <dsp:cNvSpPr/>
      </dsp:nvSpPr>
      <dsp:spPr>
        <a:xfrm rot="3395393">
          <a:off x="1747632" y="3366012"/>
          <a:ext cx="1508057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508057" y="1657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2463959" y="3344884"/>
        <a:ext cx="75402" cy="75402"/>
      </dsp:txXfrm>
    </dsp:sp>
    <dsp:sp modelId="{4CA29ADE-A829-1D49-95AB-ECE29D690CA4}">
      <dsp:nvSpPr>
        <dsp:cNvPr id="0" name=""/>
        <dsp:cNvSpPr/>
      </dsp:nvSpPr>
      <dsp:spPr>
        <a:xfrm>
          <a:off x="2916850" y="3493024"/>
          <a:ext cx="2075947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環式化合物</a:t>
          </a:r>
        </a:p>
      </dsp:txBody>
      <dsp:txXfrm>
        <a:off x="2947251" y="3523425"/>
        <a:ext cx="2015145" cy="977171"/>
      </dsp:txXfrm>
    </dsp:sp>
    <dsp:sp modelId="{6D7E0DE1-30AD-F248-8C61-0D5600CAFA6C}">
      <dsp:nvSpPr>
        <dsp:cNvPr id="0" name=""/>
        <dsp:cNvSpPr/>
      </dsp:nvSpPr>
      <dsp:spPr>
        <a:xfrm rot="19457599">
          <a:off x="4896680" y="3697021"/>
          <a:ext cx="1022614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022614" y="16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5382422" y="3688028"/>
        <a:ext cx="51130" cy="51130"/>
      </dsp:txXfrm>
    </dsp:sp>
    <dsp:sp modelId="{A7981B83-6473-C145-A82C-E72C87DBD7BC}">
      <dsp:nvSpPr>
        <dsp:cNvPr id="0" name=""/>
        <dsp:cNvSpPr/>
      </dsp:nvSpPr>
      <dsp:spPr>
        <a:xfrm>
          <a:off x="5823177" y="2896190"/>
          <a:ext cx="2494749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脂環式化合物</a:t>
          </a:r>
        </a:p>
      </dsp:txBody>
      <dsp:txXfrm>
        <a:off x="5853578" y="2926591"/>
        <a:ext cx="2433947" cy="977171"/>
      </dsp:txXfrm>
    </dsp:sp>
    <dsp:sp modelId="{EF5AF94F-9197-A04D-81C3-E8F3E69B9F20}">
      <dsp:nvSpPr>
        <dsp:cNvPr id="0" name=""/>
        <dsp:cNvSpPr/>
      </dsp:nvSpPr>
      <dsp:spPr>
        <a:xfrm rot="19457599">
          <a:off x="8221808" y="3100186"/>
          <a:ext cx="1022614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022614" y="16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8707550" y="3091194"/>
        <a:ext cx="51130" cy="51130"/>
      </dsp:txXfrm>
    </dsp:sp>
    <dsp:sp modelId="{E5DCCC8C-E5A1-7544-98CC-3F2282704D64}">
      <dsp:nvSpPr>
        <dsp:cNvPr id="0" name=""/>
        <dsp:cNvSpPr/>
      </dsp:nvSpPr>
      <dsp:spPr>
        <a:xfrm>
          <a:off x="9148305" y="2299355"/>
          <a:ext cx="2075947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飽和化合物</a:t>
          </a:r>
        </a:p>
      </dsp:txBody>
      <dsp:txXfrm>
        <a:off x="9178706" y="2329756"/>
        <a:ext cx="2015145" cy="977171"/>
      </dsp:txXfrm>
    </dsp:sp>
    <dsp:sp modelId="{DC2F0CC1-01F1-F640-8885-F407CD6C8969}">
      <dsp:nvSpPr>
        <dsp:cNvPr id="0" name=""/>
        <dsp:cNvSpPr/>
      </dsp:nvSpPr>
      <dsp:spPr>
        <a:xfrm rot="2142401">
          <a:off x="8221808" y="3697021"/>
          <a:ext cx="1022614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022614" y="16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8707550" y="3688028"/>
        <a:ext cx="51130" cy="51130"/>
      </dsp:txXfrm>
    </dsp:sp>
    <dsp:sp modelId="{4828894E-983E-0544-A8D3-8698954F8CEC}">
      <dsp:nvSpPr>
        <dsp:cNvPr id="0" name=""/>
        <dsp:cNvSpPr/>
      </dsp:nvSpPr>
      <dsp:spPr>
        <a:xfrm>
          <a:off x="9148305" y="3493024"/>
          <a:ext cx="2322590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不飽和化合物</a:t>
          </a:r>
        </a:p>
      </dsp:txBody>
      <dsp:txXfrm>
        <a:off x="9178706" y="3523425"/>
        <a:ext cx="2261788" cy="977171"/>
      </dsp:txXfrm>
    </dsp:sp>
    <dsp:sp modelId="{6D69C6B1-EEC9-1A42-8305-4EE35F11D9FE}">
      <dsp:nvSpPr>
        <dsp:cNvPr id="0" name=""/>
        <dsp:cNvSpPr/>
      </dsp:nvSpPr>
      <dsp:spPr>
        <a:xfrm rot="2142401">
          <a:off x="4896680" y="4293856"/>
          <a:ext cx="1022614" cy="33146"/>
        </a:xfrm>
        <a:custGeom>
          <a:avLst/>
          <a:gdLst/>
          <a:ahLst/>
          <a:cxnLst/>
          <a:rect l="0" t="0" r="0" b="0"/>
          <a:pathLst>
            <a:path>
              <a:moveTo>
                <a:pt x="0" y="16573"/>
              </a:moveTo>
              <a:lnTo>
                <a:pt x="1022614" y="165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/>
        </a:p>
      </dsp:txBody>
      <dsp:txXfrm>
        <a:off x="5382422" y="4284863"/>
        <a:ext cx="51130" cy="51130"/>
      </dsp:txXfrm>
    </dsp:sp>
    <dsp:sp modelId="{537E4B03-6FBF-AD47-8C2F-FEA0275EE565}">
      <dsp:nvSpPr>
        <dsp:cNvPr id="0" name=""/>
        <dsp:cNvSpPr/>
      </dsp:nvSpPr>
      <dsp:spPr>
        <a:xfrm>
          <a:off x="5823177" y="4089859"/>
          <a:ext cx="2284912" cy="1037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/>
            <a:t>芳香族化合物</a:t>
          </a:r>
        </a:p>
      </dsp:txBody>
      <dsp:txXfrm>
        <a:off x="5853578" y="4120260"/>
        <a:ext cx="2224110" cy="977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7A36B-BA33-5C4C-919F-302ACA5C212D}">
      <dsp:nvSpPr>
        <dsp:cNvPr id="0" name=""/>
        <dsp:cNvSpPr/>
      </dsp:nvSpPr>
      <dsp:spPr>
        <a:xfrm>
          <a:off x="78277" y="2503834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炭化水素</a:t>
          </a:r>
        </a:p>
      </dsp:txBody>
      <dsp:txXfrm>
        <a:off x="106601" y="2532158"/>
        <a:ext cx="1877456" cy="910404"/>
      </dsp:txXfrm>
    </dsp:sp>
    <dsp:sp modelId="{AEF0846F-CB03-EA4C-AE90-D7EFBB124BD2}">
      <dsp:nvSpPr>
        <dsp:cNvPr id="0" name=""/>
        <dsp:cNvSpPr/>
      </dsp:nvSpPr>
      <dsp:spPr>
        <a:xfrm rot="19943931">
          <a:off x="1944088" y="2693271"/>
          <a:ext cx="12001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00169" y="160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514169" y="2679329"/>
        <a:ext cx="60008" cy="60008"/>
      </dsp:txXfrm>
    </dsp:sp>
    <dsp:sp modelId="{739A013C-87BD-4043-A167-864F57325C58}">
      <dsp:nvSpPr>
        <dsp:cNvPr id="0" name=""/>
        <dsp:cNvSpPr/>
      </dsp:nvSpPr>
      <dsp:spPr>
        <a:xfrm>
          <a:off x="3075964" y="1947779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脂肪族炭化水素</a:t>
          </a:r>
        </a:p>
      </dsp:txBody>
      <dsp:txXfrm>
        <a:off x="3104288" y="1976103"/>
        <a:ext cx="1877456" cy="910404"/>
      </dsp:txXfrm>
    </dsp:sp>
    <dsp:sp modelId="{C59654CE-88C5-7B4B-B102-C428B22B8F7B}">
      <dsp:nvSpPr>
        <dsp:cNvPr id="0" name=""/>
        <dsp:cNvSpPr/>
      </dsp:nvSpPr>
      <dsp:spPr>
        <a:xfrm rot="18109644">
          <a:off x="4623416" y="1720175"/>
          <a:ext cx="163614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36147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400586" y="1695333"/>
        <a:ext cx="81807" cy="81807"/>
      </dsp:txXfrm>
    </dsp:sp>
    <dsp:sp modelId="{1C1B0EB9-A878-D64F-AE78-9F27D5DAC074}">
      <dsp:nvSpPr>
        <dsp:cNvPr id="0" name=""/>
        <dsp:cNvSpPr/>
      </dsp:nvSpPr>
      <dsp:spPr>
        <a:xfrm>
          <a:off x="5872911" y="557642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飽和</a:t>
          </a:r>
        </a:p>
      </dsp:txBody>
      <dsp:txXfrm>
        <a:off x="5901235" y="585966"/>
        <a:ext cx="1877456" cy="910404"/>
      </dsp:txXfrm>
    </dsp:sp>
    <dsp:sp modelId="{8754914F-3406-4446-BC49-76737782E345}">
      <dsp:nvSpPr>
        <dsp:cNvPr id="0" name=""/>
        <dsp:cNvSpPr/>
      </dsp:nvSpPr>
      <dsp:spPr>
        <a:xfrm rot="19457599">
          <a:off x="7717465" y="747079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170018" y="739322"/>
        <a:ext cx="47637" cy="47637"/>
      </dsp:txXfrm>
    </dsp:sp>
    <dsp:sp modelId="{94ED2131-72F1-AB4E-B978-113A241EFEDC}">
      <dsp:nvSpPr>
        <dsp:cNvPr id="0" name=""/>
        <dsp:cNvSpPr/>
      </dsp:nvSpPr>
      <dsp:spPr>
        <a:xfrm>
          <a:off x="8580657" y="158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アルカン</a:t>
          </a:r>
          <a:r>
            <a:rPr kumimoji="1" lang="en-US" altLang="ja-JP" sz="1900" kern="1200" dirty="0"/>
            <a:t>(</a:t>
          </a:r>
          <a:r>
            <a:rPr kumimoji="1" lang="ja-JP" altLang="en-US" sz="1900" kern="1200"/>
            <a:t>鎖式</a:t>
          </a:r>
          <a:r>
            <a:rPr kumimoji="1" lang="en-US" altLang="ja-JP" sz="1900" kern="1200" dirty="0"/>
            <a:t>)</a:t>
          </a:r>
          <a:endParaRPr kumimoji="1" lang="ja-JP" altLang="en-US" sz="1900" kern="1200"/>
        </a:p>
      </dsp:txBody>
      <dsp:txXfrm>
        <a:off x="8608981" y="29911"/>
        <a:ext cx="1877456" cy="910404"/>
      </dsp:txXfrm>
    </dsp:sp>
    <dsp:sp modelId="{39ACDF04-72A3-0D47-8080-D8656512DD2B}">
      <dsp:nvSpPr>
        <dsp:cNvPr id="0" name=""/>
        <dsp:cNvSpPr/>
      </dsp:nvSpPr>
      <dsp:spPr>
        <a:xfrm rot="2142401">
          <a:off x="7717465" y="1303134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170018" y="1295377"/>
        <a:ext cx="47637" cy="47637"/>
      </dsp:txXfrm>
    </dsp:sp>
    <dsp:sp modelId="{74A10517-3BC9-2341-9F55-DE0B0450A534}">
      <dsp:nvSpPr>
        <dsp:cNvPr id="0" name=""/>
        <dsp:cNvSpPr/>
      </dsp:nvSpPr>
      <dsp:spPr>
        <a:xfrm>
          <a:off x="8580657" y="111369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シクロアルカン</a:t>
          </a:r>
          <a:endParaRPr kumimoji="1" lang="en-US" altLang="ja-JP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(</a:t>
          </a:r>
          <a:r>
            <a:rPr kumimoji="1" lang="ja-JP" altLang="en-US" sz="1900" kern="1200"/>
            <a:t>環式</a:t>
          </a:r>
          <a:r>
            <a:rPr kumimoji="1" lang="en-US" altLang="ja-JP" sz="1900" kern="1200" dirty="0"/>
            <a:t>)</a:t>
          </a:r>
          <a:endParaRPr kumimoji="1" lang="ja-JP" altLang="en-US" sz="1900" kern="1200"/>
        </a:p>
      </dsp:txBody>
      <dsp:txXfrm>
        <a:off x="8608981" y="1142021"/>
        <a:ext cx="1877456" cy="910404"/>
      </dsp:txXfrm>
    </dsp:sp>
    <dsp:sp modelId="{F4FD39BD-FAA4-4744-BD1D-658357B14959}">
      <dsp:nvSpPr>
        <dsp:cNvPr id="0" name=""/>
        <dsp:cNvSpPr/>
      </dsp:nvSpPr>
      <dsp:spPr>
        <a:xfrm rot="3490356">
          <a:off x="4623416" y="3110312"/>
          <a:ext cx="163614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36147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400586" y="3085471"/>
        <a:ext cx="81807" cy="81807"/>
      </dsp:txXfrm>
    </dsp:sp>
    <dsp:sp modelId="{28B01CFB-A0DA-5949-B436-634C2137D150}">
      <dsp:nvSpPr>
        <dsp:cNvPr id="0" name=""/>
        <dsp:cNvSpPr/>
      </dsp:nvSpPr>
      <dsp:spPr>
        <a:xfrm>
          <a:off x="5872911" y="333791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不飽和</a:t>
          </a:r>
        </a:p>
      </dsp:txBody>
      <dsp:txXfrm>
        <a:off x="5901235" y="3366241"/>
        <a:ext cx="1877456" cy="910404"/>
      </dsp:txXfrm>
    </dsp:sp>
    <dsp:sp modelId="{D70B1924-18D9-3C4D-8EA5-EE3FC38CF104}">
      <dsp:nvSpPr>
        <dsp:cNvPr id="0" name=""/>
        <dsp:cNvSpPr/>
      </dsp:nvSpPr>
      <dsp:spPr>
        <a:xfrm rot="18289469">
          <a:off x="7516468" y="324932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159968" y="3231520"/>
        <a:ext cx="67736" cy="67736"/>
      </dsp:txXfrm>
    </dsp:sp>
    <dsp:sp modelId="{A4E062FE-428A-4849-9C6F-F5798DFA020B}">
      <dsp:nvSpPr>
        <dsp:cNvPr id="0" name=""/>
        <dsp:cNvSpPr/>
      </dsp:nvSpPr>
      <dsp:spPr>
        <a:xfrm>
          <a:off x="8580657" y="222580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アルケン</a:t>
          </a:r>
          <a:endParaRPr kumimoji="1" lang="en-US" altLang="ja-JP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(</a:t>
          </a:r>
          <a:r>
            <a:rPr kumimoji="1" lang="ja-JP" altLang="en-US" sz="1900" kern="1200"/>
            <a:t>二重結合</a:t>
          </a:r>
          <a:r>
            <a:rPr kumimoji="1" lang="en-US" altLang="ja-JP" sz="1900" kern="1200" dirty="0"/>
            <a:t>)</a:t>
          </a:r>
          <a:endParaRPr kumimoji="1" lang="ja-JP" altLang="en-US" sz="1900" kern="1200"/>
        </a:p>
      </dsp:txBody>
      <dsp:txXfrm>
        <a:off x="8608981" y="2254131"/>
        <a:ext cx="1877456" cy="910404"/>
      </dsp:txXfrm>
    </dsp:sp>
    <dsp:sp modelId="{BC7212B7-29BC-A348-A67C-2A18C09912F6}">
      <dsp:nvSpPr>
        <dsp:cNvPr id="0" name=""/>
        <dsp:cNvSpPr/>
      </dsp:nvSpPr>
      <dsp:spPr>
        <a:xfrm>
          <a:off x="7807016" y="380538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174495" y="3802102"/>
        <a:ext cx="38682" cy="38682"/>
      </dsp:txXfrm>
    </dsp:sp>
    <dsp:sp modelId="{95932A39-7C42-074F-A169-C9CC35A01CC1}">
      <dsp:nvSpPr>
        <dsp:cNvPr id="0" name=""/>
        <dsp:cNvSpPr/>
      </dsp:nvSpPr>
      <dsp:spPr>
        <a:xfrm>
          <a:off x="8580657" y="333791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アルキン</a:t>
          </a:r>
          <a:endParaRPr kumimoji="1" lang="en-US" altLang="ja-JP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900" kern="1200" dirty="0"/>
            <a:t>(</a:t>
          </a:r>
          <a:r>
            <a:rPr kumimoji="1" lang="ja-JP" altLang="en-US" sz="1900" kern="1200"/>
            <a:t>三重結合</a:t>
          </a:r>
          <a:r>
            <a:rPr kumimoji="1" lang="en-US" altLang="ja-JP" sz="1900" kern="1200" dirty="0"/>
            <a:t>)</a:t>
          </a:r>
          <a:endParaRPr kumimoji="1" lang="ja-JP" altLang="en-US" sz="1900" kern="1200"/>
        </a:p>
      </dsp:txBody>
      <dsp:txXfrm>
        <a:off x="8608981" y="3366241"/>
        <a:ext cx="1877456" cy="910404"/>
      </dsp:txXfrm>
    </dsp:sp>
    <dsp:sp modelId="{DBFDDE3F-800A-A64E-8E7D-9E20CAA43C30}">
      <dsp:nvSpPr>
        <dsp:cNvPr id="0" name=""/>
        <dsp:cNvSpPr/>
      </dsp:nvSpPr>
      <dsp:spPr>
        <a:xfrm rot="3310531">
          <a:off x="7516468" y="436143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159968" y="4343630"/>
        <a:ext cx="67736" cy="67736"/>
      </dsp:txXfrm>
    </dsp:sp>
    <dsp:sp modelId="{61780BD1-A2B4-A843-B2EC-CD1EC850EE65}">
      <dsp:nvSpPr>
        <dsp:cNvPr id="0" name=""/>
        <dsp:cNvSpPr/>
      </dsp:nvSpPr>
      <dsp:spPr>
        <a:xfrm>
          <a:off x="8580657" y="4450027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シクロアルケン</a:t>
          </a:r>
          <a:r>
            <a:rPr kumimoji="1" lang="en-US" altLang="ja-JP" sz="1900" kern="1200" dirty="0"/>
            <a:t>(</a:t>
          </a:r>
          <a:r>
            <a:rPr kumimoji="1" lang="ja-JP" altLang="en-US" sz="1900" kern="1200"/>
            <a:t>環式、二重</a:t>
          </a:r>
          <a:r>
            <a:rPr kumimoji="1" lang="en-US" altLang="ja-JP" sz="1900" kern="1200" dirty="0"/>
            <a:t>)</a:t>
          </a:r>
          <a:endParaRPr kumimoji="1" lang="ja-JP" altLang="en-US" sz="1900" kern="1200"/>
        </a:p>
      </dsp:txBody>
      <dsp:txXfrm>
        <a:off x="8608981" y="4478351"/>
        <a:ext cx="1877456" cy="910404"/>
      </dsp:txXfrm>
    </dsp:sp>
    <dsp:sp modelId="{056F8492-C3C8-964B-9A47-6C809E1DA54A}">
      <dsp:nvSpPr>
        <dsp:cNvPr id="0" name=""/>
        <dsp:cNvSpPr/>
      </dsp:nvSpPr>
      <dsp:spPr>
        <a:xfrm rot="1545043">
          <a:off x="1948830" y="3249326"/>
          <a:ext cx="127988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9886" y="1606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556776" y="3233391"/>
        <a:ext cx="63994" cy="63994"/>
      </dsp:txXfrm>
    </dsp:sp>
    <dsp:sp modelId="{C770BABF-620B-3140-84FF-F9328F9F421D}">
      <dsp:nvSpPr>
        <dsp:cNvPr id="0" name=""/>
        <dsp:cNvSpPr/>
      </dsp:nvSpPr>
      <dsp:spPr>
        <a:xfrm>
          <a:off x="3165165" y="3059889"/>
          <a:ext cx="1934104" cy="9670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/>
            <a:t>芳香族炭化水素</a:t>
          </a:r>
          <a:r>
            <a:rPr kumimoji="1" lang="en-US" altLang="ja-JP" sz="1900" kern="1200" dirty="0"/>
            <a:t>(</a:t>
          </a:r>
          <a:r>
            <a:rPr kumimoji="1" lang="ja-JP" altLang="en-US" sz="1900" kern="1200"/>
            <a:t>ベンゼン環</a:t>
          </a:r>
          <a:r>
            <a:rPr kumimoji="1" lang="en-US" altLang="ja-JP" sz="1900" kern="1200" dirty="0"/>
            <a:t>)</a:t>
          </a:r>
          <a:endParaRPr kumimoji="1" lang="ja-JP" altLang="en-US" sz="1900" kern="1200"/>
        </a:p>
      </dsp:txBody>
      <dsp:txXfrm>
        <a:off x="3193489" y="3088213"/>
        <a:ext cx="1877456" cy="910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D14BC-E881-DC47-969C-35984808B1D0}">
      <dsp:nvSpPr>
        <dsp:cNvPr id="0" name=""/>
        <dsp:cNvSpPr/>
      </dsp:nvSpPr>
      <dsp:spPr>
        <a:xfrm rot="5434944">
          <a:off x="5474154" y="4482753"/>
          <a:ext cx="8077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7759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9831C-782D-A04C-B567-463FE1E2FC78}">
      <dsp:nvSpPr>
        <dsp:cNvPr id="0" name=""/>
        <dsp:cNvSpPr/>
      </dsp:nvSpPr>
      <dsp:spPr>
        <a:xfrm rot="21598378">
          <a:off x="7368882" y="3349940"/>
          <a:ext cx="11833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338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783AE-627C-F94A-B2B1-71FDA47FEC81}">
      <dsp:nvSpPr>
        <dsp:cNvPr id="0" name=""/>
        <dsp:cNvSpPr/>
      </dsp:nvSpPr>
      <dsp:spPr>
        <a:xfrm rot="9100421">
          <a:off x="3439124" y="4356460"/>
          <a:ext cx="11699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994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906F2-7D12-B542-96C9-0DAA169169B8}">
      <dsp:nvSpPr>
        <dsp:cNvPr id="0" name=""/>
        <dsp:cNvSpPr/>
      </dsp:nvSpPr>
      <dsp:spPr>
        <a:xfrm rot="10707534">
          <a:off x="3809282" y="3398800"/>
          <a:ext cx="6010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022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ADFE1-B34C-B843-9C71-1BF61BBB7482}">
      <dsp:nvSpPr>
        <dsp:cNvPr id="0" name=""/>
        <dsp:cNvSpPr/>
      </dsp:nvSpPr>
      <dsp:spPr>
        <a:xfrm rot="12214957">
          <a:off x="3343438" y="2482454"/>
          <a:ext cx="11132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3244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FC8D0-2C25-8846-A938-7D0F2526CADD}">
      <dsp:nvSpPr>
        <dsp:cNvPr id="0" name=""/>
        <dsp:cNvSpPr/>
      </dsp:nvSpPr>
      <dsp:spPr>
        <a:xfrm rot="16169369">
          <a:off x="5317527" y="2062432"/>
          <a:ext cx="11210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1062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2CF1D-3578-E04C-A47B-8E344B226093}">
      <dsp:nvSpPr>
        <dsp:cNvPr id="0" name=""/>
        <dsp:cNvSpPr/>
      </dsp:nvSpPr>
      <dsp:spPr>
        <a:xfrm rot="19753118">
          <a:off x="6981904" y="2151660"/>
          <a:ext cx="1841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1793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7F139-53DE-A64B-A523-52B937B0BB63}">
      <dsp:nvSpPr>
        <dsp:cNvPr id="0" name=""/>
        <dsp:cNvSpPr/>
      </dsp:nvSpPr>
      <dsp:spPr>
        <a:xfrm>
          <a:off x="4410196" y="2622941"/>
          <a:ext cx="2958685" cy="14559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アセチレン</a:t>
          </a:r>
          <a:endParaRPr kumimoji="1" lang="en-US" altLang="ja-JP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</a:t>
          </a:r>
          <a:r>
            <a:rPr kumimoji="1" lang="ja-JP" altLang="en-US" sz="2400" kern="1200"/>
            <a:t>≡</a:t>
          </a:r>
          <a:r>
            <a:rPr kumimoji="1" lang="en-US" altLang="ja-JP" sz="2400" kern="1200" dirty="0"/>
            <a:t>CH</a:t>
          </a:r>
          <a:endParaRPr kumimoji="1" lang="ja-JP" altLang="en-US" sz="2400" kern="1200"/>
        </a:p>
      </dsp:txBody>
      <dsp:txXfrm>
        <a:off x="4481270" y="2694015"/>
        <a:ext cx="2816537" cy="1313804"/>
      </dsp:txXfrm>
    </dsp:sp>
    <dsp:sp modelId="{A861544B-A09E-3448-9648-DEDF6B4A5F66}">
      <dsp:nvSpPr>
        <dsp:cNvPr id="0" name=""/>
        <dsp:cNvSpPr/>
      </dsp:nvSpPr>
      <dsp:spPr>
        <a:xfrm>
          <a:off x="8381363" y="220574"/>
          <a:ext cx="3075867" cy="14598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３分子結合</a:t>
          </a:r>
          <a:endParaRPr kumimoji="1" lang="en-US" altLang="ja-JP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C6H6</a:t>
          </a:r>
          <a:endParaRPr kumimoji="1" lang="ja-JP" altLang="en-US" sz="2400" kern="1200"/>
        </a:p>
      </dsp:txBody>
      <dsp:txXfrm>
        <a:off x="8452625" y="291836"/>
        <a:ext cx="2933343" cy="1317280"/>
      </dsp:txXfrm>
    </dsp:sp>
    <dsp:sp modelId="{B35CFF35-8BA3-8C46-8C20-BB3F73D6D49E}">
      <dsp:nvSpPr>
        <dsp:cNvPr id="0" name=""/>
        <dsp:cNvSpPr/>
      </dsp:nvSpPr>
      <dsp:spPr>
        <a:xfrm>
          <a:off x="4113216" y="86741"/>
          <a:ext cx="3507084" cy="14151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CaC2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＋</a:t>
          </a:r>
          <a:r>
            <a:rPr kumimoji="1" lang="en-US" altLang="ja-JP" sz="2400" kern="1200" dirty="0"/>
            <a:t>H2O</a:t>
          </a:r>
          <a:endParaRPr kumimoji="1" lang="ja-JP" altLang="en-US" sz="2400" kern="1200"/>
        </a:p>
      </dsp:txBody>
      <dsp:txXfrm>
        <a:off x="4182300" y="155825"/>
        <a:ext cx="3368916" cy="1277015"/>
      </dsp:txXfrm>
    </dsp:sp>
    <dsp:sp modelId="{F35B31A1-7306-4F4C-92DB-091BD1D6C3F3}">
      <dsp:nvSpPr>
        <dsp:cNvPr id="0" name=""/>
        <dsp:cNvSpPr/>
      </dsp:nvSpPr>
      <dsp:spPr>
        <a:xfrm>
          <a:off x="37574" y="805347"/>
          <a:ext cx="3372915" cy="14544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+HCN</a:t>
          </a:r>
          <a:r>
            <a:rPr kumimoji="1" lang="ja-JP" altLang="en-US" sz="2400" kern="1200"/>
            <a:t>　</a:t>
          </a:r>
          <a:r>
            <a:rPr kumimoji="1" lang="en-US" altLang="ja-JP" sz="2400" kern="1200" dirty="0"/>
            <a:t>CH2=CHCN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/>
            <a:t>アクリロニトリル</a:t>
          </a:r>
          <a:endParaRPr kumimoji="1" lang="en-US" altLang="ja-JP" sz="2400" kern="1200" dirty="0"/>
        </a:p>
      </dsp:txBody>
      <dsp:txXfrm>
        <a:off x="108573" y="876346"/>
        <a:ext cx="3230917" cy="1312420"/>
      </dsp:txXfrm>
    </dsp:sp>
    <dsp:sp modelId="{F859F309-A4FC-024F-974B-CEC393DFBB49}">
      <dsp:nvSpPr>
        <dsp:cNvPr id="0" name=""/>
        <dsp:cNvSpPr/>
      </dsp:nvSpPr>
      <dsp:spPr>
        <a:xfrm>
          <a:off x="89165" y="2656561"/>
          <a:ext cx="3720225" cy="160072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+CH3COOH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CH2=CHOCOCH3</a:t>
          </a:r>
          <a:endParaRPr kumimoji="1" lang="ja-JP" altLang="en-US" sz="2400" kern="1200"/>
        </a:p>
      </dsp:txBody>
      <dsp:txXfrm>
        <a:off x="167306" y="2734702"/>
        <a:ext cx="3563943" cy="1444447"/>
      </dsp:txXfrm>
    </dsp:sp>
    <dsp:sp modelId="{D7CD623B-7ACD-854D-85C7-9A477965619E}">
      <dsp:nvSpPr>
        <dsp:cNvPr id="0" name=""/>
        <dsp:cNvSpPr/>
      </dsp:nvSpPr>
      <dsp:spPr>
        <a:xfrm>
          <a:off x="141730" y="4634025"/>
          <a:ext cx="3660644" cy="16571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+H2O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CH3CHO</a:t>
          </a:r>
          <a:endParaRPr kumimoji="1" lang="ja-JP" altLang="en-US" sz="2400" kern="1200"/>
        </a:p>
      </dsp:txBody>
      <dsp:txXfrm>
        <a:off x="222624" y="4714919"/>
        <a:ext cx="3498856" cy="1495338"/>
      </dsp:txXfrm>
    </dsp:sp>
    <dsp:sp modelId="{66BA4D34-C1A2-6D4C-B7C2-016C17F282D7}">
      <dsp:nvSpPr>
        <dsp:cNvPr id="0" name=""/>
        <dsp:cNvSpPr/>
      </dsp:nvSpPr>
      <dsp:spPr>
        <a:xfrm>
          <a:off x="8552262" y="2584630"/>
          <a:ext cx="2894034" cy="15286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+</a:t>
          </a:r>
          <a:r>
            <a:rPr kumimoji="1" lang="en-US" altLang="ja-JP" sz="2400" kern="1200" dirty="0" err="1"/>
            <a:t>HCl</a:t>
          </a:r>
          <a:endParaRPr kumimoji="1" lang="en-US" altLang="ja-JP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CH2=</a:t>
          </a:r>
          <a:r>
            <a:rPr kumimoji="1" lang="en-US" altLang="ja-JP" sz="2400" kern="1200" dirty="0" err="1"/>
            <a:t>CHCl</a:t>
          </a:r>
          <a:endParaRPr kumimoji="1" lang="ja-JP" altLang="en-US" sz="2400" kern="1200"/>
        </a:p>
      </dsp:txBody>
      <dsp:txXfrm>
        <a:off x="8626887" y="2659255"/>
        <a:ext cx="2744784" cy="1379446"/>
      </dsp:txXfrm>
    </dsp:sp>
    <dsp:sp modelId="{BBD73D3C-E385-0340-92D1-7C490A0A83B4}">
      <dsp:nvSpPr>
        <dsp:cNvPr id="0" name=""/>
        <dsp:cNvSpPr/>
      </dsp:nvSpPr>
      <dsp:spPr>
        <a:xfrm>
          <a:off x="4225413" y="4886612"/>
          <a:ext cx="3282753" cy="14045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+H2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CH2=CH2</a:t>
          </a:r>
          <a:endParaRPr kumimoji="1" lang="ja-JP" altLang="en-US" sz="2400" kern="1200"/>
        </a:p>
      </dsp:txBody>
      <dsp:txXfrm>
        <a:off x="4293977" y="4955176"/>
        <a:ext cx="3145625" cy="1267402"/>
      </dsp:txXfrm>
    </dsp:sp>
    <dsp:sp modelId="{5CBE1CA8-9236-414C-B808-83C759307DA1}">
      <dsp:nvSpPr>
        <dsp:cNvPr id="0" name=""/>
        <dsp:cNvSpPr/>
      </dsp:nvSpPr>
      <dsp:spPr>
        <a:xfrm rot="21433508">
          <a:off x="7507654" y="5488160"/>
          <a:ext cx="8742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4238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D951E-6FFD-F645-83A0-0523505EE5F4}">
      <dsp:nvSpPr>
        <dsp:cNvPr id="0" name=""/>
        <dsp:cNvSpPr/>
      </dsp:nvSpPr>
      <dsp:spPr>
        <a:xfrm>
          <a:off x="8381380" y="4680876"/>
          <a:ext cx="2982543" cy="14276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+H2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CH3CH3</a:t>
          </a:r>
          <a:endParaRPr kumimoji="1" lang="ja-JP" altLang="en-US" sz="2400" kern="1200"/>
        </a:p>
      </dsp:txBody>
      <dsp:txXfrm>
        <a:off x="8451074" y="4750570"/>
        <a:ext cx="2843155" cy="128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2B978-C5FC-2B46-B304-91BBC6670BC4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DA82-76D9-E142-8DC5-3FE61AC83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2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6DA82-76D9-E142-8DC5-3FE61AC836A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8D2E6-7279-654B-8B67-5D2B13FA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56E77-6689-EE48-9475-D03E50B2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3AC26D-0DE4-C64A-B2A6-0CC61B5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06FE3-1AA2-0E48-8133-FEA5EB0D74EB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C16A96-6946-3B4C-BF62-703E987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F9BE8-4D5E-264F-BB3B-4EB572A3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2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2C49-4E58-2E40-82BB-B50B7B16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10B675-F9B1-7D4D-830B-F25BB972A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E95F1-0766-2A4A-85CA-0A00219B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85472-1647-374D-BB7F-18527D2D376C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45A4D-3ADF-1F4B-BE63-542796C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9FCF1-AC1F-6B45-95E3-60380CD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4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D538E6-8C44-474E-8EE4-739F5B0B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27D04-6BC4-5F4D-B709-21DB22F0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A5622C-417E-294C-B890-D25C28E7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8BF1-84A5-F748-9983-5388F4D7E860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7DDAF4-591C-5342-A58C-625BE12F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C37D0-5E63-164F-B200-1C21BCE8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70336-55AC-F145-9610-BB9DE97A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A92A70-B683-BA41-A1F4-19A22325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73C6E-2FE5-2C49-88A9-8D9513AF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319A-8B62-CC44-BC26-9C7F7717002B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8A3F0A-2351-5346-934F-D002E68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2F570-2050-B449-8BD5-3824DA11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3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6E4E-0A9B-4945-AEA6-25B7A99F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63B54-66D5-8841-AFEF-01804ED7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12163-CC38-C64D-93C6-C461814C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F729-4182-D442-91B4-D7D17D858B4D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6CC49C-419A-6941-B6BF-03687AEB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03E15-106C-B048-B757-EE490C43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8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D452B-78D0-454D-9B6B-CD96A70E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89A54-92F9-D64B-B0C0-CBD67839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6C984-4DD8-824C-B4BA-A7B3E45F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0C3376-8C45-5F4B-8578-66AFDABD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268E-7FED-2643-B732-8605D3AAEBAD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751881-623A-FB4F-84F7-3A59D6B1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8C88F-C0D6-DF4A-953E-D0E7F4E0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71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F74BD-B33E-7745-BAB3-6D56EA1C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745EDC-74C6-9A4E-848C-12FBE674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3CF56E-5C58-8D49-9407-1082173E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C8DE64-3B0F-9A4E-A182-6CA1F2FC0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3B9D8F-2A1B-8145-A5DE-77004617E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2AFA5B-0840-CE4F-9572-02EBB10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E9B8-6495-704B-B224-BB6010620D40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E90F3-01D5-2C46-BF02-C6815020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65F347-6E3D-1B49-B7C8-CE6E90ED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9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B3E43-0B9B-8D4A-8B0A-E66939BC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6F9F3F-07E7-4243-8ABA-3FCAC979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62D0-A279-4144-94DB-0D83193A6806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8584BD-A67C-2D45-A51A-FDCCDC3C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072B3B-0281-E546-9F46-4D954931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84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30B858-4C44-D749-927B-DB7D2CDE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B847-D42E-F645-A3DF-5E9F2D5B72B5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6407FE-EB67-7C45-A08A-9A1FB9A1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5D4B8A-BD50-EE49-B668-9DD3A42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5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6308C-F604-1D4F-8895-110B977A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BA617-AB46-AB4C-B5F6-0781C02E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F72478-D444-D248-9F1D-D9BC2C04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3BA1A-9593-9148-84F8-1399401D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FE8C-FD29-A84A-868E-FF4C7FFE9483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6DD322-1EF6-4245-BDCB-0AFBAA35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1D82D7-75BD-F54F-AD86-4C7C7FAB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4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B564F-8E63-FF43-869D-4B176AC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0A0A9A-7645-834B-B7D6-6B58C66A8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7B08F0-A8A8-9D4D-A0A3-9724AB3A6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40065D-F6DB-6B4A-AACC-0FB83EAE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8DE-CA7D-1340-90C5-2C0A0A71551A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2AE296-7E25-B048-9793-366F01C8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8B2EC-3099-CE4B-AC18-A63DE2CB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EAA2D6-BF46-4746-9A80-F03C11D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202E35-7FED-6A43-BF32-F7771168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6DF4B-9EAA-334B-8B5B-BD6AECF2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C4AD8-25D9-9941-94BF-83DC64C0D8FE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2A9DF-A116-C348-B276-23DA3289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有機化合物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5A322-F0BD-9A49-9987-745EEF145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00B4-C63A-B044-9A67-075BED0D1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6FDDE-E8D3-7448-B4A3-3A6923221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有機化合物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7544C-BAE3-E646-8A26-C1DC8FED1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D045E3-1728-5444-B6D6-5A0FC880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4B016C-D401-4040-B3D2-3B8053CB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05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F97B3A1-C9B3-3841-A277-CCAAA5B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559DAD-4F35-6E45-8146-8B60BD81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439B83-F7A6-704B-B484-FDB5CA4A482F}"/>
              </a:ext>
            </a:extLst>
          </p:cNvPr>
          <p:cNvSpPr txBox="1"/>
          <p:nvPr/>
        </p:nvSpPr>
        <p:spPr>
          <a:xfrm>
            <a:off x="46908" y="227390"/>
            <a:ext cx="12098184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◎アルコール　</a:t>
            </a:r>
            <a:r>
              <a:rPr kumimoji="1" lang="en-US" altLang="ja-JP" sz="3200" dirty="0"/>
              <a:t>-OH</a:t>
            </a:r>
          </a:p>
          <a:p>
            <a:r>
              <a:rPr lang="ja-JP" altLang="en-US" sz="3200"/>
              <a:t>・</a:t>
            </a:r>
            <a:r>
              <a:rPr lang="en-US" altLang="ja-JP" sz="3200" dirty="0"/>
              <a:t>1</a:t>
            </a:r>
            <a:r>
              <a:rPr lang="ja-JP" altLang="en-US" sz="3200"/>
              <a:t>価アルコール、２価アルコール、３価アルコール：</a:t>
            </a:r>
            <a:r>
              <a:rPr lang="en-US" altLang="ja-JP" sz="3200" dirty="0"/>
              <a:t>OH</a:t>
            </a:r>
            <a:r>
              <a:rPr lang="ja-JP" altLang="en-US" sz="3200"/>
              <a:t>の個数</a:t>
            </a:r>
            <a:endParaRPr lang="en-US" altLang="ja-JP" sz="3200" dirty="0"/>
          </a:p>
          <a:p>
            <a:r>
              <a:rPr lang="ja-JP" altLang="en-US" sz="3200"/>
              <a:t>　</a:t>
            </a:r>
            <a:r>
              <a:rPr lang="en-US" altLang="ja-JP" sz="3200" dirty="0"/>
              <a:t>2</a:t>
            </a:r>
            <a:r>
              <a:rPr lang="ja-JP" altLang="en-US" sz="3200"/>
              <a:t>価：エチレングリコール、</a:t>
            </a:r>
            <a:r>
              <a:rPr lang="en-US" altLang="ja-JP" sz="3200" dirty="0"/>
              <a:t>3</a:t>
            </a:r>
            <a:r>
              <a:rPr lang="ja-JP" altLang="en-US" sz="3200"/>
              <a:t>価：グリセリン</a:t>
            </a:r>
            <a:endParaRPr lang="en-US" altLang="ja-JP" sz="3200" dirty="0"/>
          </a:p>
          <a:p>
            <a:r>
              <a:rPr lang="ja-JP" altLang="en-US" sz="3200"/>
              <a:t>・第一級アルコール、第二級アルコール、第三級アルコール：</a:t>
            </a:r>
            <a:endParaRPr lang="en-US" altLang="ja-JP" sz="3200" dirty="0"/>
          </a:p>
          <a:p>
            <a:r>
              <a:rPr lang="ja-JP" altLang="en-US" sz="3200"/>
              <a:t>　　</a:t>
            </a:r>
            <a:r>
              <a:rPr lang="en-US" altLang="ja-JP" sz="3200" dirty="0"/>
              <a:t>OH</a:t>
            </a:r>
            <a:r>
              <a:rPr lang="ja-JP" altLang="en-US" sz="3200"/>
              <a:t>が付いている炭素原子に結合している炭素原子の個数</a:t>
            </a:r>
            <a:endParaRPr lang="en-US" altLang="ja-JP" sz="3200" dirty="0"/>
          </a:p>
          <a:p>
            <a:r>
              <a:rPr lang="ja-JP" altLang="en-US" sz="3200"/>
              <a:t>特徴：①極性分子　②炭素数３以下は水に可溶、４以上は難溶</a:t>
            </a:r>
            <a:endParaRPr lang="en-US" altLang="ja-JP" sz="3200" dirty="0"/>
          </a:p>
          <a:p>
            <a:r>
              <a:rPr lang="ja-JP" altLang="en-US" sz="3200"/>
              <a:t>　　　③アルカリ金属と反応して水素→ナトリウムアルコキシド</a:t>
            </a:r>
            <a:endParaRPr lang="en-US" altLang="ja-JP" sz="3200" dirty="0"/>
          </a:p>
          <a:p>
            <a:r>
              <a:rPr lang="ja-JP" altLang="en-US" sz="3200"/>
              <a:t>　　　➃分子内脱水→アルケン　⑤分子間脱水→エーテル</a:t>
            </a:r>
            <a:endParaRPr lang="en-US" altLang="ja-JP" sz="3200" dirty="0"/>
          </a:p>
          <a:p>
            <a:r>
              <a:rPr lang="ja-JP" altLang="en-US" sz="3200"/>
              <a:t>　　　⑥カルボン酸と反応しエステル　⑦中性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第一級アルコールを酸化：アルデヒド→カルボン酸</a:t>
            </a:r>
            <a:endParaRPr lang="en-US" altLang="ja-JP" sz="3200" dirty="0"/>
          </a:p>
          <a:p>
            <a:r>
              <a:rPr lang="ja-JP" altLang="en-US" sz="3200"/>
              <a:t>第二級アルコールを酸化：ケトン</a:t>
            </a:r>
            <a:endParaRPr lang="en-US" altLang="ja-JP" sz="3200" dirty="0"/>
          </a:p>
          <a:p>
            <a:r>
              <a:rPr lang="ja-JP" altLang="en-US" sz="3200"/>
              <a:t>＊アルコールの酸化：</a:t>
            </a:r>
            <a:r>
              <a:rPr lang="en-US" altLang="ja-JP" sz="3200" dirty="0"/>
              <a:t>H</a:t>
            </a:r>
            <a:r>
              <a:rPr lang="ja-JP" altLang="en-US" sz="3200"/>
              <a:t>が</a:t>
            </a:r>
            <a:r>
              <a:rPr lang="en-US" altLang="ja-JP" sz="3200" dirty="0"/>
              <a:t>-2</a:t>
            </a:r>
            <a:r>
              <a:rPr lang="ja-JP" altLang="en-US" sz="3200"/>
              <a:t>　　アルデヒドの酸化：</a:t>
            </a:r>
            <a:r>
              <a:rPr lang="en-US" altLang="ja-JP" sz="3200" dirty="0"/>
              <a:t>O</a:t>
            </a:r>
            <a:r>
              <a:rPr lang="ja-JP" altLang="en-US" sz="3200"/>
              <a:t>が</a:t>
            </a:r>
            <a:r>
              <a:rPr lang="en-US" altLang="ja-JP" sz="3200" dirty="0"/>
              <a:t>+1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7E4AFF-54A4-DF4C-90D8-AEB1E3CDDB89}"/>
              </a:ext>
            </a:extLst>
          </p:cNvPr>
          <p:cNvSpPr/>
          <p:nvPr/>
        </p:nvSpPr>
        <p:spPr>
          <a:xfrm>
            <a:off x="10110438" y="712539"/>
            <a:ext cx="1947748" cy="47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1C15C4-914D-F740-B000-45CF2B19F936}"/>
              </a:ext>
            </a:extLst>
          </p:cNvPr>
          <p:cNvSpPr/>
          <p:nvPr/>
        </p:nvSpPr>
        <p:spPr>
          <a:xfrm>
            <a:off x="917186" y="2160597"/>
            <a:ext cx="10357627" cy="43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A20ACC-4C95-F541-9AB6-4A96C5DD2409}"/>
              </a:ext>
            </a:extLst>
          </p:cNvPr>
          <p:cNvSpPr/>
          <p:nvPr/>
        </p:nvSpPr>
        <p:spPr>
          <a:xfrm>
            <a:off x="7456892" y="3114102"/>
            <a:ext cx="4430308" cy="48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6E92A5-71AC-464A-8EFC-7E8E4795C345}"/>
              </a:ext>
            </a:extLst>
          </p:cNvPr>
          <p:cNvSpPr/>
          <p:nvPr/>
        </p:nvSpPr>
        <p:spPr>
          <a:xfrm>
            <a:off x="4173345" y="3674152"/>
            <a:ext cx="1623629" cy="37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31114D6-ED46-5240-9485-608914327B18}"/>
              </a:ext>
            </a:extLst>
          </p:cNvPr>
          <p:cNvSpPr/>
          <p:nvPr/>
        </p:nvSpPr>
        <p:spPr>
          <a:xfrm>
            <a:off x="9074305" y="3669301"/>
            <a:ext cx="2179565" cy="48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E95229-DAB3-EA41-ABE4-285D5612C5D8}"/>
              </a:ext>
            </a:extLst>
          </p:cNvPr>
          <p:cNvSpPr/>
          <p:nvPr/>
        </p:nvSpPr>
        <p:spPr>
          <a:xfrm>
            <a:off x="5355375" y="4084119"/>
            <a:ext cx="1874766" cy="56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EE76283-593D-E34C-8040-4D088A91BBF5}"/>
              </a:ext>
            </a:extLst>
          </p:cNvPr>
          <p:cNvSpPr/>
          <p:nvPr/>
        </p:nvSpPr>
        <p:spPr>
          <a:xfrm>
            <a:off x="5025482" y="5054031"/>
            <a:ext cx="2013271" cy="5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99ED8F-18FB-5744-876B-8F1DE5E56B13}"/>
              </a:ext>
            </a:extLst>
          </p:cNvPr>
          <p:cNvSpPr/>
          <p:nvPr/>
        </p:nvSpPr>
        <p:spPr>
          <a:xfrm>
            <a:off x="5050575" y="5592726"/>
            <a:ext cx="2179565" cy="484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84EEAC-878D-3E48-95E0-3D9B7DCA27F1}"/>
              </a:ext>
            </a:extLst>
          </p:cNvPr>
          <p:cNvSpPr/>
          <p:nvPr/>
        </p:nvSpPr>
        <p:spPr>
          <a:xfrm>
            <a:off x="4132456" y="6078211"/>
            <a:ext cx="1211279" cy="43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896CFE-9F97-2D45-8748-1FD1AFE73CC0}"/>
              </a:ext>
            </a:extLst>
          </p:cNvPr>
          <p:cNvSpPr/>
          <p:nvPr/>
        </p:nvSpPr>
        <p:spPr>
          <a:xfrm>
            <a:off x="9696916" y="6051077"/>
            <a:ext cx="1325411" cy="4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A524CB-3CE6-DA4D-9897-4E325D11DB0D}"/>
              </a:ext>
            </a:extLst>
          </p:cNvPr>
          <p:cNvSpPr/>
          <p:nvPr/>
        </p:nvSpPr>
        <p:spPr>
          <a:xfrm>
            <a:off x="7456892" y="5117375"/>
            <a:ext cx="2013271" cy="5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95FEF6-32A5-B048-B558-FE7652920C80}"/>
              </a:ext>
            </a:extLst>
          </p:cNvPr>
          <p:cNvSpPr/>
          <p:nvPr/>
        </p:nvSpPr>
        <p:spPr>
          <a:xfrm>
            <a:off x="1594906" y="1183295"/>
            <a:ext cx="3748829" cy="46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B772C77-B66B-7846-9516-23CDDCF1635F}"/>
              </a:ext>
            </a:extLst>
          </p:cNvPr>
          <p:cNvSpPr/>
          <p:nvPr/>
        </p:nvSpPr>
        <p:spPr>
          <a:xfrm>
            <a:off x="6731142" y="1200773"/>
            <a:ext cx="2072616" cy="44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63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5C9CD0E-581A-6741-A17A-72F07581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7088" y="6342392"/>
            <a:ext cx="4114800" cy="365125"/>
          </a:xfrm>
        </p:spPr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7F6095-D50A-4E4B-B9E1-A9A4590A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9088" y="6342392"/>
            <a:ext cx="2743200" cy="365125"/>
          </a:xfrm>
        </p:spPr>
        <p:txBody>
          <a:bodyPr/>
          <a:lstStyle/>
          <a:p>
            <a:fld id="{36F400B4-C63A-B044-9A67-075BED0D19FB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7D63917-3791-E145-8FF4-0F0FEA3B7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3" t="38453" r="7390" b="13330"/>
          <a:stretch/>
        </p:blipFill>
        <p:spPr>
          <a:xfrm>
            <a:off x="6832911" y="0"/>
            <a:ext cx="5192950" cy="156117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B0DDC1-B02B-DC4B-AC68-73CA2AC57183}"/>
              </a:ext>
            </a:extLst>
          </p:cNvPr>
          <p:cNvSpPr txBox="1"/>
          <p:nvPr/>
        </p:nvSpPr>
        <p:spPr>
          <a:xfrm>
            <a:off x="241820" y="310015"/>
            <a:ext cx="1254061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メタノール　沸点：</a:t>
            </a:r>
            <a:r>
              <a:rPr kumimoji="1" lang="en-US" altLang="ja-JP" sz="3200" dirty="0"/>
              <a:t>65℃</a:t>
            </a:r>
          </a:p>
          <a:p>
            <a:r>
              <a:rPr kumimoji="1" lang="ja-JP" altLang="en-US" sz="3200"/>
              <a:t>製法：合成ガス　</a:t>
            </a:r>
            <a:r>
              <a:rPr kumimoji="1" lang="en-US" altLang="ja-JP" sz="3200" dirty="0"/>
              <a:t>CO+2H2</a:t>
            </a:r>
            <a:r>
              <a:rPr kumimoji="1" lang="ja-JP" altLang="en-US" sz="3200"/>
              <a:t>→</a:t>
            </a:r>
            <a:r>
              <a:rPr kumimoji="1" lang="en-US" altLang="ja-JP" sz="3200" dirty="0"/>
              <a:t>CH3OH</a:t>
            </a:r>
          </a:p>
          <a:p>
            <a:r>
              <a:rPr lang="ja-JP" altLang="en-US" sz="3200"/>
              <a:t>エタ</a:t>
            </a:r>
            <a:r>
              <a:rPr kumimoji="1" lang="ja-JP" altLang="en-US" sz="3200"/>
              <a:t>ノール　沸点：</a:t>
            </a:r>
            <a:r>
              <a:rPr kumimoji="1" lang="en-US" altLang="ja-JP" sz="3200" dirty="0"/>
              <a:t>78</a:t>
            </a:r>
            <a:r>
              <a:rPr kumimoji="1" lang="ja-JP" altLang="en-US" sz="3200"/>
              <a:t>℃　ナトリウム→ナトリウムメトキシド　　</a:t>
            </a:r>
            <a:endParaRPr kumimoji="1" lang="en-US" altLang="ja-JP" sz="3200" dirty="0"/>
          </a:p>
          <a:p>
            <a:r>
              <a:rPr kumimoji="1" lang="ja-JP" altLang="en-US" sz="3200"/>
              <a:t>ヨードホルム反応→黄色沈殿</a:t>
            </a:r>
            <a:endParaRPr kumimoji="1" lang="en-US" altLang="ja-JP" sz="3200" dirty="0"/>
          </a:p>
          <a:p>
            <a:r>
              <a:rPr lang="en-US" altLang="ja-JP" sz="3200" dirty="0"/>
              <a:t>CH3CO-R+3I2+4NaOH</a:t>
            </a:r>
            <a:r>
              <a:rPr lang="ja-JP" altLang="en-US" sz="3200"/>
              <a:t>→</a:t>
            </a:r>
            <a:r>
              <a:rPr lang="en-US" altLang="ja-JP" sz="3200" dirty="0"/>
              <a:t>CHI3+R-COONa+3NaI+3H2O</a:t>
            </a:r>
            <a:r>
              <a:rPr lang="ja-JP" altLang="en-US" sz="3200"/>
              <a:t>　</a:t>
            </a:r>
            <a:endParaRPr lang="en-US" altLang="ja-JP" sz="3200" dirty="0"/>
          </a:p>
          <a:p>
            <a:r>
              <a:rPr lang="ja-JP" altLang="en-US" sz="3200"/>
              <a:t>　製法　アルコール発酵</a:t>
            </a:r>
            <a:r>
              <a:rPr lang="en-US" altLang="ja-JP" sz="3200" dirty="0"/>
              <a:t>(</a:t>
            </a:r>
            <a:r>
              <a:rPr lang="ja-JP" altLang="en-US" sz="3200"/>
              <a:t>チマーゼ</a:t>
            </a:r>
            <a:r>
              <a:rPr lang="en-US" altLang="ja-JP" sz="3200" dirty="0"/>
              <a:t>)</a:t>
            </a:r>
          </a:p>
          <a:p>
            <a:r>
              <a:rPr lang="en-US" altLang="ja-JP" sz="3200" dirty="0"/>
              <a:t>               C6H12O6</a:t>
            </a:r>
            <a:r>
              <a:rPr lang="ja-JP" altLang="en-US" sz="3200"/>
              <a:t>→</a:t>
            </a:r>
            <a:r>
              <a:rPr lang="en-US" altLang="ja-JP" sz="3200" dirty="0"/>
              <a:t>2C2H5OH+2CO2</a:t>
            </a:r>
          </a:p>
          <a:p>
            <a:r>
              <a:rPr lang="ja-JP" altLang="en-US" sz="3200"/>
              <a:t>　　　　エチレンへの水付加　</a:t>
            </a:r>
            <a:endParaRPr lang="en-US" altLang="ja-JP" sz="3200" dirty="0"/>
          </a:p>
          <a:p>
            <a:r>
              <a:rPr lang="ja-JP" altLang="en-US" sz="3200"/>
              <a:t>　　　　　</a:t>
            </a:r>
            <a:r>
              <a:rPr lang="en-US" altLang="ja-JP" sz="3200" dirty="0"/>
              <a:t>CH2=CH2+H2O</a:t>
            </a:r>
            <a:r>
              <a:rPr lang="ja-JP" altLang="en-US" sz="3200"/>
              <a:t>→</a:t>
            </a:r>
            <a:r>
              <a:rPr lang="en-US" altLang="ja-JP" sz="3200" dirty="0"/>
              <a:t>C2H5OH(</a:t>
            </a:r>
            <a:r>
              <a:rPr lang="ja-JP" altLang="en-US" sz="3200"/>
              <a:t>リン酸触媒</a:t>
            </a:r>
            <a:r>
              <a:rPr lang="en-US" altLang="ja-JP" sz="3200" dirty="0"/>
              <a:t>)</a:t>
            </a:r>
          </a:p>
          <a:p>
            <a:endParaRPr kumimoji="1" lang="en-US" altLang="ja-JP" sz="3200" dirty="0"/>
          </a:p>
          <a:p>
            <a:r>
              <a:rPr lang="ja-JP" altLang="en-US" sz="3200"/>
              <a:t>◎エーテル　</a:t>
            </a:r>
            <a:r>
              <a:rPr lang="en-US" altLang="ja-JP" sz="3200" dirty="0"/>
              <a:t>-O-</a:t>
            </a:r>
          </a:p>
          <a:p>
            <a:r>
              <a:rPr lang="ja-JP" altLang="en-US" sz="3200"/>
              <a:t>ジエチルエーテル：水に難溶、麻酔性、引火性</a:t>
            </a:r>
            <a:endParaRPr lang="en-US" altLang="ja-JP" sz="3200" dirty="0"/>
          </a:p>
          <a:p>
            <a:r>
              <a:rPr lang="ja-JP" altLang="en-US" sz="3200"/>
              <a:t>製法　</a:t>
            </a:r>
            <a:r>
              <a:rPr lang="en-US" altLang="ja-JP" sz="3200" dirty="0"/>
              <a:t>140</a:t>
            </a:r>
            <a:r>
              <a:rPr lang="ja-JP" altLang="en-US" sz="3200"/>
              <a:t>℃の濃硫酸にエタノール</a:t>
            </a:r>
            <a:endParaRPr lang="en-US" altLang="ja-JP" sz="3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BE811F-1CE2-F942-9F19-7B227757D8FD}"/>
              </a:ext>
            </a:extLst>
          </p:cNvPr>
          <p:cNvSpPr/>
          <p:nvPr/>
        </p:nvSpPr>
        <p:spPr>
          <a:xfrm>
            <a:off x="1996068" y="2803068"/>
            <a:ext cx="2770880" cy="4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0003038-0CB8-F444-9360-37F369EF00AD}"/>
              </a:ext>
            </a:extLst>
          </p:cNvPr>
          <p:cNvSpPr/>
          <p:nvPr/>
        </p:nvSpPr>
        <p:spPr>
          <a:xfrm>
            <a:off x="1996068" y="3724738"/>
            <a:ext cx="1572322" cy="43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BE61F7-DEE2-5747-9A73-C7CED0D146FD}"/>
              </a:ext>
            </a:extLst>
          </p:cNvPr>
          <p:cNvSpPr/>
          <p:nvPr/>
        </p:nvSpPr>
        <p:spPr>
          <a:xfrm>
            <a:off x="743414" y="5278694"/>
            <a:ext cx="1557454" cy="40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AA84F9-8A2D-D340-9854-C4EAD4D176CF}"/>
              </a:ext>
            </a:extLst>
          </p:cNvPr>
          <p:cNvSpPr/>
          <p:nvPr/>
        </p:nvSpPr>
        <p:spPr>
          <a:xfrm>
            <a:off x="1560241" y="6244715"/>
            <a:ext cx="5272670" cy="53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A2ED529-107E-A24A-95C5-980B16F19CA3}"/>
              </a:ext>
            </a:extLst>
          </p:cNvPr>
          <p:cNvSpPr/>
          <p:nvPr/>
        </p:nvSpPr>
        <p:spPr>
          <a:xfrm>
            <a:off x="5954752" y="5732852"/>
            <a:ext cx="2943922" cy="472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84ED898-CF44-B94E-815C-FB5DF65C0E1A}"/>
              </a:ext>
            </a:extLst>
          </p:cNvPr>
          <p:cNvSpPr/>
          <p:nvPr/>
        </p:nvSpPr>
        <p:spPr>
          <a:xfrm>
            <a:off x="3966048" y="1304986"/>
            <a:ext cx="1009989" cy="46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696720-50D4-1446-865E-601C50FE032B}"/>
              </a:ext>
            </a:extLst>
          </p:cNvPr>
          <p:cNvSpPr/>
          <p:nvPr/>
        </p:nvSpPr>
        <p:spPr>
          <a:xfrm>
            <a:off x="3966048" y="1789212"/>
            <a:ext cx="2770880" cy="44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DB8127F-2777-BC42-B94F-97BE93DD353B}"/>
              </a:ext>
            </a:extLst>
          </p:cNvPr>
          <p:cNvSpPr/>
          <p:nvPr/>
        </p:nvSpPr>
        <p:spPr>
          <a:xfrm>
            <a:off x="321632" y="2280770"/>
            <a:ext cx="10597165" cy="42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4A907F-16B6-3F48-88AB-82D5631009D5}"/>
              </a:ext>
            </a:extLst>
          </p:cNvPr>
          <p:cNvSpPr/>
          <p:nvPr/>
        </p:nvSpPr>
        <p:spPr>
          <a:xfrm>
            <a:off x="3966048" y="378431"/>
            <a:ext cx="1654167" cy="44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1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C69A4FA-0036-CA41-91E2-2413C7BB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5944AB-4403-854C-B76D-057E8198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6345CB-A908-B34C-B802-DBCBF4CF337C}"/>
              </a:ext>
            </a:extLst>
          </p:cNvPr>
          <p:cNvSpPr/>
          <p:nvPr/>
        </p:nvSpPr>
        <p:spPr>
          <a:xfrm>
            <a:off x="1026841" y="1031708"/>
            <a:ext cx="101383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/>
              <a:t>◎アルデヒド</a:t>
            </a:r>
            <a:r>
              <a:rPr lang="en-US" altLang="ja-JP" sz="3200" dirty="0"/>
              <a:t>-CHO </a:t>
            </a:r>
            <a:r>
              <a:rPr lang="ja-JP" altLang="en-US" sz="3200"/>
              <a:t>：刺激臭、還元性</a:t>
            </a:r>
            <a:endParaRPr lang="en-US" altLang="ja-JP" sz="3200" dirty="0"/>
          </a:p>
          <a:p>
            <a:r>
              <a:rPr lang="ja-JP" altLang="en-US" sz="3200"/>
              <a:t>＊還元性→銀鏡反応、フェーリング反応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ホルムアルデヒド：酸化されてギ酸、ホルマリン、</a:t>
            </a:r>
            <a:endParaRPr lang="en-US" altLang="ja-JP" sz="3200" dirty="0"/>
          </a:p>
          <a:p>
            <a:r>
              <a:rPr lang="ja-JP" altLang="en-US" sz="3200"/>
              <a:t>　　　　　　　　　合成樹脂の原料</a:t>
            </a:r>
            <a:endParaRPr lang="en-US" altLang="ja-JP" sz="3200" dirty="0"/>
          </a:p>
          <a:p>
            <a:r>
              <a:rPr lang="ja-JP" altLang="en-US" sz="3200"/>
              <a:t>　製法　メタノールの酸化　</a:t>
            </a:r>
            <a:r>
              <a:rPr lang="en-US" altLang="ja-JP" sz="3200" dirty="0"/>
              <a:t>CH3OH</a:t>
            </a:r>
            <a:r>
              <a:rPr lang="ja-JP" altLang="en-US" sz="3200"/>
              <a:t>→</a:t>
            </a:r>
            <a:r>
              <a:rPr lang="en-US" altLang="ja-JP" sz="3200" dirty="0"/>
              <a:t>HCHO</a:t>
            </a:r>
          </a:p>
          <a:p>
            <a:endParaRPr lang="en-US" altLang="ja-JP" sz="3200" dirty="0"/>
          </a:p>
          <a:p>
            <a:r>
              <a:rPr lang="ja-JP" altLang="en-US" sz="3200"/>
              <a:t>アセトアルデヒド：ヨードホルム反応</a:t>
            </a:r>
            <a:endParaRPr lang="en-US" altLang="ja-JP" sz="3200" dirty="0"/>
          </a:p>
          <a:p>
            <a:r>
              <a:rPr lang="ja-JP" altLang="en-US" sz="3200"/>
              <a:t>　製法　エタノールの酸化　</a:t>
            </a:r>
            <a:r>
              <a:rPr lang="en-US" altLang="ja-JP" sz="3200" dirty="0"/>
              <a:t>C2H5OH</a:t>
            </a:r>
            <a:r>
              <a:rPr lang="ja-JP" altLang="en-US" sz="3200"/>
              <a:t>→</a:t>
            </a:r>
            <a:r>
              <a:rPr lang="en-US" altLang="ja-JP" sz="3200" dirty="0"/>
              <a:t>CH3CHO</a:t>
            </a:r>
          </a:p>
          <a:p>
            <a:r>
              <a:rPr lang="ja-JP" altLang="en-US" sz="3200"/>
              <a:t>　　　　エチレンの酸化　</a:t>
            </a:r>
            <a:r>
              <a:rPr lang="en-US" altLang="ja-JP" sz="3200" dirty="0"/>
              <a:t>CH2=CH2</a:t>
            </a:r>
            <a:r>
              <a:rPr lang="ja-JP" altLang="en-US" sz="3200"/>
              <a:t>→ </a:t>
            </a:r>
            <a:r>
              <a:rPr lang="en-US" altLang="ja-JP" sz="3200" dirty="0"/>
              <a:t>CH3CHO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D678BE-BEEA-A246-B8B5-056E24452099}"/>
              </a:ext>
            </a:extLst>
          </p:cNvPr>
          <p:cNvSpPr/>
          <p:nvPr/>
        </p:nvSpPr>
        <p:spPr>
          <a:xfrm>
            <a:off x="1602986" y="1056894"/>
            <a:ext cx="1934737" cy="429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53A3ED-FAD9-4C40-B5B9-6CBECC8C44E9}"/>
              </a:ext>
            </a:extLst>
          </p:cNvPr>
          <p:cNvSpPr/>
          <p:nvPr/>
        </p:nvSpPr>
        <p:spPr>
          <a:xfrm>
            <a:off x="6666571" y="1014313"/>
            <a:ext cx="1315844" cy="472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1C2D3C-4367-6241-9CE0-9872421D710B}"/>
              </a:ext>
            </a:extLst>
          </p:cNvPr>
          <p:cNvSpPr/>
          <p:nvPr/>
        </p:nvSpPr>
        <p:spPr>
          <a:xfrm>
            <a:off x="3192036" y="1586831"/>
            <a:ext cx="5572823" cy="4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D73DD23-B359-164A-B99D-B208F8BBD7EC}"/>
              </a:ext>
            </a:extLst>
          </p:cNvPr>
          <p:cNvSpPr/>
          <p:nvPr/>
        </p:nvSpPr>
        <p:spPr>
          <a:xfrm>
            <a:off x="4796883" y="2520322"/>
            <a:ext cx="2808249" cy="39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AEAAB6-F39C-F443-859A-1D045EF2C261}"/>
              </a:ext>
            </a:extLst>
          </p:cNvPr>
          <p:cNvSpPr/>
          <p:nvPr/>
        </p:nvSpPr>
        <p:spPr>
          <a:xfrm>
            <a:off x="2714392" y="3476475"/>
            <a:ext cx="3307267" cy="49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9DBF1C-7BC8-3B4A-BE1B-643866A7CF3F}"/>
              </a:ext>
            </a:extLst>
          </p:cNvPr>
          <p:cNvSpPr/>
          <p:nvPr/>
        </p:nvSpPr>
        <p:spPr>
          <a:xfrm>
            <a:off x="4819185" y="4481710"/>
            <a:ext cx="3163230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043419-5858-434D-AFE2-0F06738D4476}"/>
              </a:ext>
            </a:extLst>
          </p:cNvPr>
          <p:cNvSpPr/>
          <p:nvPr/>
        </p:nvSpPr>
        <p:spPr>
          <a:xfrm>
            <a:off x="2570355" y="4956104"/>
            <a:ext cx="3451304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DEA556D-520A-344C-8281-3607967CC1F7}"/>
              </a:ext>
            </a:extLst>
          </p:cNvPr>
          <p:cNvSpPr/>
          <p:nvPr/>
        </p:nvSpPr>
        <p:spPr>
          <a:xfrm>
            <a:off x="2570355" y="5430498"/>
            <a:ext cx="3072162" cy="45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51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F2D7A89-89DC-2D4A-9D16-DD7751E9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BD6BBA-AD9C-D945-A1B5-61585F2E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26A927-1E33-5747-8593-2BC37D78AD11}"/>
              </a:ext>
            </a:extLst>
          </p:cNvPr>
          <p:cNvSpPr txBox="1"/>
          <p:nvPr/>
        </p:nvSpPr>
        <p:spPr>
          <a:xfrm>
            <a:off x="664427" y="847150"/>
            <a:ext cx="108631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◎ケトン</a:t>
            </a:r>
            <a:r>
              <a:rPr kumimoji="1" lang="en-US" altLang="ja-JP" sz="3200" dirty="0"/>
              <a:t> -CO-</a:t>
            </a:r>
            <a:endParaRPr lang="en-US" altLang="ja-JP" sz="3200" dirty="0"/>
          </a:p>
          <a:p>
            <a:r>
              <a:rPr kumimoji="1" lang="ja-JP" altLang="en-US" sz="3200"/>
              <a:t>酸化されにくい、還元作用を示さず、</a:t>
            </a:r>
            <a:endParaRPr kumimoji="1" lang="en-US" altLang="ja-JP" sz="3200" dirty="0"/>
          </a:p>
          <a:p>
            <a:r>
              <a:rPr kumimoji="1" lang="ja-JP" altLang="en-US" sz="3200"/>
              <a:t>第２級アルコールの酸化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アセトン</a:t>
            </a:r>
            <a:endParaRPr lang="en-US" altLang="ja-JP" sz="3200" dirty="0"/>
          </a:p>
          <a:p>
            <a:r>
              <a:rPr lang="ja-JP" altLang="en-US" sz="3200"/>
              <a:t>無色、不揮発性、水に溶ける、ヨードホルム反応</a:t>
            </a:r>
            <a:endParaRPr lang="en-US" altLang="ja-JP" sz="3200" dirty="0"/>
          </a:p>
          <a:p>
            <a:r>
              <a:rPr kumimoji="1" lang="ja-JP" altLang="en-US" sz="3200"/>
              <a:t>製法　</a:t>
            </a:r>
            <a:r>
              <a:rPr kumimoji="1" lang="en-US" altLang="ja-JP" sz="3200" dirty="0"/>
              <a:t>2</a:t>
            </a:r>
            <a:r>
              <a:rPr kumimoji="1" lang="ja-JP" altLang="en-US" sz="3200"/>
              <a:t>プロパノールの酸化</a:t>
            </a:r>
            <a:endParaRPr kumimoji="1" lang="en-US" altLang="ja-JP" sz="3200" dirty="0"/>
          </a:p>
          <a:p>
            <a:r>
              <a:rPr lang="ja-JP" altLang="en-US" sz="3200"/>
              <a:t>　</a:t>
            </a:r>
            <a:r>
              <a:rPr lang="en-US" altLang="ja-JP" sz="3200" dirty="0"/>
              <a:t>          CH3CH(OH)CH3</a:t>
            </a:r>
            <a:r>
              <a:rPr lang="ja-JP" altLang="en-US" sz="3200"/>
              <a:t>→</a:t>
            </a:r>
            <a:r>
              <a:rPr lang="en-US" altLang="ja-JP" sz="3200" dirty="0"/>
              <a:t>CH3COCH3</a:t>
            </a:r>
            <a:endParaRPr kumimoji="1" lang="en-US" altLang="ja-JP" sz="3200" dirty="0"/>
          </a:p>
          <a:p>
            <a:r>
              <a:rPr lang="ja-JP" altLang="en-US" sz="3200"/>
              <a:t>　　　酢酸カルシウムの乾留</a:t>
            </a:r>
            <a:endParaRPr lang="en-US" altLang="ja-JP" sz="3200" dirty="0"/>
          </a:p>
          <a:p>
            <a:r>
              <a:rPr lang="en-US" altLang="ja-JP" sz="3200" dirty="0"/>
              <a:t>          </a:t>
            </a:r>
            <a:r>
              <a:rPr lang="ja-JP" altLang="en-US" sz="3200"/>
              <a:t>　</a:t>
            </a:r>
            <a:r>
              <a:rPr lang="en-US" altLang="ja-JP" sz="3200" dirty="0"/>
              <a:t>(CH3COO)2Ca</a:t>
            </a:r>
            <a:r>
              <a:rPr lang="ja-JP" altLang="en-US" sz="3200"/>
              <a:t>→</a:t>
            </a:r>
            <a:r>
              <a:rPr lang="en-US" altLang="ja-JP" sz="3200" dirty="0"/>
              <a:t>CH3COCH3+CaCO3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4E2D0C-3071-CA41-958C-A31AC20AF8EF}"/>
              </a:ext>
            </a:extLst>
          </p:cNvPr>
          <p:cNvSpPr/>
          <p:nvPr/>
        </p:nvSpPr>
        <p:spPr>
          <a:xfrm>
            <a:off x="1141141" y="862303"/>
            <a:ext cx="1178313" cy="471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E862703-C6BE-F14D-ABD6-CDF42BDE42A5}"/>
              </a:ext>
            </a:extLst>
          </p:cNvPr>
          <p:cNvSpPr/>
          <p:nvPr/>
        </p:nvSpPr>
        <p:spPr>
          <a:xfrm>
            <a:off x="738767" y="1826243"/>
            <a:ext cx="3163230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6B2612-06A4-E244-ADDD-AD5CAD39D1DB}"/>
              </a:ext>
            </a:extLst>
          </p:cNvPr>
          <p:cNvSpPr/>
          <p:nvPr/>
        </p:nvSpPr>
        <p:spPr>
          <a:xfrm>
            <a:off x="6400799" y="3331647"/>
            <a:ext cx="3300761" cy="42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9572CFB-EB4F-9344-989A-AE217AC575BD}"/>
              </a:ext>
            </a:extLst>
          </p:cNvPr>
          <p:cNvSpPr/>
          <p:nvPr/>
        </p:nvSpPr>
        <p:spPr>
          <a:xfrm>
            <a:off x="1960755" y="3754123"/>
            <a:ext cx="3882484" cy="527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83CFFF-8E04-0E4F-8790-0BDD2C533164}"/>
              </a:ext>
            </a:extLst>
          </p:cNvPr>
          <p:cNvSpPr/>
          <p:nvPr/>
        </p:nvSpPr>
        <p:spPr>
          <a:xfrm>
            <a:off x="1960755" y="4774113"/>
            <a:ext cx="4105508" cy="444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B0C11A-D20D-2040-BE9D-521AEF299541}"/>
              </a:ext>
            </a:extLst>
          </p:cNvPr>
          <p:cNvSpPr/>
          <p:nvPr/>
        </p:nvSpPr>
        <p:spPr>
          <a:xfrm>
            <a:off x="669073" y="2816142"/>
            <a:ext cx="3300761" cy="422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6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5DDB17C-6B1A-FF43-BCBF-7B409AD0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6C7BCC-CA58-5448-BB97-2A9E413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85D028-0DF2-CC42-BFBD-4D28B8EE9079}"/>
              </a:ext>
            </a:extLst>
          </p:cNvPr>
          <p:cNvSpPr txBox="1"/>
          <p:nvPr/>
        </p:nvSpPr>
        <p:spPr>
          <a:xfrm>
            <a:off x="260671" y="175762"/>
            <a:ext cx="10816683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◎カルボン酸</a:t>
            </a:r>
            <a:r>
              <a:rPr lang="ja-JP" altLang="en-US" sz="3200"/>
              <a:t>　</a:t>
            </a:r>
            <a:r>
              <a:rPr lang="en-US" altLang="ja-JP" sz="3200" dirty="0"/>
              <a:t>–COOH</a:t>
            </a:r>
          </a:p>
          <a:p>
            <a:r>
              <a:rPr kumimoji="1" lang="ja-JP" altLang="en-US" sz="3200"/>
              <a:t>脂肪酸：</a:t>
            </a:r>
            <a:r>
              <a:rPr kumimoji="1" lang="en-US" altLang="ja-JP" sz="3200" dirty="0"/>
              <a:t>1</a:t>
            </a:r>
            <a:r>
              <a:rPr kumimoji="1" lang="ja-JP" altLang="en-US" sz="3200"/>
              <a:t>価のカルボン酸</a:t>
            </a:r>
            <a:endParaRPr kumimoji="1" lang="en-US" altLang="ja-JP" sz="3200" dirty="0"/>
          </a:p>
          <a:p>
            <a:r>
              <a:rPr lang="ja-JP" altLang="en-US" sz="3200"/>
              <a:t>ヒドロキシ酸：分子内に</a:t>
            </a:r>
            <a:r>
              <a:rPr lang="en-US" altLang="ja-JP" sz="3200" dirty="0"/>
              <a:t>-OH</a:t>
            </a:r>
            <a:r>
              <a:rPr lang="ja-JP" altLang="en-US" sz="3200"/>
              <a:t>があるカルボン酸</a:t>
            </a:r>
            <a:endParaRPr lang="en-US" altLang="ja-JP" sz="3200" dirty="0"/>
          </a:p>
          <a:p>
            <a:r>
              <a:rPr kumimoji="1" lang="ja-JP" altLang="en-US" sz="3200"/>
              <a:t>炭酸よりも強い酸、極性分子、アルデヒドの酸化</a:t>
            </a:r>
            <a:endParaRPr kumimoji="1" lang="en-US" altLang="ja-JP" sz="3200" dirty="0"/>
          </a:p>
          <a:p>
            <a:r>
              <a:rPr kumimoji="1" lang="ja-JP" altLang="en-US" sz="3200"/>
              <a:t>ギ酸：アルデヒド基をもち還元性を示す</a:t>
            </a:r>
            <a:endParaRPr kumimoji="1" lang="en-US" altLang="ja-JP" sz="3200" dirty="0"/>
          </a:p>
          <a:p>
            <a:r>
              <a:rPr lang="ja-JP" altLang="en-US" sz="3200"/>
              <a:t>　製法　一酸化炭素に水酸化ナトリウム</a:t>
            </a:r>
            <a:endParaRPr lang="en-US" altLang="ja-JP" sz="3200" dirty="0"/>
          </a:p>
          <a:p>
            <a:r>
              <a:rPr kumimoji="1" lang="ja-JP" altLang="en-US" sz="3200"/>
              <a:t>　　　　</a:t>
            </a:r>
            <a:r>
              <a:rPr kumimoji="1" lang="en-US" altLang="ja-JP" sz="3200" dirty="0" err="1"/>
              <a:t>CO</a:t>
            </a:r>
            <a:r>
              <a:rPr lang="en-US" altLang="ja-JP" sz="3200" dirty="0" err="1"/>
              <a:t>+NaOH</a:t>
            </a:r>
            <a:r>
              <a:rPr lang="ja-JP" altLang="en-US" sz="3200"/>
              <a:t>→</a:t>
            </a:r>
            <a:r>
              <a:rPr lang="en-US" altLang="ja-JP" sz="3200" dirty="0" err="1"/>
              <a:t>HCOONa</a:t>
            </a:r>
            <a:endParaRPr kumimoji="1" lang="en-US" altLang="ja-JP" sz="3200" dirty="0"/>
          </a:p>
          <a:p>
            <a:r>
              <a:rPr lang="ja-JP" altLang="en-US" sz="3200"/>
              <a:t>酢酸：冬季に氷結</a:t>
            </a:r>
            <a:r>
              <a:rPr lang="en-US" altLang="ja-JP" sz="3200" dirty="0"/>
              <a:t>(</a:t>
            </a:r>
            <a:r>
              <a:rPr lang="ja-JP" altLang="en-US" sz="3200"/>
              <a:t>氷酢酸</a:t>
            </a:r>
            <a:r>
              <a:rPr lang="en-US" altLang="ja-JP" sz="3200" dirty="0"/>
              <a:t>)</a:t>
            </a:r>
          </a:p>
          <a:p>
            <a:r>
              <a:rPr kumimoji="1" lang="ja-JP" altLang="en-US" sz="3200"/>
              <a:t>　製法　①</a:t>
            </a:r>
            <a:r>
              <a:rPr kumimoji="1" lang="en-US" altLang="ja-JP" sz="3200" dirty="0"/>
              <a:t>CH3CHO</a:t>
            </a:r>
            <a:r>
              <a:rPr kumimoji="1" lang="ja-JP" altLang="en-US" sz="3200"/>
              <a:t>→</a:t>
            </a:r>
            <a:r>
              <a:rPr kumimoji="1" lang="en-US" altLang="ja-JP" sz="3200" dirty="0"/>
              <a:t>CH3COOH</a:t>
            </a:r>
          </a:p>
          <a:p>
            <a:r>
              <a:rPr lang="ja-JP" altLang="en-US" sz="3200"/>
              <a:t>　　　　②</a:t>
            </a:r>
            <a:r>
              <a:rPr lang="en-US" altLang="ja-JP" sz="3200" dirty="0"/>
              <a:t>CH3OH+CO</a:t>
            </a:r>
            <a:r>
              <a:rPr lang="ja-JP" altLang="en-US" sz="3200"/>
              <a:t>→</a:t>
            </a:r>
            <a:r>
              <a:rPr lang="en-US" altLang="ja-JP" sz="3200" dirty="0"/>
              <a:t>CH3COOH</a:t>
            </a:r>
          </a:p>
          <a:p>
            <a:r>
              <a:rPr lang="ja-JP" altLang="en-US" sz="3200"/>
              <a:t>　＋メタノール→酢酸エチル</a:t>
            </a:r>
            <a:r>
              <a:rPr lang="en-US" altLang="ja-JP" sz="3200" dirty="0"/>
              <a:t>(</a:t>
            </a:r>
            <a:r>
              <a:rPr lang="ja-JP" altLang="en-US" sz="3200"/>
              <a:t>異性体：プロピオン酸</a:t>
            </a:r>
            <a:r>
              <a:rPr lang="en-US" altLang="ja-JP" sz="3200" dirty="0"/>
              <a:t>)</a:t>
            </a:r>
          </a:p>
          <a:p>
            <a:r>
              <a:rPr lang="ja-JP" altLang="en-US" sz="3200"/>
              <a:t>酸無水物　カルボキシ基どうしが結合</a:t>
            </a:r>
            <a:r>
              <a:rPr lang="en-US" altLang="ja-JP" sz="3200" dirty="0"/>
              <a:t>-CO-O-CO-</a:t>
            </a:r>
          </a:p>
          <a:p>
            <a:r>
              <a:rPr lang="ja-JP" altLang="en-US" sz="3200"/>
              <a:t>マレイン</a:t>
            </a:r>
            <a:r>
              <a:rPr kumimoji="1" lang="ja-JP" altLang="en-US" sz="3200"/>
              <a:t>酸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シス型</a:t>
            </a:r>
            <a:r>
              <a:rPr kumimoji="1" lang="en-US" altLang="ja-JP" sz="3200" dirty="0"/>
              <a:t>)</a:t>
            </a:r>
            <a:r>
              <a:rPr kumimoji="1" lang="ja-JP" altLang="en-US" sz="3200"/>
              <a:t>・</a:t>
            </a:r>
            <a:r>
              <a:rPr lang="ja-JP" altLang="en-US" sz="3200"/>
              <a:t>フマル</a:t>
            </a:r>
            <a:r>
              <a:rPr kumimoji="1" lang="ja-JP" altLang="en-US" sz="3200"/>
              <a:t>酸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トランス型</a:t>
            </a:r>
            <a:r>
              <a:rPr kumimoji="1" lang="en-US" altLang="ja-JP" sz="3200" dirty="0"/>
              <a:t>)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1BF32D-050C-DB4F-89FD-31B7B3AD1BEE}"/>
              </a:ext>
            </a:extLst>
          </p:cNvPr>
          <p:cNvSpPr/>
          <p:nvPr/>
        </p:nvSpPr>
        <p:spPr>
          <a:xfrm>
            <a:off x="742030" y="216183"/>
            <a:ext cx="2059261" cy="448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ACB3FF-FCC0-E24C-96CB-1A01800FDEED}"/>
              </a:ext>
            </a:extLst>
          </p:cNvPr>
          <p:cNvSpPr/>
          <p:nvPr/>
        </p:nvSpPr>
        <p:spPr>
          <a:xfrm>
            <a:off x="340586" y="678339"/>
            <a:ext cx="1211768" cy="49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58E02D-41B5-BD4E-82C2-90D600D24AEF}"/>
              </a:ext>
            </a:extLst>
          </p:cNvPr>
          <p:cNvSpPr/>
          <p:nvPr/>
        </p:nvSpPr>
        <p:spPr>
          <a:xfrm>
            <a:off x="340586" y="1214988"/>
            <a:ext cx="2460705" cy="43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D1C67E4-37B1-654D-8461-FCE2C35981B6}"/>
              </a:ext>
            </a:extLst>
          </p:cNvPr>
          <p:cNvSpPr/>
          <p:nvPr/>
        </p:nvSpPr>
        <p:spPr>
          <a:xfrm>
            <a:off x="6085324" y="1682836"/>
            <a:ext cx="1867830" cy="39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4E82EC-6E62-4644-9E2C-4A0E013E436A}"/>
              </a:ext>
            </a:extLst>
          </p:cNvPr>
          <p:cNvSpPr/>
          <p:nvPr/>
        </p:nvSpPr>
        <p:spPr>
          <a:xfrm>
            <a:off x="1574653" y="2182030"/>
            <a:ext cx="4796885" cy="409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44DDC77-4632-3548-BA22-D822FD2397CC}"/>
              </a:ext>
            </a:extLst>
          </p:cNvPr>
          <p:cNvSpPr/>
          <p:nvPr/>
        </p:nvSpPr>
        <p:spPr>
          <a:xfrm>
            <a:off x="1970524" y="2645091"/>
            <a:ext cx="5748454" cy="41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F145A26-FDEA-8D44-BF12-472CA32FF385}"/>
              </a:ext>
            </a:extLst>
          </p:cNvPr>
          <p:cNvSpPr/>
          <p:nvPr/>
        </p:nvSpPr>
        <p:spPr>
          <a:xfrm>
            <a:off x="3762154" y="3605258"/>
            <a:ext cx="1180170" cy="50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0939A9-EF5D-8A45-950E-F60AD467550C}"/>
              </a:ext>
            </a:extLst>
          </p:cNvPr>
          <p:cNvSpPr/>
          <p:nvPr/>
        </p:nvSpPr>
        <p:spPr>
          <a:xfrm>
            <a:off x="2410561" y="5491552"/>
            <a:ext cx="7055937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020EBC8-DC9E-184F-BEB0-3DDEB3154718}"/>
              </a:ext>
            </a:extLst>
          </p:cNvPr>
          <p:cNvSpPr/>
          <p:nvPr/>
        </p:nvSpPr>
        <p:spPr>
          <a:xfrm>
            <a:off x="340586" y="5992245"/>
            <a:ext cx="1609492" cy="47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840B20A-21E4-3F44-9F3E-2BB875406C9B}"/>
              </a:ext>
            </a:extLst>
          </p:cNvPr>
          <p:cNvSpPr/>
          <p:nvPr/>
        </p:nvSpPr>
        <p:spPr>
          <a:xfrm>
            <a:off x="4371321" y="6026263"/>
            <a:ext cx="1080240" cy="44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1A2086-F562-0A44-A107-6A40842814D4}"/>
              </a:ext>
            </a:extLst>
          </p:cNvPr>
          <p:cNvSpPr/>
          <p:nvPr/>
        </p:nvSpPr>
        <p:spPr>
          <a:xfrm>
            <a:off x="3591993" y="5038423"/>
            <a:ext cx="2062926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7D98E43-7BD5-C642-A2E5-776FD5B96AF1}"/>
              </a:ext>
            </a:extLst>
          </p:cNvPr>
          <p:cNvSpPr/>
          <p:nvPr/>
        </p:nvSpPr>
        <p:spPr>
          <a:xfrm>
            <a:off x="7421526" y="5067819"/>
            <a:ext cx="2435702" cy="42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9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81320CF-C2A2-B44E-9C56-2144D276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2D078C-BFC2-7045-B203-81053750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08F3D9-6E96-5B40-9BCA-1E173379EB0E}"/>
              </a:ext>
            </a:extLst>
          </p:cNvPr>
          <p:cNvSpPr txBox="1"/>
          <p:nvPr/>
        </p:nvSpPr>
        <p:spPr>
          <a:xfrm>
            <a:off x="523565" y="661730"/>
            <a:ext cx="1117164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◎エステル　</a:t>
            </a:r>
            <a:r>
              <a:rPr lang="en-US" altLang="ja-JP" sz="3200" dirty="0"/>
              <a:t>-</a:t>
            </a:r>
            <a:r>
              <a:rPr kumimoji="1" lang="en-US" altLang="ja-JP" sz="3200" dirty="0"/>
              <a:t>COO-</a:t>
            </a:r>
          </a:p>
          <a:p>
            <a:r>
              <a:rPr kumimoji="1" lang="ja-JP" altLang="en-US" sz="3200"/>
              <a:t>加水分解でカルボン酸とアルコール</a:t>
            </a:r>
            <a:endParaRPr kumimoji="1" lang="en-US" altLang="ja-JP" sz="3200" dirty="0"/>
          </a:p>
          <a:p>
            <a:r>
              <a:rPr lang="ja-JP" altLang="en-US" sz="3200"/>
              <a:t>強塩基と反応しカルボン酸の塩とアルコールを生成</a:t>
            </a:r>
            <a:r>
              <a:rPr lang="en-US" altLang="ja-JP" sz="3200" dirty="0"/>
              <a:t>(</a:t>
            </a:r>
            <a:r>
              <a:rPr lang="ja-JP" altLang="en-US" sz="3200"/>
              <a:t>けん化</a:t>
            </a:r>
            <a:r>
              <a:rPr lang="en-US" altLang="ja-JP" sz="3200" dirty="0"/>
              <a:t>)</a:t>
            </a:r>
          </a:p>
          <a:p>
            <a:r>
              <a:rPr kumimoji="1" lang="ja-JP" altLang="en-US" sz="3200"/>
              <a:t>　製法　カルボン酸とアルコールの脱水縮合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エステル化</a:t>
            </a:r>
            <a:r>
              <a:rPr kumimoji="1" lang="en-US" altLang="ja-JP" sz="3200" dirty="0"/>
              <a:t>)</a:t>
            </a:r>
          </a:p>
          <a:p>
            <a:endParaRPr kumimoji="1" lang="en-US" altLang="ja-JP" sz="3200" dirty="0"/>
          </a:p>
          <a:p>
            <a:r>
              <a:rPr lang="ja-JP" altLang="en-US" sz="3200"/>
              <a:t>◎脂肪</a:t>
            </a:r>
            <a:endParaRPr lang="en-US" altLang="ja-JP" sz="3200" dirty="0"/>
          </a:p>
          <a:p>
            <a:r>
              <a:rPr kumimoji="1" lang="ja-JP" altLang="en-US" sz="3200"/>
              <a:t>脂肪：常温で固体のもの</a:t>
            </a:r>
            <a:endParaRPr kumimoji="1" lang="en-US" altLang="ja-JP" sz="3200" dirty="0"/>
          </a:p>
          <a:p>
            <a:r>
              <a:rPr lang="ja-JP" altLang="en-US" sz="3200"/>
              <a:t>脂肪油：常温で液体のもの</a:t>
            </a:r>
            <a:endParaRPr lang="en-US" altLang="ja-JP" sz="3200" dirty="0"/>
          </a:p>
          <a:p>
            <a:r>
              <a:rPr kumimoji="1" lang="ja-JP" altLang="en-US" sz="3200"/>
              <a:t>乾性油：酸化されて固まりやすい</a:t>
            </a:r>
            <a:endParaRPr kumimoji="1" lang="en-US" altLang="ja-JP" sz="3200" dirty="0"/>
          </a:p>
          <a:p>
            <a:r>
              <a:rPr lang="ja-JP" altLang="en-US" sz="3200"/>
              <a:t>硬化油：脂肪油に触媒で水素を付加させ固体になる</a:t>
            </a:r>
            <a:endParaRPr lang="en-US" altLang="ja-JP" sz="3200" dirty="0"/>
          </a:p>
          <a:p>
            <a:r>
              <a:rPr kumimoji="1" lang="ja-JP" altLang="en-US" sz="3200"/>
              <a:t>＊強塩基と反応して脂肪酸の塩とグリセリンを形成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けん化</a:t>
            </a:r>
            <a:r>
              <a:rPr kumimoji="1" lang="en-US" altLang="ja-JP" sz="3200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BF3BD8-9B2F-FF45-A1A6-443D40DCBB31}"/>
              </a:ext>
            </a:extLst>
          </p:cNvPr>
          <p:cNvSpPr/>
          <p:nvPr/>
        </p:nvSpPr>
        <p:spPr>
          <a:xfrm>
            <a:off x="1081110" y="696947"/>
            <a:ext cx="1577898" cy="42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A1B69A-53BA-014C-B44A-EA64DE4DC51E}"/>
              </a:ext>
            </a:extLst>
          </p:cNvPr>
          <p:cNvSpPr/>
          <p:nvPr/>
        </p:nvSpPr>
        <p:spPr>
          <a:xfrm>
            <a:off x="2662724" y="1125716"/>
            <a:ext cx="4553415" cy="46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17A5AD-69ED-A34B-BA06-1D715DBCB8F7}"/>
              </a:ext>
            </a:extLst>
          </p:cNvPr>
          <p:cNvSpPr/>
          <p:nvPr/>
        </p:nvSpPr>
        <p:spPr>
          <a:xfrm>
            <a:off x="2233402" y="2133116"/>
            <a:ext cx="6424962" cy="47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9669B9-F80D-0E49-BDD7-A585D1D1E026}"/>
              </a:ext>
            </a:extLst>
          </p:cNvPr>
          <p:cNvSpPr/>
          <p:nvPr/>
        </p:nvSpPr>
        <p:spPr>
          <a:xfrm>
            <a:off x="8931570" y="2130562"/>
            <a:ext cx="1934736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F38D882-CBD8-6A40-8358-871E481DEA3E}"/>
              </a:ext>
            </a:extLst>
          </p:cNvPr>
          <p:cNvSpPr/>
          <p:nvPr/>
        </p:nvSpPr>
        <p:spPr>
          <a:xfrm>
            <a:off x="651787" y="3596635"/>
            <a:ext cx="758285" cy="454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4096C2-DCC4-764B-BA9E-34B72633947F}"/>
              </a:ext>
            </a:extLst>
          </p:cNvPr>
          <p:cNvSpPr/>
          <p:nvPr/>
        </p:nvSpPr>
        <p:spPr>
          <a:xfrm>
            <a:off x="620192" y="4168794"/>
            <a:ext cx="1280533" cy="41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653A62-EF15-F842-830B-47F402AF8BCD}"/>
              </a:ext>
            </a:extLst>
          </p:cNvPr>
          <p:cNvSpPr/>
          <p:nvPr/>
        </p:nvSpPr>
        <p:spPr>
          <a:xfrm>
            <a:off x="597889" y="4648348"/>
            <a:ext cx="1302836" cy="4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DEC4115-DD53-9340-9A45-0CBC83B37507}"/>
              </a:ext>
            </a:extLst>
          </p:cNvPr>
          <p:cNvSpPr/>
          <p:nvPr/>
        </p:nvSpPr>
        <p:spPr>
          <a:xfrm>
            <a:off x="597889" y="5110892"/>
            <a:ext cx="1302836" cy="40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D2D741-BB5A-3D45-9D9D-4B2B2E38ADAC}"/>
              </a:ext>
            </a:extLst>
          </p:cNvPr>
          <p:cNvSpPr/>
          <p:nvPr/>
        </p:nvSpPr>
        <p:spPr>
          <a:xfrm>
            <a:off x="10113598" y="5577678"/>
            <a:ext cx="1176454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A939E59-E018-314B-A145-B70F35CE9988}"/>
              </a:ext>
            </a:extLst>
          </p:cNvPr>
          <p:cNvSpPr/>
          <p:nvPr/>
        </p:nvSpPr>
        <p:spPr>
          <a:xfrm>
            <a:off x="4244340" y="5542603"/>
            <a:ext cx="4414024" cy="509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81320CF-C2A2-B44E-9C56-2144D276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B2D078C-BFC2-7045-B203-81053750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08F3D9-6E96-5B40-9BCA-1E173379EB0E}"/>
              </a:ext>
            </a:extLst>
          </p:cNvPr>
          <p:cNvSpPr txBox="1"/>
          <p:nvPr/>
        </p:nvSpPr>
        <p:spPr>
          <a:xfrm>
            <a:off x="338654" y="466337"/>
            <a:ext cx="1151469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◎油脂：高級脂肪酸とグリセリンのエステル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・飽和脂肪酸：固体</a:t>
            </a:r>
            <a:endParaRPr kumimoji="1" lang="en-US" altLang="ja-JP" sz="3200" dirty="0"/>
          </a:p>
          <a:p>
            <a:r>
              <a:rPr lang="ja-JP" altLang="en-US" sz="3200"/>
              <a:t>　ミリスチン酸　</a:t>
            </a:r>
            <a:r>
              <a:rPr lang="en-US" altLang="ja-JP" sz="3200" dirty="0"/>
              <a:t>C</a:t>
            </a:r>
            <a:r>
              <a:rPr lang="en-US" altLang="ja-JP" sz="3200" baseline="-25000" dirty="0"/>
              <a:t>13</a:t>
            </a:r>
            <a:r>
              <a:rPr lang="en-US" altLang="ja-JP" sz="3200" dirty="0"/>
              <a:t>H</a:t>
            </a:r>
            <a:r>
              <a:rPr lang="en-US" altLang="ja-JP" sz="3200" baseline="-25000" dirty="0"/>
              <a:t>27</a:t>
            </a:r>
            <a:r>
              <a:rPr lang="en-US" altLang="ja-JP" sz="3200" dirty="0"/>
              <a:t>COOH</a:t>
            </a:r>
            <a:r>
              <a:rPr lang="ja-JP" altLang="en-US" sz="3200"/>
              <a:t>　パルミチン酸　</a:t>
            </a:r>
            <a:r>
              <a:rPr lang="en-US" altLang="ja-JP" sz="3200" dirty="0"/>
              <a:t>C</a:t>
            </a:r>
            <a:r>
              <a:rPr lang="en-US" altLang="ja-JP" sz="3200" baseline="-25000" dirty="0"/>
              <a:t>15</a:t>
            </a:r>
            <a:r>
              <a:rPr lang="en-US" altLang="ja-JP" sz="3200" dirty="0"/>
              <a:t>H</a:t>
            </a:r>
            <a:r>
              <a:rPr lang="en-US" altLang="ja-JP" sz="3200" baseline="-25000" dirty="0"/>
              <a:t>31</a:t>
            </a:r>
            <a:r>
              <a:rPr lang="en-US" altLang="ja-JP" sz="3200" dirty="0"/>
              <a:t>COOH</a:t>
            </a:r>
          </a:p>
          <a:p>
            <a:r>
              <a:rPr lang="ja-JP" altLang="en-US" sz="3200"/>
              <a:t>　ステアリン酸　</a:t>
            </a:r>
            <a:r>
              <a:rPr lang="en-US" altLang="ja-JP" sz="3200" dirty="0"/>
              <a:t>C</a:t>
            </a:r>
            <a:r>
              <a:rPr lang="en-US" altLang="ja-JP" sz="3200" baseline="-25000" dirty="0"/>
              <a:t>17</a:t>
            </a:r>
            <a:r>
              <a:rPr lang="en-US" altLang="ja-JP" sz="3200" dirty="0"/>
              <a:t>H</a:t>
            </a:r>
            <a:r>
              <a:rPr lang="en-US" altLang="ja-JP" sz="3200" baseline="-25000" dirty="0"/>
              <a:t>35</a:t>
            </a:r>
            <a:r>
              <a:rPr lang="en-US" altLang="ja-JP" sz="3200" dirty="0"/>
              <a:t>COOH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・不飽和脂肪酸：液体　二重結合</a:t>
            </a:r>
            <a:endParaRPr lang="en-US" altLang="ja-JP" sz="3200" dirty="0"/>
          </a:p>
          <a:p>
            <a:r>
              <a:rPr lang="ja-JP" altLang="en-US" sz="3200"/>
              <a:t>オレイン酸　</a:t>
            </a:r>
            <a:r>
              <a:rPr lang="en-US" altLang="ja-JP" sz="3200" dirty="0"/>
              <a:t>C</a:t>
            </a:r>
            <a:r>
              <a:rPr lang="en-US" altLang="ja-JP" sz="3200" baseline="-25000" dirty="0"/>
              <a:t>17</a:t>
            </a:r>
            <a:r>
              <a:rPr lang="en-US" altLang="ja-JP" sz="3200" dirty="0"/>
              <a:t>H</a:t>
            </a:r>
            <a:r>
              <a:rPr lang="en-US" altLang="ja-JP" sz="3200" baseline="-25000" dirty="0"/>
              <a:t>33</a:t>
            </a:r>
            <a:r>
              <a:rPr lang="en-US" altLang="ja-JP" sz="3200" dirty="0"/>
              <a:t>COOH</a:t>
            </a:r>
            <a:r>
              <a:rPr lang="ja-JP" altLang="en-US" sz="3200"/>
              <a:t>　</a:t>
            </a:r>
            <a:r>
              <a:rPr lang="en-US" altLang="ja-JP" sz="3200" dirty="0"/>
              <a:t>1</a:t>
            </a:r>
            <a:r>
              <a:rPr lang="ja-JP" altLang="en-US" sz="3200"/>
              <a:t>　</a:t>
            </a:r>
            <a:endParaRPr lang="en-US" altLang="ja-JP" sz="3200" dirty="0"/>
          </a:p>
          <a:p>
            <a:r>
              <a:rPr lang="ja-JP" altLang="en-US" sz="3200"/>
              <a:t>リノール酸　</a:t>
            </a:r>
            <a:r>
              <a:rPr lang="en-US" altLang="ja-JP" sz="3200" dirty="0"/>
              <a:t>C</a:t>
            </a:r>
            <a:r>
              <a:rPr lang="en-US" altLang="ja-JP" sz="3200" baseline="-25000" dirty="0"/>
              <a:t>17</a:t>
            </a:r>
            <a:r>
              <a:rPr lang="en-US" altLang="ja-JP" sz="3200" dirty="0"/>
              <a:t>H</a:t>
            </a:r>
            <a:r>
              <a:rPr lang="en-US" altLang="ja-JP" sz="3200" baseline="-25000" dirty="0"/>
              <a:t>31</a:t>
            </a:r>
            <a:r>
              <a:rPr lang="en-US" altLang="ja-JP" sz="3200" dirty="0"/>
              <a:t>COOH</a:t>
            </a:r>
            <a:r>
              <a:rPr lang="ja-JP" altLang="en-US" sz="3200"/>
              <a:t>　</a:t>
            </a:r>
            <a:r>
              <a:rPr lang="en-US" altLang="ja-JP" sz="3200" dirty="0"/>
              <a:t>2</a:t>
            </a:r>
          </a:p>
          <a:p>
            <a:r>
              <a:rPr lang="ja-JP" altLang="en-US" sz="3200"/>
              <a:t>リノレン酸　</a:t>
            </a:r>
            <a:r>
              <a:rPr lang="en-US" altLang="ja-JP" sz="3200" dirty="0"/>
              <a:t>C</a:t>
            </a:r>
            <a:r>
              <a:rPr lang="en-US" altLang="ja-JP" sz="3200" baseline="-25000" dirty="0"/>
              <a:t>17</a:t>
            </a:r>
            <a:r>
              <a:rPr lang="en-US" altLang="ja-JP" sz="3200" dirty="0"/>
              <a:t>H</a:t>
            </a:r>
            <a:r>
              <a:rPr lang="en-US" altLang="ja-JP" sz="3200" baseline="-25000" dirty="0"/>
              <a:t>29</a:t>
            </a:r>
            <a:r>
              <a:rPr lang="en-US" altLang="ja-JP" sz="3200" dirty="0"/>
              <a:t>COOH</a:t>
            </a:r>
            <a:r>
              <a:rPr lang="ja-JP" altLang="en-US" sz="3200"/>
              <a:t>　</a:t>
            </a:r>
            <a:r>
              <a:rPr lang="en-US" altLang="ja-JP" sz="3200" dirty="0"/>
              <a:t>3</a:t>
            </a:r>
          </a:p>
          <a:p>
            <a:endParaRPr lang="en-US" altLang="ja-JP" sz="3200" dirty="0"/>
          </a:p>
          <a:p>
            <a:r>
              <a:rPr lang="ja-JP" altLang="en-US" sz="3200"/>
              <a:t>＊ゴロ　パ</a:t>
            </a:r>
            <a:r>
              <a:rPr lang="en-US" altLang="ja-JP" sz="3200" dirty="0"/>
              <a:t>/</a:t>
            </a:r>
            <a:r>
              <a:rPr lang="ja-JP" altLang="en-US" sz="3200"/>
              <a:t>ス</a:t>
            </a:r>
            <a:r>
              <a:rPr lang="en-US" altLang="ja-JP" sz="3200" dirty="0"/>
              <a:t>/</a:t>
            </a:r>
            <a:r>
              <a:rPr lang="ja-JP" altLang="en-US" sz="3200"/>
              <a:t>オ</a:t>
            </a:r>
            <a:r>
              <a:rPr lang="en-US" altLang="ja-JP" sz="3200" dirty="0"/>
              <a:t>/</a:t>
            </a:r>
            <a:r>
              <a:rPr lang="ja-JP" altLang="en-US" sz="3200"/>
              <a:t>リ</a:t>
            </a:r>
            <a:r>
              <a:rPr lang="en-US" altLang="ja-JP" sz="3200" dirty="0"/>
              <a:t>/</a:t>
            </a:r>
            <a:r>
              <a:rPr lang="ja-JP" altLang="en-US" sz="3200"/>
              <a:t>レン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BF3BD8-9B2F-FF45-A1A6-443D40DCBB31}"/>
              </a:ext>
            </a:extLst>
          </p:cNvPr>
          <p:cNvSpPr/>
          <p:nvPr/>
        </p:nvSpPr>
        <p:spPr>
          <a:xfrm>
            <a:off x="2036116" y="466337"/>
            <a:ext cx="2002484" cy="490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AA3F79-3C5D-A94B-817F-FA4861CEEB3C}"/>
              </a:ext>
            </a:extLst>
          </p:cNvPr>
          <p:cNvSpPr/>
          <p:nvPr/>
        </p:nvSpPr>
        <p:spPr>
          <a:xfrm>
            <a:off x="4506414" y="466337"/>
            <a:ext cx="2002484" cy="490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DEE36D-868B-4746-9C47-AC7436BE9E6A}"/>
              </a:ext>
            </a:extLst>
          </p:cNvPr>
          <p:cNvSpPr/>
          <p:nvPr/>
        </p:nvSpPr>
        <p:spPr>
          <a:xfrm>
            <a:off x="788563" y="1954896"/>
            <a:ext cx="2571323" cy="490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AA11D8-B11B-4747-B3D1-4FC8973AFF6F}"/>
              </a:ext>
            </a:extLst>
          </p:cNvPr>
          <p:cNvSpPr/>
          <p:nvPr/>
        </p:nvSpPr>
        <p:spPr>
          <a:xfrm>
            <a:off x="6391829" y="1954895"/>
            <a:ext cx="2496990" cy="49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4C4670-12DD-3C48-B12B-4F1DD6931CFF}"/>
              </a:ext>
            </a:extLst>
          </p:cNvPr>
          <p:cNvSpPr/>
          <p:nvPr/>
        </p:nvSpPr>
        <p:spPr>
          <a:xfrm>
            <a:off x="838182" y="2477582"/>
            <a:ext cx="2521705" cy="435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F01D326-3A08-5648-9FE6-FAFE113DEE9A}"/>
              </a:ext>
            </a:extLst>
          </p:cNvPr>
          <p:cNvSpPr/>
          <p:nvPr/>
        </p:nvSpPr>
        <p:spPr>
          <a:xfrm>
            <a:off x="375849" y="3905820"/>
            <a:ext cx="2239761" cy="47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2BBAE19-6C4F-F649-905D-68BEC83F3C74}"/>
              </a:ext>
            </a:extLst>
          </p:cNvPr>
          <p:cNvSpPr/>
          <p:nvPr/>
        </p:nvSpPr>
        <p:spPr>
          <a:xfrm>
            <a:off x="375850" y="4377185"/>
            <a:ext cx="2239760" cy="52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B25D40-10AB-534C-A01A-A6AB332F5EB8}"/>
              </a:ext>
            </a:extLst>
          </p:cNvPr>
          <p:cNvSpPr/>
          <p:nvPr/>
        </p:nvSpPr>
        <p:spPr>
          <a:xfrm>
            <a:off x="375849" y="4898458"/>
            <a:ext cx="2239761" cy="4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6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CDABE0E-6BF0-EE47-8245-2FE0CE2F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276569-BD48-6649-99DC-32A2788F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BCB3D3-14E1-E04A-86D8-BE93D01ABA3F}"/>
              </a:ext>
            </a:extLst>
          </p:cNvPr>
          <p:cNvSpPr txBox="1"/>
          <p:nvPr/>
        </p:nvSpPr>
        <p:spPr>
          <a:xfrm>
            <a:off x="772221" y="283382"/>
            <a:ext cx="95901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けん化価：油脂</a:t>
            </a:r>
            <a:r>
              <a:rPr kumimoji="1" lang="en-US" altLang="ja-JP" sz="3200" dirty="0"/>
              <a:t>1g</a:t>
            </a:r>
            <a:r>
              <a:rPr kumimoji="1" lang="ja-JP" altLang="en-US" sz="3200"/>
              <a:t>に要する水酸化カリウム</a:t>
            </a:r>
            <a:r>
              <a:rPr kumimoji="1" lang="en-US" altLang="ja-JP" sz="3200" dirty="0"/>
              <a:t>(=56)</a:t>
            </a:r>
          </a:p>
          <a:p>
            <a:r>
              <a:rPr lang="ja-JP" altLang="en-US" sz="3200"/>
              <a:t>＝</a:t>
            </a:r>
            <a:r>
              <a:rPr lang="en-US" altLang="ja-JP" sz="3200" dirty="0"/>
              <a:t>56×3×1/M×1000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ヨウ素価</a:t>
            </a:r>
            <a:r>
              <a:rPr lang="ja-JP" altLang="en-US" sz="3200"/>
              <a:t>：油脂</a:t>
            </a:r>
            <a:r>
              <a:rPr lang="en-US" altLang="ja-JP" sz="3200" dirty="0"/>
              <a:t>100g</a:t>
            </a:r>
            <a:r>
              <a:rPr lang="ja-JP" altLang="en-US" sz="3200"/>
              <a:t>に付加するヨウ素</a:t>
            </a:r>
            <a:r>
              <a:rPr lang="en-US" altLang="ja-JP" sz="3200" dirty="0"/>
              <a:t>(=254)</a:t>
            </a:r>
            <a:endParaRPr kumimoji="1" lang="en-US" altLang="ja-JP" sz="3200" dirty="0"/>
          </a:p>
          <a:p>
            <a:r>
              <a:rPr lang="en-US" altLang="ja-JP" sz="3200" dirty="0"/>
              <a:t>=254×</a:t>
            </a:r>
            <a:r>
              <a:rPr lang="en-US" altLang="ja-JP" sz="32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x</a:t>
            </a:r>
            <a:r>
              <a:rPr lang="en-US" altLang="ja-JP" sz="3200" dirty="0"/>
              <a:t>×100/M</a:t>
            </a:r>
          </a:p>
          <a:p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F44955-4339-284F-AB97-86905BF3424A}"/>
              </a:ext>
            </a:extLst>
          </p:cNvPr>
          <p:cNvSpPr txBox="1"/>
          <p:nvPr/>
        </p:nvSpPr>
        <p:spPr>
          <a:xfrm>
            <a:off x="810321" y="2903865"/>
            <a:ext cx="10907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セッケン：高級脂肪酸の塩、塩基性、疎水基と親水性、</a:t>
            </a:r>
            <a:endParaRPr kumimoji="1" lang="en-US" altLang="ja-JP" sz="3200" dirty="0"/>
          </a:p>
          <a:p>
            <a:r>
              <a:rPr lang="ja-JP" altLang="en-US" sz="3200"/>
              <a:t>　　　　　</a:t>
            </a:r>
            <a:r>
              <a:rPr kumimoji="1" lang="ja-JP" altLang="en-US" sz="3200"/>
              <a:t>表面張力を低下→界面活性作用、</a:t>
            </a:r>
            <a:endParaRPr kumimoji="1" lang="en-US" altLang="ja-JP" sz="3200" dirty="0"/>
          </a:p>
          <a:p>
            <a:r>
              <a:rPr lang="ja-JP" altLang="en-US" sz="3200"/>
              <a:t>　　　　　</a:t>
            </a:r>
            <a:r>
              <a:rPr kumimoji="1" lang="ja-JP" altLang="en-US" sz="3200"/>
              <a:t>コロイド状のミセルを形成、</a:t>
            </a:r>
            <a:endParaRPr kumimoji="1" lang="en-US" altLang="ja-JP" sz="3200" dirty="0"/>
          </a:p>
          <a:p>
            <a:r>
              <a:rPr lang="ja-JP" altLang="en-US" sz="3200"/>
              <a:t>　　　　　</a:t>
            </a:r>
            <a:r>
              <a:rPr kumimoji="1" lang="ja-JP" altLang="en-US" sz="3200"/>
              <a:t>油を水中に分散→乳化作用、</a:t>
            </a:r>
            <a:endParaRPr kumimoji="1" lang="en-US" altLang="ja-JP" sz="3200" dirty="0"/>
          </a:p>
          <a:p>
            <a:r>
              <a:rPr lang="ja-JP" altLang="en-US" sz="3200"/>
              <a:t>　　　　　</a:t>
            </a:r>
            <a:r>
              <a:rPr lang="en-US" altLang="ja-JP" sz="3200" dirty="0"/>
              <a:t>Mg</a:t>
            </a:r>
            <a:r>
              <a:rPr lang="ja-JP" altLang="en-US" sz="3200"/>
              <a:t>・</a:t>
            </a:r>
            <a:r>
              <a:rPr lang="en-US" altLang="ja-JP" sz="3200" dirty="0"/>
              <a:t>Ca</a:t>
            </a:r>
            <a:r>
              <a:rPr lang="ja-JP" altLang="en-US" sz="3200"/>
              <a:t>を含む硬水中では洗浄力が低下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合成洗剤：中性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A6CF26-AA32-AE4F-8599-3B767C8D36A9}"/>
              </a:ext>
            </a:extLst>
          </p:cNvPr>
          <p:cNvSpPr/>
          <p:nvPr/>
        </p:nvSpPr>
        <p:spPr>
          <a:xfrm>
            <a:off x="1213158" y="814536"/>
            <a:ext cx="3678882" cy="362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639AE9-FB87-0047-93DA-8F291FF2F6EF}"/>
              </a:ext>
            </a:extLst>
          </p:cNvPr>
          <p:cNvSpPr/>
          <p:nvPr/>
        </p:nvSpPr>
        <p:spPr>
          <a:xfrm>
            <a:off x="2894670" y="1712347"/>
            <a:ext cx="1748420" cy="48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92391A-07D5-464C-9567-F73768FE0D75}"/>
              </a:ext>
            </a:extLst>
          </p:cNvPr>
          <p:cNvSpPr/>
          <p:nvPr/>
        </p:nvSpPr>
        <p:spPr>
          <a:xfrm>
            <a:off x="1205538" y="2239555"/>
            <a:ext cx="3299832" cy="45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157643-EC71-494C-8232-058780FCFD79}"/>
              </a:ext>
            </a:extLst>
          </p:cNvPr>
          <p:cNvSpPr/>
          <p:nvPr/>
        </p:nvSpPr>
        <p:spPr>
          <a:xfrm>
            <a:off x="2935511" y="2881782"/>
            <a:ext cx="1956529" cy="45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552553-36F6-F14C-ACA5-0283BD410B74}"/>
              </a:ext>
            </a:extLst>
          </p:cNvPr>
          <p:cNvSpPr/>
          <p:nvPr/>
        </p:nvSpPr>
        <p:spPr>
          <a:xfrm>
            <a:off x="7790056" y="2938288"/>
            <a:ext cx="2885564" cy="41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DE4C8E8-7B80-8E40-AF9A-1CBDF90C87BA}"/>
              </a:ext>
            </a:extLst>
          </p:cNvPr>
          <p:cNvSpPr/>
          <p:nvPr/>
        </p:nvSpPr>
        <p:spPr>
          <a:xfrm>
            <a:off x="2894670" y="3446835"/>
            <a:ext cx="1610700" cy="41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1369FE-CD40-7F4C-A9D7-0B8DC576DC12}"/>
              </a:ext>
            </a:extLst>
          </p:cNvPr>
          <p:cNvSpPr/>
          <p:nvPr/>
        </p:nvSpPr>
        <p:spPr>
          <a:xfrm>
            <a:off x="6189204" y="3448105"/>
            <a:ext cx="2421396" cy="41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C2A4D3-3C35-0148-B615-7797ED21F1BA}"/>
              </a:ext>
            </a:extLst>
          </p:cNvPr>
          <p:cNvSpPr/>
          <p:nvPr/>
        </p:nvSpPr>
        <p:spPr>
          <a:xfrm>
            <a:off x="2894670" y="311682"/>
            <a:ext cx="1204332" cy="408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C1E1C6D-2255-7D4B-BDD0-5CF80C5E8CF9}"/>
              </a:ext>
            </a:extLst>
          </p:cNvPr>
          <p:cNvSpPr/>
          <p:nvPr/>
        </p:nvSpPr>
        <p:spPr>
          <a:xfrm>
            <a:off x="5484341" y="3902790"/>
            <a:ext cx="1076479" cy="43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1AB360-8BC2-2541-9124-3F313D339CD5}"/>
              </a:ext>
            </a:extLst>
          </p:cNvPr>
          <p:cNvSpPr/>
          <p:nvPr/>
        </p:nvSpPr>
        <p:spPr>
          <a:xfrm>
            <a:off x="6189204" y="4418898"/>
            <a:ext cx="2421396" cy="41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DECF86A-02CD-8149-B287-AA1734647421}"/>
              </a:ext>
            </a:extLst>
          </p:cNvPr>
          <p:cNvSpPr/>
          <p:nvPr/>
        </p:nvSpPr>
        <p:spPr>
          <a:xfrm>
            <a:off x="2873110" y="4915102"/>
            <a:ext cx="3962030" cy="40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C41EE9-3357-E84E-8A21-29CB5BFA2F3B}"/>
              </a:ext>
            </a:extLst>
          </p:cNvPr>
          <p:cNvSpPr/>
          <p:nvPr/>
        </p:nvSpPr>
        <p:spPr>
          <a:xfrm>
            <a:off x="2909910" y="5823380"/>
            <a:ext cx="2421396" cy="413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173FEE8-38B7-D441-B696-BCECFA07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41D445-BFD6-834D-8979-106B563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DC3C70-5783-464B-84FF-C6DFDD659AD4}"/>
              </a:ext>
            </a:extLst>
          </p:cNvPr>
          <p:cNvSpPr txBox="1"/>
          <p:nvPr/>
        </p:nvSpPr>
        <p:spPr>
          <a:xfrm>
            <a:off x="497352" y="354707"/>
            <a:ext cx="1130950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芳香族炭化水素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ベンゼン環</a:t>
            </a:r>
            <a:r>
              <a:rPr kumimoji="1" lang="en-US" altLang="ja-JP" sz="3200" dirty="0"/>
              <a:t>)</a:t>
            </a:r>
          </a:p>
          <a:p>
            <a:r>
              <a:rPr lang="ja-JP" altLang="en-US" sz="3200"/>
              <a:t>例：ベンゼン</a:t>
            </a:r>
            <a:r>
              <a:rPr lang="en-US" altLang="ja-JP" sz="3200" dirty="0"/>
              <a:t>2</a:t>
            </a:r>
            <a:r>
              <a:rPr lang="ja-JP" altLang="en-US" sz="3200"/>
              <a:t>個→ナフタレン、ベンゼン</a:t>
            </a:r>
            <a:r>
              <a:rPr lang="en-US" altLang="ja-JP" sz="3200" dirty="0"/>
              <a:t>3</a:t>
            </a:r>
            <a:r>
              <a:rPr lang="ja-JP" altLang="en-US" sz="3200"/>
              <a:t>個→アントラセン</a:t>
            </a:r>
            <a:endParaRPr lang="en-US" altLang="ja-JP" sz="3200" dirty="0"/>
          </a:p>
          <a:p>
            <a:r>
              <a:rPr lang="ja-JP" altLang="en-US" sz="3200"/>
              <a:t>、ベンゼン＋</a:t>
            </a:r>
            <a:r>
              <a:rPr lang="en-US" altLang="ja-JP" sz="3200" dirty="0"/>
              <a:t>CH3</a:t>
            </a:r>
            <a:r>
              <a:rPr lang="ja-JP" altLang="en-US" sz="3200"/>
              <a:t>→トルエン</a:t>
            </a:r>
            <a:endParaRPr lang="en-US" altLang="ja-JP" sz="3200" dirty="0"/>
          </a:p>
          <a:p>
            <a:r>
              <a:rPr lang="ja-JP" altLang="en-US" sz="3200"/>
              <a:t>ベンゼン＋</a:t>
            </a:r>
            <a:r>
              <a:rPr lang="en-US" altLang="ja-JP" sz="3200" dirty="0"/>
              <a:t>CH=CH2</a:t>
            </a:r>
            <a:r>
              <a:rPr lang="ja-JP" altLang="en-US" sz="3200"/>
              <a:t>→スチレン、</a:t>
            </a:r>
            <a:endParaRPr lang="en-US" altLang="ja-JP" sz="3200" dirty="0"/>
          </a:p>
          <a:p>
            <a:r>
              <a:rPr lang="ja-JP" altLang="en-US" sz="3200"/>
              <a:t>ベンゼン＋</a:t>
            </a:r>
            <a:r>
              <a:rPr lang="en-US" altLang="ja-JP" sz="3200" dirty="0"/>
              <a:t>CH3×2</a:t>
            </a:r>
            <a:r>
              <a:rPr lang="ja-JP" altLang="en-US" sz="3200"/>
              <a:t>→キシレン</a:t>
            </a:r>
            <a:endParaRPr lang="en-US" altLang="ja-JP" sz="3200" dirty="0"/>
          </a:p>
          <a:p>
            <a:r>
              <a:rPr kumimoji="1" lang="ja-JP" altLang="en-US" sz="3200"/>
              <a:t>隣り合わせ→</a:t>
            </a:r>
            <a:r>
              <a:rPr kumimoji="1" lang="en-US" altLang="ja-JP" sz="3200" dirty="0"/>
              <a:t>o(</a:t>
            </a:r>
            <a:r>
              <a:rPr kumimoji="1" lang="ja-JP" altLang="en-US" sz="3200"/>
              <a:t>オルト</a:t>
            </a:r>
            <a:r>
              <a:rPr kumimoji="1" lang="en-US" altLang="ja-JP" sz="3200" dirty="0"/>
              <a:t>)</a:t>
            </a:r>
            <a:r>
              <a:rPr lang="ja-JP" altLang="en-US" sz="3200"/>
              <a:t>、一個飛ばし→</a:t>
            </a:r>
            <a:r>
              <a:rPr lang="en-US" altLang="ja-JP" sz="3200" dirty="0"/>
              <a:t>m(</a:t>
            </a:r>
            <a:r>
              <a:rPr lang="ja-JP" altLang="en-US" sz="3200"/>
              <a:t>メタ</a:t>
            </a:r>
            <a:r>
              <a:rPr lang="en-US" altLang="ja-JP" sz="3200" dirty="0"/>
              <a:t>)</a:t>
            </a:r>
            <a:r>
              <a:rPr lang="ja-JP" altLang="en-US" sz="3200"/>
              <a:t>、</a:t>
            </a:r>
            <a:endParaRPr lang="en-US" altLang="ja-JP" sz="3200" dirty="0"/>
          </a:p>
          <a:p>
            <a:r>
              <a:rPr lang="ja-JP" altLang="en-US" sz="3200"/>
              <a:t>向かい→</a:t>
            </a:r>
            <a:r>
              <a:rPr lang="en-US" altLang="ja-JP" sz="3200" dirty="0"/>
              <a:t>p(</a:t>
            </a:r>
            <a:r>
              <a:rPr lang="ja-JP" altLang="en-US" sz="3200"/>
              <a:t>パラ</a:t>
            </a:r>
            <a:r>
              <a:rPr lang="en-US" altLang="ja-JP" sz="3200" dirty="0"/>
              <a:t>)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ベンゼン：水に難溶、置換反応</a:t>
            </a:r>
            <a:endParaRPr kumimoji="1" lang="en-US" altLang="ja-JP" sz="3200" dirty="0"/>
          </a:p>
          <a:p>
            <a:r>
              <a:rPr lang="ja-JP" altLang="en-US" sz="3200"/>
              <a:t>ハロゲン化：鉄粉触媒で塩素や臭素と加熱</a:t>
            </a:r>
            <a:endParaRPr lang="en-US" altLang="ja-JP" sz="3200" dirty="0"/>
          </a:p>
          <a:p>
            <a:r>
              <a:rPr kumimoji="1" lang="ja-JP" altLang="en-US" sz="3200"/>
              <a:t>ニトロ化：混酸を加えて加熱</a:t>
            </a:r>
            <a:endParaRPr kumimoji="1" lang="en-US" altLang="ja-JP" sz="3200" dirty="0"/>
          </a:p>
          <a:p>
            <a:r>
              <a:rPr lang="ja-JP" altLang="en-US" sz="3200"/>
              <a:t>スルホン化：濃硫酸を加えて加熱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3B6AB4-6923-2340-A02E-CB6A1E883EFB}"/>
              </a:ext>
            </a:extLst>
          </p:cNvPr>
          <p:cNvSpPr/>
          <p:nvPr/>
        </p:nvSpPr>
        <p:spPr>
          <a:xfrm>
            <a:off x="4096454" y="866922"/>
            <a:ext cx="1975625" cy="46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E85833-F071-3A41-A940-8EAEB05253EF}"/>
              </a:ext>
            </a:extLst>
          </p:cNvPr>
          <p:cNvSpPr/>
          <p:nvPr/>
        </p:nvSpPr>
        <p:spPr>
          <a:xfrm>
            <a:off x="9123556" y="854653"/>
            <a:ext cx="2683302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E01FAB-04BD-D343-B38B-0C58681D986C}"/>
              </a:ext>
            </a:extLst>
          </p:cNvPr>
          <p:cNvSpPr/>
          <p:nvPr/>
        </p:nvSpPr>
        <p:spPr>
          <a:xfrm>
            <a:off x="4563831" y="1754423"/>
            <a:ext cx="2022088" cy="47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E82577-423F-0A4B-9248-57B6774A51EE}"/>
              </a:ext>
            </a:extLst>
          </p:cNvPr>
          <p:cNvSpPr/>
          <p:nvPr/>
        </p:nvSpPr>
        <p:spPr>
          <a:xfrm>
            <a:off x="4394704" y="2233098"/>
            <a:ext cx="1574181" cy="55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080FA4-CD46-BB47-BC5A-DC82433EE3B9}"/>
              </a:ext>
            </a:extLst>
          </p:cNvPr>
          <p:cNvSpPr/>
          <p:nvPr/>
        </p:nvSpPr>
        <p:spPr>
          <a:xfrm>
            <a:off x="3422689" y="2788706"/>
            <a:ext cx="1141142" cy="4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888B04-A5C5-D140-A9D0-777F5A3008AC}"/>
              </a:ext>
            </a:extLst>
          </p:cNvPr>
          <p:cNvSpPr/>
          <p:nvPr/>
        </p:nvSpPr>
        <p:spPr>
          <a:xfrm>
            <a:off x="8070889" y="2788707"/>
            <a:ext cx="775010" cy="485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ED2B65-096E-F54E-91B8-4209C7D1E294}"/>
              </a:ext>
            </a:extLst>
          </p:cNvPr>
          <p:cNvSpPr/>
          <p:nvPr/>
        </p:nvSpPr>
        <p:spPr>
          <a:xfrm>
            <a:off x="2623519" y="3274253"/>
            <a:ext cx="799170" cy="47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2CAE663-06CE-7B48-8D57-94D554A6F9CD}"/>
              </a:ext>
            </a:extLst>
          </p:cNvPr>
          <p:cNvSpPr/>
          <p:nvPr/>
        </p:nvSpPr>
        <p:spPr>
          <a:xfrm>
            <a:off x="4394704" y="4237909"/>
            <a:ext cx="1886415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32665D-04E1-0C4A-B829-AE2731E1F322}"/>
              </a:ext>
            </a:extLst>
          </p:cNvPr>
          <p:cNvSpPr/>
          <p:nvPr/>
        </p:nvSpPr>
        <p:spPr>
          <a:xfrm>
            <a:off x="497352" y="4712303"/>
            <a:ext cx="2126167" cy="515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0CFED3-D464-F042-8ED2-55C6BCAC3441}"/>
              </a:ext>
            </a:extLst>
          </p:cNvPr>
          <p:cNvSpPr/>
          <p:nvPr/>
        </p:nvSpPr>
        <p:spPr>
          <a:xfrm>
            <a:off x="497352" y="5227585"/>
            <a:ext cx="1724723" cy="50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DC8EFCD-0861-6F42-8B54-F9381A901ED2}"/>
              </a:ext>
            </a:extLst>
          </p:cNvPr>
          <p:cNvSpPr/>
          <p:nvPr/>
        </p:nvSpPr>
        <p:spPr>
          <a:xfrm>
            <a:off x="497352" y="5731715"/>
            <a:ext cx="2126167" cy="424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176B17-0E2E-E443-A983-47D6E6F467B6}"/>
              </a:ext>
            </a:extLst>
          </p:cNvPr>
          <p:cNvSpPr/>
          <p:nvPr/>
        </p:nvSpPr>
        <p:spPr>
          <a:xfrm>
            <a:off x="4225622" y="1329047"/>
            <a:ext cx="1717288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9EF6C2E-6B19-8F4E-9CFF-98EC7D48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2A22AC-2788-B344-ABFC-CC4ED050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ADA8F0-62C0-444B-A171-F74DA702381B}"/>
              </a:ext>
            </a:extLst>
          </p:cNvPr>
          <p:cNvSpPr txBox="1"/>
          <p:nvPr/>
        </p:nvSpPr>
        <p:spPr>
          <a:xfrm>
            <a:off x="263862" y="411260"/>
            <a:ext cx="1123897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◎フェノール類</a:t>
            </a:r>
            <a:r>
              <a:rPr kumimoji="1" lang="en-US" altLang="ja-JP" sz="3200" dirty="0"/>
              <a:t> –OH</a:t>
            </a:r>
          </a:p>
          <a:p>
            <a:r>
              <a:rPr lang="ja-JP" altLang="en-US" sz="3200"/>
              <a:t>例：</a:t>
            </a:r>
            <a:r>
              <a:rPr lang="en-US" altLang="ja-JP" sz="3200" dirty="0"/>
              <a:t>OH</a:t>
            </a:r>
            <a:r>
              <a:rPr lang="ja-JP" altLang="en-US" sz="3200"/>
              <a:t>と</a:t>
            </a:r>
            <a:r>
              <a:rPr lang="en-US" altLang="ja-JP" sz="3200" dirty="0"/>
              <a:t>CH3</a:t>
            </a:r>
            <a:r>
              <a:rPr lang="ja-JP" altLang="en-US" sz="3200"/>
              <a:t>→クレゾール、ナフタレン＋</a:t>
            </a:r>
            <a:r>
              <a:rPr lang="en-US" altLang="ja-JP" sz="3200" dirty="0"/>
              <a:t>OH</a:t>
            </a:r>
            <a:r>
              <a:rPr lang="ja-JP" altLang="en-US" sz="3200"/>
              <a:t>→ナフトール</a:t>
            </a:r>
            <a:endParaRPr lang="en-US" altLang="ja-JP" sz="3200" dirty="0"/>
          </a:p>
          <a:p>
            <a:r>
              <a:rPr kumimoji="1" lang="ja-JP" altLang="en-US" sz="3200"/>
              <a:t>特徴：水に難溶、弱酸性、塩化鉄</a:t>
            </a:r>
            <a:r>
              <a:rPr kumimoji="1" lang="en-US" altLang="ja-JP" sz="3200" dirty="0"/>
              <a:t>FeCl3</a:t>
            </a:r>
            <a:r>
              <a:rPr kumimoji="1" lang="ja-JP" altLang="en-US" sz="3200"/>
              <a:t>水溶液で青紫</a:t>
            </a:r>
            <a:r>
              <a:rPr kumimoji="1" lang="en-US" altLang="ja-JP" sz="3200" dirty="0"/>
              <a:t>〜</a:t>
            </a:r>
            <a:r>
              <a:rPr kumimoji="1" lang="ja-JP" altLang="en-US" sz="3200"/>
              <a:t>赤紫</a:t>
            </a:r>
            <a:endParaRPr kumimoji="1" lang="en-US" altLang="ja-JP" sz="3200" dirty="0"/>
          </a:p>
          <a:p>
            <a:r>
              <a:rPr lang="ja-JP" altLang="en-US" sz="3200"/>
              <a:t>　　　ナトリウムと反応→水素、無水酢酸とエステルに</a:t>
            </a:r>
            <a:endParaRPr lang="en-US" altLang="ja-JP" sz="3200" dirty="0"/>
          </a:p>
          <a:p>
            <a:r>
              <a:rPr lang="ja-JP" altLang="en-US" sz="3200"/>
              <a:t> 　　　　　　　　　　　　ナトリウムフェノキシド</a:t>
            </a:r>
            <a:endParaRPr lang="en-US" altLang="ja-JP" sz="3200" dirty="0"/>
          </a:p>
          <a:p>
            <a:r>
              <a:rPr kumimoji="1" lang="ja-JP" altLang="en-US" sz="3200"/>
              <a:t>　　　臭素と反応→</a:t>
            </a:r>
            <a:r>
              <a:rPr lang="en-US" altLang="ja-JP" sz="3200" dirty="0"/>
              <a:t>2,4,6</a:t>
            </a:r>
            <a:r>
              <a:rPr lang="ja-JP" altLang="en-US" sz="3200"/>
              <a:t>トリブロモフェノール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sz="3200"/>
              <a:t>フェノールの製法</a:t>
            </a:r>
            <a:endParaRPr kumimoji="1" lang="en-US" altLang="ja-JP" sz="3200" dirty="0"/>
          </a:p>
          <a:p>
            <a:r>
              <a:rPr lang="ja-JP" altLang="en-US" sz="3200"/>
              <a:t>①</a:t>
            </a:r>
            <a:r>
              <a:rPr kumimoji="1" lang="ja-JP" altLang="en-US" sz="3200"/>
              <a:t>クメン法</a:t>
            </a:r>
            <a:endParaRPr kumimoji="1" lang="en-US" altLang="ja-JP" sz="3200" dirty="0"/>
          </a:p>
          <a:p>
            <a:r>
              <a:rPr lang="ja-JP" altLang="en-US" sz="3200"/>
              <a:t>②ベンゼンスルホン酸のアルカリ融解</a:t>
            </a:r>
            <a:endParaRPr lang="en-US" altLang="ja-JP" sz="3200" dirty="0"/>
          </a:p>
          <a:p>
            <a:r>
              <a:rPr kumimoji="1" lang="ja-JP" altLang="en-US" sz="3200"/>
              <a:t>③クロロベンゼンと水酸化ナトリウム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26CB79-A27F-E049-B478-BE0B3CAB0289}"/>
              </a:ext>
            </a:extLst>
          </p:cNvPr>
          <p:cNvSpPr/>
          <p:nvPr/>
        </p:nvSpPr>
        <p:spPr>
          <a:xfrm>
            <a:off x="3425129" y="930145"/>
            <a:ext cx="2003503" cy="50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C75CF6-2618-3D42-88A8-F26B4B3B98DE}"/>
              </a:ext>
            </a:extLst>
          </p:cNvPr>
          <p:cNvSpPr/>
          <p:nvPr/>
        </p:nvSpPr>
        <p:spPr>
          <a:xfrm>
            <a:off x="5205855" y="1433928"/>
            <a:ext cx="2273173" cy="47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CE237A-D98A-A14A-976C-C159E42BE33B}"/>
              </a:ext>
            </a:extLst>
          </p:cNvPr>
          <p:cNvSpPr/>
          <p:nvPr/>
        </p:nvSpPr>
        <p:spPr>
          <a:xfrm>
            <a:off x="5328639" y="2349389"/>
            <a:ext cx="4517109" cy="5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162EAD-459F-1940-B6E1-27E6CCF79D0C}"/>
              </a:ext>
            </a:extLst>
          </p:cNvPr>
          <p:cNvSpPr/>
          <p:nvPr/>
        </p:nvSpPr>
        <p:spPr>
          <a:xfrm>
            <a:off x="4003472" y="2888976"/>
            <a:ext cx="5012937" cy="48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B951C8-B7BF-6D44-A563-6E16FC5208F1}"/>
              </a:ext>
            </a:extLst>
          </p:cNvPr>
          <p:cNvSpPr/>
          <p:nvPr/>
        </p:nvSpPr>
        <p:spPr>
          <a:xfrm>
            <a:off x="760616" y="4339994"/>
            <a:ext cx="1683835" cy="48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719AB0-6B0D-4644-BCA2-19915E69DF2A}"/>
              </a:ext>
            </a:extLst>
          </p:cNvPr>
          <p:cNvSpPr/>
          <p:nvPr/>
        </p:nvSpPr>
        <p:spPr>
          <a:xfrm>
            <a:off x="9243451" y="876173"/>
            <a:ext cx="2110349" cy="50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F1F490-2E42-7A44-BD3F-9FBD7AAFAF3A}"/>
              </a:ext>
            </a:extLst>
          </p:cNvPr>
          <p:cNvSpPr/>
          <p:nvPr/>
        </p:nvSpPr>
        <p:spPr>
          <a:xfrm>
            <a:off x="4826105" y="4827106"/>
            <a:ext cx="2382769" cy="57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7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9E683E1-4E90-5E4B-A719-33B28A1E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64B4C6-FA6E-8F48-BF67-42DE64D8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A0D5D911-DB85-B14D-A88B-FB26EE1B1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485286"/>
              </p:ext>
            </p:extLst>
          </p:nvPr>
        </p:nvGraphicFramePr>
        <p:xfrm>
          <a:off x="355290" y="697364"/>
          <a:ext cx="11481420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201E6F-BD4D-B841-BD40-DE1598017897}"/>
              </a:ext>
            </a:extLst>
          </p:cNvPr>
          <p:cNvSpPr txBox="1"/>
          <p:nvPr/>
        </p:nvSpPr>
        <p:spPr>
          <a:xfrm>
            <a:off x="355290" y="5461694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飽和：単結合のみ</a:t>
            </a:r>
            <a:endParaRPr kumimoji="1" lang="en-US" altLang="ja-JP" sz="3200" dirty="0"/>
          </a:p>
          <a:p>
            <a:r>
              <a:rPr lang="ja-JP" altLang="en-US" sz="3200"/>
              <a:t>不飽和：二重・三重結合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C75020-8CAF-B34F-B151-83100FCDB77D}"/>
              </a:ext>
            </a:extLst>
          </p:cNvPr>
          <p:cNvSpPr/>
          <p:nvPr/>
        </p:nvSpPr>
        <p:spPr>
          <a:xfrm>
            <a:off x="3343816" y="1745578"/>
            <a:ext cx="2432515" cy="1153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0C4BD-F514-3A4F-B967-0998293825AB}"/>
              </a:ext>
            </a:extLst>
          </p:cNvPr>
          <p:cNvSpPr/>
          <p:nvPr/>
        </p:nvSpPr>
        <p:spPr>
          <a:xfrm>
            <a:off x="3343817" y="4244173"/>
            <a:ext cx="1941862" cy="912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E8626AF-7A18-5341-ACDB-15EFA0748B64}"/>
              </a:ext>
            </a:extLst>
          </p:cNvPr>
          <p:cNvSpPr/>
          <p:nvPr/>
        </p:nvSpPr>
        <p:spPr>
          <a:xfrm>
            <a:off x="6233531" y="3678456"/>
            <a:ext cx="2377069" cy="97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ED7338-8042-8449-BDA4-747EB858C4D7}"/>
              </a:ext>
            </a:extLst>
          </p:cNvPr>
          <p:cNvSpPr/>
          <p:nvPr/>
        </p:nvSpPr>
        <p:spPr>
          <a:xfrm>
            <a:off x="6233531" y="4861931"/>
            <a:ext cx="2129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F1A9158-7B4B-BC48-984B-D6B9DDF26016}"/>
              </a:ext>
            </a:extLst>
          </p:cNvPr>
          <p:cNvSpPr/>
          <p:nvPr/>
        </p:nvSpPr>
        <p:spPr>
          <a:xfrm>
            <a:off x="1680116" y="5506298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537040-2077-C347-A003-AD6A5F5C1575}"/>
              </a:ext>
            </a:extLst>
          </p:cNvPr>
          <p:cNvSpPr/>
          <p:nvPr/>
        </p:nvSpPr>
        <p:spPr>
          <a:xfrm>
            <a:off x="1941392" y="5970065"/>
            <a:ext cx="2920539" cy="531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5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EFC52EE-13A2-AA41-AA27-51E82252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14E5E74-0F09-B441-BEEF-A287B06C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64" y="145391"/>
            <a:ext cx="8533671" cy="6576084"/>
          </a:xfrm>
          <a:prstGeom prst="rect">
            <a:avLst/>
          </a:prstGeom>
          <a:noFill/>
        </p:spPr>
      </p:pic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2D8CD1F-E320-9741-9847-A8EE82AE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917A8F-CD80-1843-A552-C19179DBD928}"/>
              </a:ext>
            </a:extLst>
          </p:cNvPr>
          <p:cNvSpPr txBox="1"/>
          <p:nvPr/>
        </p:nvSpPr>
        <p:spPr>
          <a:xfrm>
            <a:off x="1382751" y="3791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①クメン法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5983ED-B3EB-854B-9560-20F07965A618}"/>
              </a:ext>
            </a:extLst>
          </p:cNvPr>
          <p:cNvSpPr txBox="1"/>
          <p:nvPr/>
        </p:nvSpPr>
        <p:spPr>
          <a:xfrm>
            <a:off x="8153400" y="28486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クメン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AF86F6-F021-2F48-88C5-3C9233B6BA6F}"/>
              </a:ext>
            </a:extLst>
          </p:cNvPr>
          <p:cNvSpPr txBox="1"/>
          <p:nvPr/>
        </p:nvSpPr>
        <p:spPr>
          <a:xfrm>
            <a:off x="7948215" y="57715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アセトン</a:t>
            </a:r>
            <a:endParaRPr kumimoji="1" lang="ja-JP" altLang="en-US" sz="3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4BC43C-D36B-6A41-BD1F-22FF281B2FC3}"/>
              </a:ext>
            </a:extLst>
          </p:cNvPr>
          <p:cNvSpPr/>
          <p:nvPr/>
        </p:nvSpPr>
        <p:spPr>
          <a:xfrm>
            <a:off x="7239638" y="2848658"/>
            <a:ext cx="3163230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E779F7C-66BF-4542-BA75-98136B8E527C}"/>
              </a:ext>
            </a:extLst>
          </p:cNvPr>
          <p:cNvSpPr/>
          <p:nvPr/>
        </p:nvSpPr>
        <p:spPr>
          <a:xfrm>
            <a:off x="7279670" y="5771575"/>
            <a:ext cx="3163230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1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FAFCB53-4FF2-8A4A-B67C-04BBE28E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949409-BA7F-B142-80A8-437E4B5A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F895E03-6A39-FC41-A983-B9F37AA2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18" y="1007501"/>
            <a:ext cx="11878282" cy="46664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CCEB48-AF10-B442-9BB6-8FBE356FA30A}"/>
              </a:ext>
            </a:extLst>
          </p:cNvPr>
          <p:cNvSpPr txBox="1"/>
          <p:nvPr/>
        </p:nvSpPr>
        <p:spPr>
          <a:xfrm>
            <a:off x="458132" y="71511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②ベンゼンスルホン酸のアルカリ融解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74A47-982D-4043-B540-A7FA9AA2AE64}"/>
              </a:ext>
            </a:extLst>
          </p:cNvPr>
          <p:cNvSpPr txBox="1"/>
          <p:nvPr/>
        </p:nvSpPr>
        <p:spPr>
          <a:xfrm>
            <a:off x="458132" y="3048347"/>
            <a:ext cx="7103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③クロロベンゼンと水酸化ナトリウム</a:t>
            </a:r>
            <a:endParaRPr kumimoji="1" lang="ja-JP" altLang="en-US" sz="3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F88274-743C-A548-8711-BDA0852F5232}"/>
              </a:ext>
            </a:extLst>
          </p:cNvPr>
          <p:cNvSpPr/>
          <p:nvPr/>
        </p:nvSpPr>
        <p:spPr>
          <a:xfrm>
            <a:off x="1048213" y="703855"/>
            <a:ext cx="6513145" cy="59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F5F0CF-CAE1-E14B-A8E1-E9C5C49435BC}"/>
              </a:ext>
            </a:extLst>
          </p:cNvPr>
          <p:cNvSpPr/>
          <p:nvPr/>
        </p:nvSpPr>
        <p:spPr>
          <a:xfrm>
            <a:off x="1048214" y="3048347"/>
            <a:ext cx="6356196" cy="57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7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A0A08B5-C731-0F4E-85FF-5B4F11AF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125663-1199-984F-ABA9-1FDDC12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AE8496-C9B2-5E4A-B251-7F125FB3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2" y="2342723"/>
            <a:ext cx="9405742" cy="31595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CF84A7-FC7E-D74F-ADB5-DF684C7F0DB6}"/>
              </a:ext>
            </a:extLst>
          </p:cNvPr>
          <p:cNvSpPr txBox="1"/>
          <p:nvPr/>
        </p:nvSpPr>
        <p:spPr>
          <a:xfrm>
            <a:off x="488535" y="537269"/>
            <a:ext cx="112149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芳香族カルボン酸</a:t>
            </a:r>
            <a:r>
              <a:rPr lang="ja-JP" altLang="en-US" sz="3200"/>
              <a:t>　</a:t>
            </a:r>
            <a:r>
              <a:rPr lang="en-US" altLang="ja-JP" sz="3200" dirty="0"/>
              <a:t>–COOH</a:t>
            </a:r>
          </a:p>
          <a:p>
            <a:r>
              <a:rPr kumimoji="1" lang="ja-JP" altLang="en-US" sz="3200"/>
              <a:t>ベンゼン＋</a:t>
            </a:r>
            <a:r>
              <a:rPr kumimoji="1" lang="en-US" altLang="ja-JP" sz="3200" dirty="0"/>
              <a:t>COOH</a:t>
            </a:r>
            <a:r>
              <a:rPr kumimoji="1" lang="ja-JP" altLang="en-US" sz="3200"/>
              <a:t>→安息香酸、</a:t>
            </a:r>
            <a:r>
              <a:rPr kumimoji="1" lang="en-US" altLang="ja-JP" sz="3200" dirty="0"/>
              <a:t>COOH×</a:t>
            </a:r>
            <a:r>
              <a:rPr lang="en-US" altLang="ja-JP" sz="3200" dirty="0"/>
              <a:t>2(o)</a:t>
            </a:r>
            <a:r>
              <a:rPr lang="ja-JP" altLang="en-US" sz="3200"/>
              <a:t>→フタル酸</a:t>
            </a:r>
            <a:endParaRPr lang="en-US" altLang="ja-JP" sz="3200" dirty="0"/>
          </a:p>
          <a:p>
            <a:r>
              <a:rPr kumimoji="1" lang="en-US" altLang="ja-JP" sz="3200" dirty="0"/>
              <a:t>COOH×2(m)</a:t>
            </a:r>
            <a:r>
              <a:rPr kumimoji="1" lang="ja-JP" altLang="en-US" sz="3200"/>
              <a:t>→イソフタル酸、</a:t>
            </a:r>
            <a:r>
              <a:rPr lang="en-US" altLang="ja-JP" sz="3200" dirty="0"/>
              <a:t>COOH×2(p)</a:t>
            </a:r>
            <a:r>
              <a:rPr lang="ja-JP" altLang="en-US" sz="3200"/>
              <a:t>→テレフタル酸</a:t>
            </a:r>
          </a:p>
          <a:p>
            <a:r>
              <a:rPr kumimoji="1" lang="ja-JP" altLang="en-US" sz="3200"/>
              <a:t>ベンゼン環＋</a:t>
            </a:r>
            <a:r>
              <a:rPr kumimoji="1" lang="en-US" altLang="ja-JP" sz="3200" dirty="0"/>
              <a:t>OH</a:t>
            </a:r>
            <a:r>
              <a:rPr kumimoji="1" lang="ja-JP" altLang="en-US" sz="3200"/>
              <a:t>、</a:t>
            </a:r>
            <a:r>
              <a:rPr kumimoji="1" lang="en-US" altLang="ja-JP" sz="3200" dirty="0"/>
              <a:t>COOH</a:t>
            </a:r>
            <a:r>
              <a:rPr kumimoji="1" lang="ja-JP" altLang="en-US" sz="3200"/>
              <a:t>→サリチル酸</a:t>
            </a:r>
            <a:endParaRPr kumimoji="1"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炭酸水素ナトリウム水溶液に二酸化炭素を発生</a:t>
            </a:r>
            <a:endParaRPr lang="en-US" altLang="ja-JP" sz="3200" dirty="0"/>
          </a:p>
          <a:p>
            <a:r>
              <a:rPr lang="ja-JP" altLang="en-US" sz="3200"/>
              <a:t>アルコールと脱水縮合→エステル</a:t>
            </a:r>
            <a:endParaRPr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54011E-EE31-4947-B91F-942EFBC1A47C}"/>
              </a:ext>
            </a:extLst>
          </p:cNvPr>
          <p:cNvSpPr/>
          <p:nvPr/>
        </p:nvSpPr>
        <p:spPr>
          <a:xfrm>
            <a:off x="4212372" y="1065368"/>
            <a:ext cx="1581615" cy="42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D010491-A9CC-3D43-A3D5-E18BF46709F6}"/>
              </a:ext>
            </a:extLst>
          </p:cNvPr>
          <p:cNvSpPr/>
          <p:nvPr/>
        </p:nvSpPr>
        <p:spPr>
          <a:xfrm>
            <a:off x="9028770" y="1068889"/>
            <a:ext cx="1564889" cy="41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7F2994C-D5FA-D943-AAAD-7B6D0DC59493}"/>
              </a:ext>
            </a:extLst>
          </p:cNvPr>
          <p:cNvSpPr/>
          <p:nvPr/>
        </p:nvSpPr>
        <p:spPr>
          <a:xfrm>
            <a:off x="3453160" y="1542353"/>
            <a:ext cx="2417027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4C7B530-D390-4A46-B9C4-7F0CA06C7B5E}"/>
              </a:ext>
            </a:extLst>
          </p:cNvPr>
          <p:cNvSpPr/>
          <p:nvPr/>
        </p:nvSpPr>
        <p:spPr>
          <a:xfrm>
            <a:off x="9104970" y="1492905"/>
            <a:ext cx="2425391" cy="52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06BABD-0BDE-F243-A4C4-95BCE3F510D0}"/>
              </a:ext>
            </a:extLst>
          </p:cNvPr>
          <p:cNvSpPr/>
          <p:nvPr/>
        </p:nvSpPr>
        <p:spPr>
          <a:xfrm>
            <a:off x="5564231" y="2005965"/>
            <a:ext cx="2059798" cy="46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F93E90-B878-984C-82CB-D96DA02BFDEC}"/>
              </a:ext>
            </a:extLst>
          </p:cNvPr>
          <p:cNvSpPr/>
          <p:nvPr/>
        </p:nvSpPr>
        <p:spPr>
          <a:xfrm>
            <a:off x="5870187" y="5418345"/>
            <a:ext cx="2047179" cy="48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BBA363-4CC3-634A-92A9-C29621F13C66}"/>
              </a:ext>
            </a:extLst>
          </p:cNvPr>
          <p:cNvSpPr/>
          <p:nvPr/>
        </p:nvSpPr>
        <p:spPr>
          <a:xfrm>
            <a:off x="5034775" y="5903521"/>
            <a:ext cx="1670825" cy="452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2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8D95938-7805-6244-8436-A0D3C814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7924C8-1275-2C44-8E1A-17DE9B26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3BE976-68D4-3844-A524-3EF63AFBF960}"/>
              </a:ext>
            </a:extLst>
          </p:cNvPr>
          <p:cNvSpPr/>
          <p:nvPr/>
        </p:nvSpPr>
        <p:spPr>
          <a:xfrm>
            <a:off x="527538" y="659231"/>
            <a:ext cx="108262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/>
              <a:t>安息香酸の製法　トルエンの酸化、</a:t>
            </a:r>
            <a:endParaRPr lang="en-US" altLang="ja-JP" sz="3200" dirty="0"/>
          </a:p>
          <a:p>
            <a:r>
              <a:rPr lang="ja-JP" altLang="en-US" sz="3200"/>
              <a:t>　　　　　　　　エステル化すると安息香酸エチル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フタル酸・テレフタル酸の製法　キシレンの酸化</a:t>
            </a:r>
            <a:endParaRPr lang="en-US" altLang="ja-JP" sz="3200" dirty="0"/>
          </a:p>
          <a:p>
            <a:r>
              <a:rPr lang="ja-JP" altLang="en-US" sz="3200"/>
              <a:t>　　　　　　テレフタル酸は</a:t>
            </a:r>
            <a:r>
              <a:rPr lang="en-US" altLang="ja-JP" sz="3200" dirty="0"/>
              <a:t>PET</a:t>
            </a:r>
            <a:r>
              <a:rPr lang="ja-JP" altLang="en-US" sz="3200"/>
              <a:t>の原料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サリチル酸：フェノールとカルボン酸の両方の性質</a:t>
            </a:r>
            <a:endParaRPr lang="en-US" altLang="ja-JP" sz="3200" dirty="0"/>
          </a:p>
          <a:p>
            <a:r>
              <a:rPr lang="ja-JP" altLang="en-US" sz="3200"/>
              <a:t>　　　　　　アセチル化→アセチルサリチル酸：</a:t>
            </a:r>
            <a:r>
              <a:rPr lang="en-US" altLang="ja-JP" sz="3200" dirty="0"/>
              <a:t>FeCl3×</a:t>
            </a:r>
          </a:p>
          <a:p>
            <a:r>
              <a:rPr lang="ja-JP" altLang="en-US" sz="3200"/>
              <a:t>　　　　　　エステル化→サリチル酸メチル：</a:t>
            </a:r>
            <a:r>
              <a:rPr lang="en-US" altLang="ja-JP" sz="3200" dirty="0"/>
              <a:t>FeCl3</a:t>
            </a:r>
            <a:r>
              <a:rPr lang="ja-JP" altLang="en-US" sz="3200"/>
              <a:t>○</a:t>
            </a:r>
            <a:endParaRPr lang="en-US" altLang="ja-JP" sz="3200" dirty="0"/>
          </a:p>
          <a:p>
            <a:r>
              <a:rPr lang="ja-JP" altLang="en-US" sz="3200"/>
              <a:t>　製法　ナトリウムフェノキシドに二酸化炭素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E3D34-256C-8347-B631-0730435A9921}"/>
              </a:ext>
            </a:extLst>
          </p:cNvPr>
          <p:cNvSpPr/>
          <p:nvPr/>
        </p:nvSpPr>
        <p:spPr>
          <a:xfrm>
            <a:off x="3865755" y="663930"/>
            <a:ext cx="1581614" cy="50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2DAF69-EC6C-4D4C-AA6E-A1DFADCA1691}"/>
              </a:ext>
            </a:extLst>
          </p:cNvPr>
          <p:cNvSpPr/>
          <p:nvPr/>
        </p:nvSpPr>
        <p:spPr>
          <a:xfrm>
            <a:off x="7028985" y="1169214"/>
            <a:ext cx="3163230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796ECD-174F-CC4E-92FF-FB04D67B9016}"/>
              </a:ext>
            </a:extLst>
          </p:cNvPr>
          <p:cNvSpPr/>
          <p:nvPr/>
        </p:nvSpPr>
        <p:spPr>
          <a:xfrm>
            <a:off x="6639621" y="2134025"/>
            <a:ext cx="1723794" cy="447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943120-E004-2547-803F-E84D8AFDBBEE}"/>
              </a:ext>
            </a:extLst>
          </p:cNvPr>
          <p:cNvSpPr/>
          <p:nvPr/>
        </p:nvSpPr>
        <p:spPr>
          <a:xfrm>
            <a:off x="2999676" y="3561905"/>
            <a:ext cx="4516245" cy="489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8A2639A-F54C-7E4D-8E1D-60CF7200AE39}"/>
              </a:ext>
            </a:extLst>
          </p:cNvPr>
          <p:cNvSpPr/>
          <p:nvPr/>
        </p:nvSpPr>
        <p:spPr>
          <a:xfrm>
            <a:off x="5447370" y="4051168"/>
            <a:ext cx="5547732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B5019F-6759-A147-AB00-03925AEE6BC6}"/>
              </a:ext>
            </a:extLst>
          </p:cNvPr>
          <p:cNvSpPr/>
          <p:nvPr/>
        </p:nvSpPr>
        <p:spPr>
          <a:xfrm>
            <a:off x="5447369" y="4557606"/>
            <a:ext cx="5146289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489A96-69ED-724A-8F53-286D4F965629}"/>
              </a:ext>
            </a:extLst>
          </p:cNvPr>
          <p:cNvSpPr/>
          <p:nvPr/>
        </p:nvSpPr>
        <p:spPr>
          <a:xfrm>
            <a:off x="2113154" y="5032000"/>
            <a:ext cx="4592445" cy="47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8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2EDF811-C014-4440-B15D-01499EA8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4A1177-0862-AE48-9065-8E03CB42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3749ED-ED6A-3249-9999-9413E5F70E14}"/>
              </a:ext>
            </a:extLst>
          </p:cNvPr>
          <p:cNvSpPr txBox="1"/>
          <p:nvPr/>
        </p:nvSpPr>
        <p:spPr>
          <a:xfrm>
            <a:off x="234074" y="187931"/>
            <a:ext cx="1126462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芳香族ニトロ化合物　</a:t>
            </a:r>
            <a:r>
              <a:rPr kumimoji="1" lang="en-US" altLang="ja-JP" sz="3200" dirty="0"/>
              <a:t>–NO2</a:t>
            </a:r>
          </a:p>
          <a:p>
            <a:r>
              <a:rPr lang="ja-JP" altLang="en-US" sz="3200"/>
              <a:t>ニトロベンゼン</a:t>
            </a:r>
            <a:endParaRPr lang="en-US" altLang="ja-JP" sz="3200" dirty="0"/>
          </a:p>
          <a:p>
            <a:r>
              <a:rPr kumimoji="1" lang="en-US" altLang="ja-JP" sz="3200" dirty="0"/>
              <a:t>2,4,6-</a:t>
            </a:r>
            <a:r>
              <a:rPr kumimoji="1" lang="ja-JP" altLang="en-US" sz="3200"/>
              <a:t>トリニトロトルエン→トルエンのニトロ化</a:t>
            </a:r>
            <a:endParaRPr kumimoji="1" lang="en-US" altLang="ja-JP" sz="3200" dirty="0"/>
          </a:p>
          <a:p>
            <a:r>
              <a:rPr lang="ja-JP" altLang="en-US" sz="3200"/>
              <a:t>ピクリン酸</a:t>
            </a:r>
            <a:r>
              <a:rPr lang="en-US" altLang="ja-JP" sz="3200" dirty="0"/>
              <a:t>(2,4,6-</a:t>
            </a:r>
            <a:r>
              <a:rPr lang="ja-JP" altLang="en-US" sz="3200"/>
              <a:t>トリニトロフェノール</a:t>
            </a:r>
            <a:r>
              <a:rPr lang="en-US" altLang="ja-JP" sz="3200" dirty="0"/>
              <a:t>)</a:t>
            </a:r>
            <a:r>
              <a:rPr lang="ja-JP" altLang="en-US" sz="3200"/>
              <a:t>→ニトロ化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芳香族アンミン　</a:t>
            </a:r>
            <a:r>
              <a:rPr lang="en-US" altLang="ja-JP" sz="3200" dirty="0"/>
              <a:t>–NH2</a:t>
            </a:r>
          </a:p>
          <a:p>
            <a:r>
              <a:rPr kumimoji="1" lang="ja-JP" altLang="en-US" sz="3200"/>
              <a:t>アニリン　特異臭、弱塩基、さらし粉水溶液で赤紫色に呈色</a:t>
            </a:r>
            <a:endParaRPr kumimoji="1" lang="en-US" altLang="ja-JP" sz="3200" dirty="0"/>
          </a:p>
          <a:p>
            <a:r>
              <a:rPr lang="ja-JP" altLang="en-US" sz="3200"/>
              <a:t>水に難溶</a:t>
            </a:r>
            <a:endParaRPr lang="en-US" altLang="ja-JP" sz="3200" dirty="0"/>
          </a:p>
          <a:p>
            <a:r>
              <a:rPr lang="ja-JP" altLang="en-US" sz="3200"/>
              <a:t>硫酸酸性</a:t>
            </a:r>
            <a:r>
              <a:rPr lang="en-US" altLang="ja-JP" sz="3200" dirty="0"/>
              <a:t>K2Cr2O7</a:t>
            </a:r>
            <a:r>
              <a:rPr lang="ja-JP" altLang="en-US" sz="3200"/>
              <a:t>水溶液で黒色物質</a:t>
            </a:r>
            <a:r>
              <a:rPr lang="en-US" altLang="ja-JP" sz="3200" dirty="0"/>
              <a:t>(</a:t>
            </a:r>
            <a:r>
              <a:rPr lang="ja-JP" altLang="en-US" sz="3200"/>
              <a:t>アニリンブラック</a:t>
            </a:r>
            <a:r>
              <a:rPr lang="en-US" altLang="ja-JP" sz="3200" dirty="0"/>
              <a:t>)</a:t>
            </a:r>
          </a:p>
          <a:p>
            <a:r>
              <a:rPr kumimoji="1" lang="ja-JP" altLang="en-US" sz="3200"/>
              <a:t>無水酢酸と反応しアミドを生成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アセチル化</a:t>
            </a:r>
            <a:r>
              <a:rPr kumimoji="1" lang="en-US" altLang="ja-JP" sz="3200" dirty="0"/>
              <a:t>)</a:t>
            </a:r>
          </a:p>
          <a:p>
            <a:r>
              <a:rPr lang="ja-JP" altLang="en-US" sz="3200"/>
              <a:t>製法　ニトロベンゼンの還元</a:t>
            </a:r>
            <a:endParaRPr lang="en-US" altLang="ja-JP" sz="3200" dirty="0"/>
          </a:p>
          <a:p>
            <a:r>
              <a:rPr lang="ja-JP" altLang="en-US" sz="3200"/>
              <a:t>アセチル化→アセトアニリド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8FE4E3-0778-4845-B98E-556089965918}"/>
              </a:ext>
            </a:extLst>
          </p:cNvPr>
          <p:cNvSpPr/>
          <p:nvPr/>
        </p:nvSpPr>
        <p:spPr>
          <a:xfrm>
            <a:off x="5535240" y="1193226"/>
            <a:ext cx="3642701" cy="39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D01E4F-D514-5D4F-9942-D9F798AAE9FA}"/>
              </a:ext>
            </a:extLst>
          </p:cNvPr>
          <p:cNvSpPr/>
          <p:nvPr/>
        </p:nvSpPr>
        <p:spPr>
          <a:xfrm>
            <a:off x="234074" y="1665097"/>
            <a:ext cx="2162141" cy="50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BA792D-65A7-0F49-9081-74A1AD5C9CBC}"/>
              </a:ext>
            </a:extLst>
          </p:cNvPr>
          <p:cNvSpPr/>
          <p:nvPr/>
        </p:nvSpPr>
        <p:spPr>
          <a:xfrm>
            <a:off x="3847215" y="3072491"/>
            <a:ext cx="1364154" cy="538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055B44-7ADD-0E47-9872-1699BF232DD8}"/>
              </a:ext>
            </a:extLst>
          </p:cNvPr>
          <p:cNvSpPr/>
          <p:nvPr/>
        </p:nvSpPr>
        <p:spPr>
          <a:xfrm>
            <a:off x="7012820" y="4079019"/>
            <a:ext cx="3278522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90E5F8-A103-5942-B5E2-0A3BA5268527}"/>
              </a:ext>
            </a:extLst>
          </p:cNvPr>
          <p:cNvSpPr/>
          <p:nvPr/>
        </p:nvSpPr>
        <p:spPr>
          <a:xfrm>
            <a:off x="6179634" y="4582790"/>
            <a:ext cx="1973766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38CBCD3-1FCC-224B-947A-B8DA9DCC8D00}"/>
              </a:ext>
            </a:extLst>
          </p:cNvPr>
          <p:cNvSpPr/>
          <p:nvPr/>
        </p:nvSpPr>
        <p:spPr>
          <a:xfrm>
            <a:off x="1606336" y="5027807"/>
            <a:ext cx="2730191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170F59-4B68-FB4F-9FC7-A643DB865F19}"/>
              </a:ext>
            </a:extLst>
          </p:cNvPr>
          <p:cNvSpPr/>
          <p:nvPr/>
        </p:nvSpPr>
        <p:spPr>
          <a:xfrm>
            <a:off x="5675236" y="3060595"/>
            <a:ext cx="1576170" cy="55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B24300-A135-894C-A232-59CE4E2F2A8C}"/>
              </a:ext>
            </a:extLst>
          </p:cNvPr>
          <p:cNvSpPr/>
          <p:nvPr/>
        </p:nvSpPr>
        <p:spPr>
          <a:xfrm>
            <a:off x="2839066" y="5561324"/>
            <a:ext cx="2836169" cy="60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95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3A94208-8C84-C54A-87C4-DF78B087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2333AB-8637-AE46-A282-86C761EE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224E81-9A55-B147-832D-E638BD0437C0}"/>
              </a:ext>
            </a:extLst>
          </p:cNvPr>
          <p:cNvSpPr txBox="1"/>
          <p:nvPr/>
        </p:nvSpPr>
        <p:spPr>
          <a:xfrm>
            <a:off x="286214" y="537269"/>
            <a:ext cx="116195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アゾ化合物　</a:t>
            </a:r>
            <a:r>
              <a:rPr kumimoji="1" lang="en-US" altLang="ja-JP" sz="3200" dirty="0"/>
              <a:t>–N=N-</a:t>
            </a:r>
          </a:p>
          <a:p>
            <a:r>
              <a:rPr lang="ja-JP" altLang="en-US" sz="3200"/>
              <a:t>ジアゾ化：芳香族アンミンに亜硝酸塩でジアゾニウム塩を生</a:t>
            </a:r>
            <a:endParaRPr lang="en-US" altLang="ja-JP" sz="3200" dirty="0"/>
          </a:p>
          <a:p>
            <a:r>
              <a:rPr kumimoji="1" lang="ja-JP" altLang="en-US" sz="3200"/>
              <a:t>カップリング：ジアゾニウム塩を氷冷しながらフェノール類の塩基性水溶液を加えアゾ化合物を得る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/>
              <a:t>酸の強さ　</a:t>
            </a:r>
            <a:endParaRPr kumimoji="1" lang="en-US" altLang="ja-JP" sz="3200" dirty="0"/>
          </a:p>
          <a:p>
            <a:r>
              <a:rPr lang="ja-JP" altLang="en-US" sz="3200"/>
              <a:t>　強酸、スルホン酸＞カルボン酸＞炭酸＞フェノール類</a:t>
            </a:r>
            <a:endParaRPr lang="en-US" altLang="ja-JP" sz="3200" dirty="0"/>
          </a:p>
          <a:p>
            <a:r>
              <a:rPr kumimoji="1" lang="ja-JP" altLang="en-US" sz="3200"/>
              <a:t>塩基の強さ</a:t>
            </a:r>
            <a:r>
              <a:rPr lang="ja-JP" altLang="en-US" sz="3200" dirty="0"/>
              <a:t>　</a:t>
            </a:r>
            <a:r>
              <a:rPr kumimoji="1" lang="en-US" altLang="ja-JP" sz="3200" dirty="0" err="1"/>
              <a:t>NaOH</a:t>
            </a:r>
            <a:r>
              <a:rPr kumimoji="1" lang="ja-JP" altLang="en-US" sz="3200"/>
              <a:t>＞アミン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界面活性剤：水と油を混じり合わせる</a:t>
            </a:r>
            <a:r>
              <a:rPr lang="en-US" altLang="ja-JP" sz="3200" dirty="0"/>
              <a:t>(</a:t>
            </a:r>
            <a:r>
              <a:rPr lang="ja-JP" altLang="en-US" sz="3200"/>
              <a:t>乳化作用</a:t>
            </a:r>
            <a:r>
              <a:rPr lang="en-US" altLang="ja-JP" sz="3200" dirty="0"/>
              <a:t>)</a:t>
            </a:r>
          </a:p>
          <a:p>
            <a:r>
              <a:rPr lang="ja-JP" altLang="en-US" sz="3200"/>
              <a:t>硫酸アルキナトリウム：陰イオン性、シャンプー</a:t>
            </a:r>
            <a:endParaRPr lang="en-US" altLang="ja-JP" sz="3200" dirty="0"/>
          </a:p>
          <a:p>
            <a:r>
              <a:rPr lang="ja-JP" altLang="en-US" sz="3200"/>
              <a:t>アルキルトリメチルアンモニウム塩化物：陽イオン性、リンス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6E393-E8DA-3F49-BFE6-7F6949E26054}"/>
              </a:ext>
            </a:extLst>
          </p:cNvPr>
          <p:cNvSpPr/>
          <p:nvPr/>
        </p:nvSpPr>
        <p:spPr>
          <a:xfrm>
            <a:off x="420027" y="990907"/>
            <a:ext cx="1609495" cy="47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EAAABC-0C4C-3449-A895-85AE080ED076}"/>
              </a:ext>
            </a:extLst>
          </p:cNvPr>
          <p:cNvSpPr/>
          <p:nvPr/>
        </p:nvSpPr>
        <p:spPr>
          <a:xfrm>
            <a:off x="420027" y="1527390"/>
            <a:ext cx="2456988" cy="49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EDC4A0-38ED-B548-906F-7C94A0482817}"/>
              </a:ext>
            </a:extLst>
          </p:cNvPr>
          <p:cNvSpPr/>
          <p:nvPr/>
        </p:nvSpPr>
        <p:spPr>
          <a:xfrm>
            <a:off x="4038600" y="2017969"/>
            <a:ext cx="2027663" cy="48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33C470-DBC8-AB46-8666-BBE04F388A4B}"/>
              </a:ext>
            </a:extLst>
          </p:cNvPr>
          <p:cNvSpPr/>
          <p:nvPr/>
        </p:nvSpPr>
        <p:spPr>
          <a:xfrm>
            <a:off x="683939" y="3488083"/>
            <a:ext cx="9954323" cy="50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93A584-79D3-3C49-9786-8EDAD0F0BDD6}"/>
              </a:ext>
            </a:extLst>
          </p:cNvPr>
          <p:cNvSpPr/>
          <p:nvPr/>
        </p:nvSpPr>
        <p:spPr>
          <a:xfrm>
            <a:off x="2497870" y="4037219"/>
            <a:ext cx="3163230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6515B44-4E30-5940-AF20-AFE066C38897}"/>
              </a:ext>
            </a:extLst>
          </p:cNvPr>
          <p:cNvSpPr/>
          <p:nvPr/>
        </p:nvSpPr>
        <p:spPr>
          <a:xfrm>
            <a:off x="7456448" y="4945711"/>
            <a:ext cx="1509132" cy="4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84AA4E-B2F3-DF43-A3AD-19CC44930657}"/>
              </a:ext>
            </a:extLst>
          </p:cNvPr>
          <p:cNvSpPr/>
          <p:nvPr/>
        </p:nvSpPr>
        <p:spPr>
          <a:xfrm>
            <a:off x="323383" y="5407562"/>
            <a:ext cx="4114801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7C92BE-5389-004A-9B69-65EB6CA4FA8F}"/>
              </a:ext>
            </a:extLst>
          </p:cNvPr>
          <p:cNvSpPr/>
          <p:nvPr/>
        </p:nvSpPr>
        <p:spPr>
          <a:xfrm>
            <a:off x="323384" y="5881956"/>
            <a:ext cx="7415561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E46499F-C9FD-0A42-97A2-1CE228E26E4F}"/>
              </a:ext>
            </a:extLst>
          </p:cNvPr>
          <p:cNvSpPr/>
          <p:nvPr/>
        </p:nvSpPr>
        <p:spPr>
          <a:xfrm>
            <a:off x="7738945" y="990907"/>
            <a:ext cx="2720899" cy="51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3CD6F91C-4413-914B-8FF1-29698C45F61B}"/>
              </a:ext>
            </a:extLst>
          </p:cNvPr>
          <p:cNvSpPr/>
          <p:nvPr/>
        </p:nvSpPr>
        <p:spPr>
          <a:xfrm>
            <a:off x="5272927" y="211570"/>
            <a:ext cx="5089452" cy="671930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亜硝酸ナトリウム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7726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E18FD1C-61BF-F34A-A6DE-99119518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7DA909-0302-8140-B501-E600BEF1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92CD45-1809-814E-BB69-0B035026214F}"/>
              </a:ext>
            </a:extLst>
          </p:cNvPr>
          <p:cNvSpPr txBox="1"/>
          <p:nvPr/>
        </p:nvSpPr>
        <p:spPr>
          <a:xfrm>
            <a:off x="735981" y="537269"/>
            <a:ext cx="880241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天然染料：植物、動物からえる</a:t>
            </a:r>
            <a:endParaRPr kumimoji="1" lang="en-US" altLang="ja-JP" sz="3200" dirty="0"/>
          </a:p>
          <a:p>
            <a:r>
              <a:rPr lang="ja-JP" altLang="en-US" sz="3200"/>
              <a:t>合成染料：石油などから、アゾ染料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/>
              <a:t>医薬品</a:t>
            </a:r>
            <a:endParaRPr lang="en-US" altLang="ja-JP" sz="3200" dirty="0"/>
          </a:p>
          <a:p>
            <a:r>
              <a:rPr kumimoji="1" lang="ja-JP" altLang="en-US" sz="3200"/>
              <a:t>主作用</a:t>
            </a:r>
            <a:r>
              <a:rPr lang="ja-JP" altLang="en-US" sz="3200"/>
              <a:t>：健康を維持、副作用：意図しない作用</a:t>
            </a:r>
            <a:endParaRPr lang="en-US" altLang="ja-JP" sz="3200" dirty="0"/>
          </a:p>
          <a:p>
            <a:r>
              <a:rPr kumimoji="1" lang="ja-JP" altLang="en-US" sz="3200"/>
              <a:t>アセチルサリチル酸：解熱・鎮痛作用</a:t>
            </a:r>
            <a:endParaRPr kumimoji="1" lang="en-US" altLang="ja-JP" sz="3200" dirty="0"/>
          </a:p>
          <a:p>
            <a:r>
              <a:rPr lang="ja-JP" altLang="en-US" sz="3200"/>
              <a:t>ニトログリセリン：血管拡張作用</a:t>
            </a:r>
            <a:endParaRPr lang="en-US" altLang="ja-JP" sz="3200" dirty="0"/>
          </a:p>
          <a:p>
            <a:r>
              <a:rPr kumimoji="1" lang="ja-JP" altLang="en-US" sz="3200"/>
              <a:t>炭酸水素ナトリウム：制酸作用</a:t>
            </a:r>
            <a:endParaRPr kumimoji="1" lang="en-US" altLang="ja-JP" sz="3200" dirty="0"/>
          </a:p>
          <a:p>
            <a:r>
              <a:rPr lang="ja-JP" altLang="en-US" sz="3200"/>
              <a:t>グリセリン、尿素：保湿作用</a:t>
            </a:r>
            <a:endParaRPr lang="en-US" altLang="ja-JP" sz="3200" dirty="0"/>
          </a:p>
          <a:p>
            <a:r>
              <a:rPr kumimoji="1" lang="ja-JP" altLang="en-US" sz="3200"/>
              <a:t>サルファ剤：病原菌の発育を阻害する</a:t>
            </a:r>
            <a:endParaRPr kumimoji="1" lang="en-US" altLang="ja-JP" sz="3200" dirty="0"/>
          </a:p>
          <a:p>
            <a:r>
              <a:rPr lang="ja-JP" altLang="en-US" sz="3200"/>
              <a:t>抗生物質：微生物が生産、病原菌の活動を阻止</a:t>
            </a:r>
            <a:endParaRPr lang="en-US" altLang="ja-JP" sz="3200" dirty="0"/>
          </a:p>
          <a:p>
            <a:r>
              <a:rPr kumimoji="1" lang="ja-JP" altLang="en-US" sz="3200"/>
              <a:t>耐性菌：抗生物質などに強い抵抗性を示す菌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D70DEC-CF48-E74C-AF51-105B25E7BF4C}"/>
              </a:ext>
            </a:extLst>
          </p:cNvPr>
          <p:cNvSpPr/>
          <p:nvPr/>
        </p:nvSpPr>
        <p:spPr>
          <a:xfrm>
            <a:off x="5701251" y="1039628"/>
            <a:ext cx="1680856" cy="476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A53D47C-E0A6-4E42-AB99-577C153D0A99}"/>
              </a:ext>
            </a:extLst>
          </p:cNvPr>
          <p:cNvSpPr/>
          <p:nvPr/>
        </p:nvSpPr>
        <p:spPr>
          <a:xfrm>
            <a:off x="875369" y="2465407"/>
            <a:ext cx="1154153" cy="47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9AED93-5FAA-B94E-87EF-75CFABE0D23A}"/>
              </a:ext>
            </a:extLst>
          </p:cNvPr>
          <p:cNvSpPr/>
          <p:nvPr/>
        </p:nvSpPr>
        <p:spPr>
          <a:xfrm>
            <a:off x="4839628" y="2498859"/>
            <a:ext cx="1226635" cy="470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323657-72D7-9E49-8832-C17D4934B520}"/>
              </a:ext>
            </a:extLst>
          </p:cNvPr>
          <p:cNvSpPr/>
          <p:nvPr/>
        </p:nvSpPr>
        <p:spPr>
          <a:xfrm>
            <a:off x="827048" y="2969536"/>
            <a:ext cx="3655742" cy="478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893CF8-3920-4047-825D-74165C955D8B}"/>
              </a:ext>
            </a:extLst>
          </p:cNvPr>
          <p:cNvSpPr/>
          <p:nvPr/>
        </p:nvSpPr>
        <p:spPr>
          <a:xfrm>
            <a:off x="836338" y="3452315"/>
            <a:ext cx="3202261" cy="48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FA8B81F-F283-D249-AA6A-48FC245E43A1}"/>
              </a:ext>
            </a:extLst>
          </p:cNvPr>
          <p:cNvSpPr/>
          <p:nvPr/>
        </p:nvSpPr>
        <p:spPr>
          <a:xfrm>
            <a:off x="836339" y="3922042"/>
            <a:ext cx="3646451" cy="46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794EBC-B588-CE4B-AF28-9E1B12C6CA0C}"/>
              </a:ext>
            </a:extLst>
          </p:cNvPr>
          <p:cNvSpPr/>
          <p:nvPr/>
        </p:nvSpPr>
        <p:spPr>
          <a:xfrm>
            <a:off x="836340" y="4434998"/>
            <a:ext cx="3202260" cy="42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197DF3C-D80D-FA4C-83A3-EC370444AD78}"/>
              </a:ext>
            </a:extLst>
          </p:cNvPr>
          <p:cNvSpPr/>
          <p:nvPr/>
        </p:nvSpPr>
        <p:spPr>
          <a:xfrm>
            <a:off x="805676" y="4954865"/>
            <a:ext cx="2026734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9C2B59-4105-E749-B675-E3C9E11C9B85}"/>
              </a:ext>
            </a:extLst>
          </p:cNvPr>
          <p:cNvSpPr/>
          <p:nvPr/>
        </p:nvSpPr>
        <p:spPr>
          <a:xfrm>
            <a:off x="805676" y="5462794"/>
            <a:ext cx="1602987" cy="47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3D4EB7-1E6D-A146-9A5D-F66A5AC00613}"/>
              </a:ext>
            </a:extLst>
          </p:cNvPr>
          <p:cNvSpPr/>
          <p:nvPr/>
        </p:nvSpPr>
        <p:spPr>
          <a:xfrm>
            <a:off x="805676" y="5937188"/>
            <a:ext cx="1223846" cy="419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BA8A0EA-5320-514B-8FD2-4936A221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792815-6B5B-344F-BA4B-DB7B3D3C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B64883-8338-9D48-B0A4-39D2630B68C4}"/>
              </a:ext>
            </a:extLst>
          </p:cNvPr>
          <p:cNvSpPr txBox="1"/>
          <p:nvPr/>
        </p:nvSpPr>
        <p:spPr>
          <a:xfrm>
            <a:off x="915328" y="959005"/>
            <a:ext cx="9990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呈色反応まとめ</a:t>
            </a:r>
            <a:endParaRPr kumimoji="1" lang="en-US" altLang="ja-JP" sz="3200" dirty="0"/>
          </a:p>
          <a:p>
            <a:r>
              <a:rPr kumimoji="1" lang="ja-JP" altLang="en-US" sz="3200"/>
              <a:t>ヨードホルム反応：ヨウ素の塩基性水溶液が黄色沈殿</a:t>
            </a:r>
            <a:endParaRPr kumimoji="1" lang="en-US" altLang="ja-JP" sz="3200" dirty="0"/>
          </a:p>
          <a:p>
            <a:r>
              <a:rPr kumimoji="1" lang="ja-JP" altLang="en-US" sz="3200"/>
              <a:t>アルデヒド→フェーリング反応、銀鏡反応</a:t>
            </a:r>
            <a:endParaRPr kumimoji="1" lang="en-US" altLang="ja-JP" sz="3200" dirty="0"/>
          </a:p>
          <a:p>
            <a:r>
              <a:rPr lang="ja-JP" altLang="en-US" sz="3200"/>
              <a:t>フェノール→塩化鉄</a:t>
            </a:r>
            <a:r>
              <a:rPr lang="en-US" altLang="ja-JP" sz="3200" dirty="0"/>
              <a:t>(Ⅲ)FeCl3</a:t>
            </a:r>
          </a:p>
          <a:p>
            <a:r>
              <a:rPr lang="ja-JP" altLang="en-US" sz="3200"/>
              <a:t>アミン</a:t>
            </a:r>
            <a:r>
              <a:rPr kumimoji="1" lang="ja-JP" altLang="en-US" sz="3200"/>
              <a:t>→さらし粉</a:t>
            </a:r>
            <a:endParaRPr kumimoji="1" lang="en-US" altLang="ja-JP" sz="3200" dirty="0"/>
          </a:p>
          <a:p>
            <a:r>
              <a:rPr lang="ja-JP" altLang="en-US" sz="3200"/>
              <a:t>ベンゼン→キサントプロテイン反応</a:t>
            </a:r>
            <a:endParaRPr lang="en-US" altLang="ja-JP" sz="3200" dirty="0"/>
          </a:p>
          <a:p>
            <a:r>
              <a:rPr kumimoji="1" lang="en-US" altLang="ja-JP" sz="3200" dirty="0"/>
              <a:t>2</a:t>
            </a:r>
            <a:r>
              <a:rPr kumimoji="1" lang="ja-JP" altLang="en-US" sz="3200"/>
              <a:t>つ以上のペプチド→ビウレット反応</a:t>
            </a:r>
            <a:endParaRPr kumimoji="1" lang="en-US" altLang="ja-JP" sz="3200" dirty="0"/>
          </a:p>
          <a:p>
            <a:r>
              <a:rPr lang="ja-JP" altLang="en-US" sz="3200"/>
              <a:t>硫黄→酢酸鉛</a:t>
            </a:r>
            <a:endParaRPr lang="en-US" altLang="ja-JP" sz="3200" dirty="0"/>
          </a:p>
          <a:p>
            <a:r>
              <a:rPr kumimoji="1" lang="ja-JP" altLang="en-US" sz="3200"/>
              <a:t>アミノ基→ニンヒドリン反応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3512B-81FA-EB4A-AD28-74B63C79FF1C}"/>
              </a:ext>
            </a:extLst>
          </p:cNvPr>
          <p:cNvSpPr/>
          <p:nvPr/>
        </p:nvSpPr>
        <p:spPr>
          <a:xfrm>
            <a:off x="4683512" y="1538868"/>
            <a:ext cx="1227098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23DDBD-1D4E-3C44-A315-264E2230A659}"/>
              </a:ext>
            </a:extLst>
          </p:cNvPr>
          <p:cNvSpPr/>
          <p:nvPr/>
        </p:nvSpPr>
        <p:spPr>
          <a:xfrm>
            <a:off x="3425051" y="1978619"/>
            <a:ext cx="5362110" cy="38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886A57-043A-3B44-B0E6-E28A5CE406F8}"/>
              </a:ext>
            </a:extLst>
          </p:cNvPr>
          <p:cNvSpPr/>
          <p:nvPr/>
        </p:nvSpPr>
        <p:spPr>
          <a:xfrm>
            <a:off x="3463847" y="2440177"/>
            <a:ext cx="3070767" cy="38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DC4AD8-2D65-6541-BE37-0C8A334901BA}"/>
              </a:ext>
            </a:extLst>
          </p:cNvPr>
          <p:cNvSpPr/>
          <p:nvPr/>
        </p:nvSpPr>
        <p:spPr>
          <a:xfrm>
            <a:off x="2595678" y="2921538"/>
            <a:ext cx="1715893" cy="44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21CB828-0673-1D47-81B3-F2731915E5A2}"/>
              </a:ext>
            </a:extLst>
          </p:cNvPr>
          <p:cNvSpPr/>
          <p:nvPr/>
        </p:nvSpPr>
        <p:spPr>
          <a:xfrm>
            <a:off x="3081916" y="3429238"/>
            <a:ext cx="4456308" cy="42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48E596-1761-AF4F-B11A-D221B8EBC3A0}"/>
              </a:ext>
            </a:extLst>
          </p:cNvPr>
          <p:cNvSpPr/>
          <p:nvPr/>
        </p:nvSpPr>
        <p:spPr>
          <a:xfrm>
            <a:off x="4933018" y="3914076"/>
            <a:ext cx="2872835" cy="505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DA4F29-E5CA-3648-A862-ED00F1A9F6A1}"/>
              </a:ext>
            </a:extLst>
          </p:cNvPr>
          <p:cNvSpPr/>
          <p:nvPr/>
        </p:nvSpPr>
        <p:spPr>
          <a:xfrm>
            <a:off x="2226527" y="4467919"/>
            <a:ext cx="1227098" cy="4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1273BD-6320-8C4E-940E-834AB3D6D4D3}"/>
              </a:ext>
            </a:extLst>
          </p:cNvPr>
          <p:cNvSpPr/>
          <p:nvPr/>
        </p:nvSpPr>
        <p:spPr>
          <a:xfrm>
            <a:off x="3027905" y="4925614"/>
            <a:ext cx="3189713" cy="53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41E9DD3-4FA9-7F45-8A4A-B4814024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2D1A409-3061-334C-9610-359D44C1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EDFEA5-A111-C84A-8E44-64CEA80DA2DD}"/>
              </a:ext>
            </a:extLst>
          </p:cNvPr>
          <p:cNvSpPr txBox="1"/>
          <p:nvPr/>
        </p:nvSpPr>
        <p:spPr>
          <a:xfrm>
            <a:off x="984224" y="1003610"/>
            <a:ext cx="899797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官能基：有機化合物の特性を決める原子団</a:t>
            </a:r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en-US" altLang="ja-JP" sz="3200" dirty="0"/>
              <a:t>OH</a:t>
            </a:r>
            <a:r>
              <a:rPr lang="ja-JP" altLang="en-US" sz="3200"/>
              <a:t>：ヒドロキシ基：アルコール、フェノール類</a:t>
            </a:r>
            <a:endParaRPr lang="en-US" altLang="ja-JP" sz="3200" dirty="0"/>
          </a:p>
          <a:p>
            <a:r>
              <a:rPr lang="en-US" altLang="ja-JP" sz="3200" dirty="0"/>
              <a:t>CHO</a:t>
            </a:r>
            <a:r>
              <a:rPr lang="ja-JP" altLang="en-US" sz="3200"/>
              <a:t>：アルデヒド基：アルデヒド</a:t>
            </a:r>
            <a:endParaRPr lang="en-US" altLang="ja-JP" sz="3200" dirty="0"/>
          </a:p>
          <a:p>
            <a:r>
              <a:rPr lang="en-US" altLang="ja-JP" sz="3200" dirty="0"/>
              <a:t>CO</a:t>
            </a:r>
            <a:r>
              <a:rPr lang="ja-JP" altLang="en-US" sz="3200"/>
              <a:t>：カルボニル基：ケトン</a:t>
            </a:r>
            <a:endParaRPr lang="en-US" altLang="ja-JP" sz="3200" dirty="0"/>
          </a:p>
          <a:p>
            <a:r>
              <a:rPr lang="en-US" altLang="ja-JP" sz="3200" dirty="0"/>
              <a:t>COOH</a:t>
            </a:r>
            <a:r>
              <a:rPr lang="ja-JP" altLang="en-US" sz="3200"/>
              <a:t>：カルボキシ基：カルボン酸</a:t>
            </a:r>
            <a:endParaRPr lang="en-US" altLang="ja-JP" sz="3200" dirty="0"/>
          </a:p>
          <a:p>
            <a:r>
              <a:rPr lang="en-US" altLang="ja-JP" sz="3200" dirty="0"/>
              <a:t>NH2</a:t>
            </a:r>
            <a:r>
              <a:rPr lang="ja-JP" altLang="en-US" sz="3200"/>
              <a:t>：アミノ基：アミン</a:t>
            </a:r>
            <a:endParaRPr lang="en-US" altLang="ja-JP" sz="3200" dirty="0"/>
          </a:p>
          <a:p>
            <a:r>
              <a:rPr lang="en-US" altLang="ja-JP" sz="3200" dirty="0"/>
              <a:t>NO2</a:t>
            </a:r>
            <a:r>
              <a:rPr lang="ja-JP" altLang="en-US" sz="3200"/>
              <a:t>：ニトロ基：ニトロ化合物</a:t>
            </a:r>
            <a:endParaRPr lang="en-US" altLang="ja-JP" sz="3200" dirty="0"/>
          </a:p>
          <a:p>
            <a:r>
              <a:rPr lang="en-US" altLang="ja-JP" sz="3200" dirty="0"/>
              <a:t>O</a:t>
            </a:r>
            <a:r>
              <a:rPr lang="ja-JP" altLang="en-US" sz="3200"/>
              <a:t>：エーテル結合：エーテル</a:t>
            </a:r>
            <a:endParaRPr lang="en-US" altLang="ja-JP" sz="3200" dirty="0"/>
          </a:p>
          <a:p>
            <a:r>
              <a:rPr lang="en-US" altLang="ja-JP" sz="3200" dirty="0"/>
              <a:t>COO</a:t>
            </a:r>
            <a:r>
              <a:rPr lang="ja-JP" altLang="en-US" sz="3200"/>
              <a:t>：エステル結合：エステル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5D2291-4C24-154D-90F4-2D586D39AD10}"/>
              </a:ext>
            </a:extLst>
          </p:cNvPr>
          <p:cNvSpPr/>
          <p:nvPr/>
        </p:nvSpPr>
        <p:spPr>
          <a:xfrm>
            <a:off x="984224" y="2004815"/>
            <a:ext cx="795454" cy="47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1BDECC-624D-AA40-9145-08F2D82D11E8}"/>
              </a:ext>
            </a:extLst>
          </p:cNvPr>
          <p:cNvSpPr/>
          <p:nvPr/>
        </p:nvSpPr>
        <p:spPr>
          <a:xfrm>
            <a:off x="1003608" y="2539919"/>
            <a:ext cx="981308" cy="38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C1B84F0-5CEA-DC4C-910D-B9F3C317F390}"/>
              </a:ext>
            </a:extLst>
          </p:cNvPr>
          <p:cNvSpPr/>
          <p:nvPr/>
        </p:nvSpPr>
        <p:spPr>
          <a:xfrm>
            <a:off x="1003608" y="2985968"/>
            <a:ext cx="776070" cy="49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55A53E-C90A-E949-A38E-687A3896F713}"/>
              </a:ext>
            </a:extLst>
          </p:cNvPr>
          <p:cNvSpPr/>
          <p:nvPr/>
        </p:nvSpPr>
        <p:spPr>
          <a:xfrm>
            <a:off x="984224" y="3476776"/>
            <a:ext cx="1286108" cy="470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A188A2-D553-354F-BA61-6384E773CB0B}"/>
              </a:ext>
            </a:extLst>
          </p:cNvPr>
          <p:cNvSpPr/>
          <p:nvPr/>
        </p:nvSpPr>
        <p:spPr>
          <a:xfrm>
            <a:off x="1003608" y="3974573"/>
            <a:ext cx="9813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DC0AA-105C-5E4E-B7A2-78942553877A}"/>
              </a:ext>
            </a:extLst>
          </p:cNvPr>
          <p:cNvSpPr/>
          <p:nvPr/>
        </p:nvSpPr>
        <p:spPr>
          <a:xfrm>
            <a:off x="1003608" y="4438340"/>
            <a:ext cx="981308" cy="51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802FD9-7A80-9942-B453-FA499F2A011F}"/>
              </a:ext>
            </a:extLst>
          </p:cNvPr>
          <p:cNvSpPr/>
          <p:nvPr/>
        </p:nvSpPr>
        <p:spPr>
          <a:xfrm>
            <a:off x="1025111" y="4948737"/>
            <a:ext cx="424548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3268FD-63E2-CD41-8DD8-074815A56EBE}"/>
              </a:ext>
            </a:extLst>
          </p:cNvPr>
          <p:cNvSpPr/>
          <p:nvPr/>
        </p:nvSpPr>
        <p:spPr>
          <a:xfrm>
            <a:off x="1025111" y="5394786"/>
            <a:ext cx="959805" cy="51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CFD1AE-899A-5743-B3F9-A7865B45475C}"/>
              </a:ext>
            </a:extLst>
          </p:cNvPr>
          <p:cNvSpPr/>
          <p:nvPr/>
        </p:nvSpPr>
        <p:spPr>
          <a:xfrm>
            <a:off x="1025111" y="1014076"/>
            <a:ext cx="1245221" cy="43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0FCAA02-13E3-1240-9A93-45861ABA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B2C845-1BD5-684D-A2CF-0B159083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D94D84-64E7-4E4B-8A06-8068C59E8104}"/>
              </a:ext>
            </a:extLst>
          </p:cNvPr>
          <p:cNvSpPr txBox="1"/>
          <p:nvPr/>
        </p:nvSpPr>
        <p:spPr>
          <a:xfrm>
            <a:off x="627386" y="894108"/>
            <a:ext cx="10443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ヒドロキシ基：</a:t>
            </a:r>
            <a:r>
              <a:rPr lang="en-US" altLang="ja-JP" sz="3200" dirty="0"/>
              <a:t>OH</a:t>
            </a:r>
            <a:r>
              <a:rPr lang="ja-JP" altLang="en-US" sz="3200"/>
              <a:t>　</a:t>
            </a:r>
            <a:r>
              <a:rPr lang="ja-JP" altLang="en-US" sz="3200" dirty="0"/>
              <a:t>　</a:t>
            </a:r>
            <a:r>
              <a:rPr lang="ja-JP" altLang="en-US" sz="3200"/>
              <a:t>アルデヒド基：</a:t>
            </a:r>
            <a:r>
              <a:rPr lang="en-US" altLang="ja-JP" sz="3200" dirty="0"/>
              <a:t>CHO</a:t>
            </a:r>
          </a:p>
          <a:p>
            <a:r>
              <a:rPr lang="ja-JP" altLang="en-US" sz="3200"/>
              <a:t>カルボニル基：</a:t>
            </a:r>
            <a:r>
              <a:rPr lang="en-US" altLang="ja-JP" sz="3200" dirty="0"/>
              <a:t>CO</a:t>
            </a:r>
            <a:r>
              <a:rPr lang="ja-JP" altLang="en-US" sz="3200"/>
              <a:t>　　カルボキシ基：</a:t>
            </a:r>
            <a:r>
              <a:rPr lang="en-US" altLang="ja-JP" sz="3200" dirty="0"/>
              <a:t>COOH</a:t>
            </a:r>
          </a:p>
          <a:p>
            <a:r>
              <a:rPr lang="ja-JP" altLang="en-US" sz="3200"/>
              <a:t>アミノ基：</a:t>
            </a:r>
            <a:r>
              <a:rPr lang="en-US" altLang="ja-JP" sz="3200" dirty="0"/>
              <a:t>NH2</a:t>
            </a:r>
            <a:r>
              <a:rPr lang="ja-JP" altLang="en-US" sz="3200"/>
              <a:t>　　　</a:t>
            </a:r>
            <a:r>
              <a:rPr lang="en-US" altLang="ja-JP" sz="3200" dirty="0"/>
              <a:t> </a:t>
            </a:r>
            <a:r>
              <a:rPr lang="ja-JP" altLang="en-US" sz="3200"/>
              <a:t>ニトロ基：</a:t>
            </a:r>
            <a:r>
              <a:rPr lang="en-US" altLang="ja-JP" sz="3200" dirty="0"/>
              <a:t>NO2</a:t>
            </a:r>
          </a:p>
          <a:p>
            <a:r>
              <a:rPr lang="ja-JP" altLang="en-US" sz="3200"/>
              <a:t>エーテル結合：</a:t>
            </a:r>
            <a:r>
              <a:rPr lang="en-US" altLang="ja-JP" sz="3200" dirty="0"/>
              <a:t>O         </a:t>
            </a:r>
            <a:r>
              <a:rPr lang="ja-JP" altLang="en-US" sz="3200"/>
              <a:t>エステル結合：</a:t>
            </a:r>
            <a:r>
              <a:rPr lang="en-US" altLang="ja-JP" sz="3200" dirty="0"/>
              <a:t>COO</a:t>
            </a:r>
          </a:p>
          <a:p>
            <a:endParaRPr lang="en-US" altLang="ja-JP" sz="3200" dirty="0"/>
          </a:p>
          <a:p>
            <a:r>
              <a:rPr lang="ja-JP" altLang="en-US" sz="3200"/>
              <a:t>シスートランス異性体</a:t>
            </a:r>
            <a:r>
              <a:rPr lang="en-US" altLang="ja-JP" sz="3200" dirty="0"/>
              <a:t>(</a:t>
            </a:r>
            <a:r>
              <a:rPr lang="ja-JP" altLang="en-US" sz="3200"/>
              <a:t>幾何異性体</a:t>
            </a:r>
            <a:r>
              <a:rPr lang="en-US" altLang="ja-JP" sz="3200" dirty="0"/>
              <a:t>)</a:t>
            </a:r>
            <a:r>
              <a:rPr lang="ja-JP" altLang="en-US" sz="3200"/>
              <a:t>：二重結合が原因</a:t>
            </a:r>
            <a:endParaRPr lang="en-US" altLang="ja-JP" sz="3200" dirty="0"/>
          </a:p>
          <a:p>
            <a:r>
              <a:rPr lang="ja-JP" altLang="en-US" sz="3200"/>
              <a:t>　　近い方→シス型、遠い方→トランス型</a:t>
            </a:r>
            <a:endParaRPr lang="en-US" altLang="ja-JP" sz="3200" dirty="0"/>
          </a:p>
          <a:p>
            <a:r>
              <a:rPr lang="ja-JP" altLang="en-US" sz="3200"/>
              <a:t>鏡像異性体：不斉炭素原子が原因</a:t>
            </a:r>
            <a:endParaRPr lang="en-US" altLang="ja-JP" sz="3200" dirty="0"/>
          </a:p>
          <a:p>
            <a:r>
              <a:rPr lang="ja-JP" altLang="en-US" sz="3200"/>
              <a:t>＊不斉炭素原子：同一炭素に４つの異なる原子団が結合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7F52C-73DB-2647-93D9-4AD291CD3BFB}"/>
              </a:ext>
            </a:extLst>
          </p:cNvPr>
          <p:cNvSpPr/>
          <p:nvPr/>
        </p:nvSpPr>
        <p:spPr>
          <a:xfrm>
            <a:off x="732262" y="894108"/>
            <a:ext cx="2434684" cy="46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C06311-D35F-D14F-80C4-8EBD207842D9}"/>
              </a:ext>
            </a:extLst>
          </p:cNvPr>
          <p:cNvSpPr/>
          <p:nvPr/>
        </p:nvSpPr>
        <p:spPr>
          <a:xfrm>
            <a:off x="4995745" y="910290"/>
            <a:ext cx="2475571" cy="45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A2E54B-FD88-9046-B16B-97940DFBDBD5}"/>
              </a:ext>
            </a:extLst>
          </p:cNvPr>
          <p:cNvSpPr/>
          <p:nvPr/>
        </p:nvSpPr>
        <p:spPr>
          <a:xfrm>
            <a:off x="732262" y="1401103"/>
            <a:ext cx="2434684" cy="50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455950-363F-C04B-91CD-85D716C26D8A}"/>
              </a:ext>
            </a:extLst>
          </p:cNvPr>
          <p:cNvSpPr/>
          <p:nvPr/>
        </p:nvSpPr>
        <p:spPr>
          <a:xfrm>
            <a:off x="4995746" y="1401103"/>
            <a:ext cx="2475570" cy="50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00ADFB-C80C-494A-8974-5EA63C0ADEE2}"/>
              </a:ext>
            </a:extLst>
          </p:cNvPr>
          <p:cNvSpPr/>
          <p:nvPr/>
        </p:nvSpPr>
        <p:spPr>
          <a:xfrm>
            <a:off x="732262" y="1946179"/>
            <a:ext cx="1587192" cy="39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74B43F-FCAC-6A4F-B0BB-2D707E4A6C50}"/>
              </a:ext>
            </a:extLst>
          </p:cNvPr>
          <p:cNvSpPr/>
          <p:nvPr/>
        </p:nvSpPr>
        <p:spPr>
          <a:xfrm>
            <a:off x="4995745" y="1910720"/>
            <a:ext cx="1494265" cy="431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811E6F-1271-D54B-A643-3C6DB7951FE3}"/>
              </a:ext>
            </a:extLst>
          </p:cNvPr>
          <p:cNvSpPr/>
          <p:nvPr/>
        </p:nvSpPr>
        <p:spPr>
          <a:xfrm>
            <a:off x="732262" y="2382412"/>
            <a:ext cx="2434684" cy="372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365AD5-CDC4-1045-99A4-42B9562FF738}"/>
              </a:ext>
            </a:extLst>
          </p:cNvPr>
          <p:cNvSpPr/>
          <p:nvPr/>
        </p:nvSpPr>
        <p:spPr>
          <a:xfrm>
            <a:off x="4947424" y="2394875"/>
            <a:ext cx="2523892" cy="497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4274F5-24F0-1342-9A8F-B3BB4C51C33E}"/>
              </a:ext>
            </a:extLst>
          </p:cNvPr>
          <p:cNvSpPr/>
          <p:nvPr/>
        </p:nvSpPr>
        <p:spPr>
          <a:xfrm>
            <a:off x="732262" y="3405527"/>
            <a:ext cx="6382216" cy="42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7AECB7-DEEE-FD49-B3AC-A5BD5BE617A0}"/>
              </a:ext>
            </a:extLst>
          </p:cNvPr>
          <p:cNvSpPr/>
          <p:nvPr/>
        </p:nvSpPr>
        <p:spPr>
          <a:xfrm>
            <a:off x="3166946" y="3909886"/>
            <a:ext cx="1182030" cy="3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927CE7-9676-3A4B-8B32-C861863E9EC8}"/>
              </a:ext>
            </a:extLst>
          </p:cNvPr>
          <p:cNvSpPr/>
          <p:nvPr/>
        </p:nvSpPr>
        <p:spPr>
          <a:xfrm>
            <a:off x="6490010" y="3909886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E4448A1-D211-0741-8A91-4F2B8C294232}"/>
              </a:ext>
            </a:extLst>
          </p:cNvPr>
          <p:cNvSpPr/>
          <p:nvPr/>
        </p:nvSpPr>
        <p:spPr>
          <a:xfrm>
            <a:off x="635617" y="4347786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C7BCD57-81FD-A14A-9AF3-5E4A4918B9BE}"/>
              </a:ext>
            </a:extLst>
          </p:cNvPr>
          <p:cNvSpPr/>
          <p:nvPr/>
        </p:nvSpPr>
        <p:spPr>
          <a:xfrm>
            <a:off x="1111405" y="4825250"/>
            <a:ext cx="2416098" cy="45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6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19D845F-CFE1-E241-9EB1-7DD04BBF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BF7838-A7CC-BA47-9DDD-43B9D0C2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CA5C5E-400C-2749-A133-0D5BBD97C613}"/>
              </a:ext>
            </a:extLst>
          </p:cNvPr>
          <p:cNvSpPr txBox="1"/>
          <p:nvPr/>
        </p:nvSpPr>
        <p:spPr>
          <a:xfrm>
            <a:off x="1070517" y="1672684"/>
            <a:ext cx="9389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有機化合物の燃焼</a:t>
            </a:r>
            <a:endParaRPr kumimoji="1" lang="en-US" altLang="ja-JP" sz="3200" dirty="0"/>
          </a:p>
          <a:p>
            <a:r>
              <a:rPr lang="ja-JP" altLang="en-US" sz="3200"/>
              <a:t>燃焼の際次のものを入れる</a:t>
            </a:r>
            <a:endParaRPr lang="en-US" altLang="ja-JP" sz="3200" dirty="0"/>
          </a:p>
          <a:p>
            <a:r>
              <a:rPr lang="ja-JP" altLang="en-US" sz="3200"/>
              <a:t>酸化銅：完全燃焼</a:t>
            </a:r>
            <a:endParaRPr lang="en-US" altLang="ja-JP" sz="3200" dirty="0"/>
          </a:p>
          <a:p>
            <a:r>
              <a:rPr lang="ja-JP" altLang="en-US" sz="3200"/>
              <a:t>塩化カルシウム：</a:t>
            </a:r>
            <a:r>
              <a:rPr lang="en-US" altLang="ja-JP" sz="3200" dirty="0"/>
              <a:t>H2O</a:t>
            </a:r>
            <a:r>
              <a:rPr lang="ja-JP" altLang="en-US" sz="3200"/>
              <a:t>を吸収</a:t>
            </a:r>
            <a:endParaRPr lang="en-US" altLang="ja-JP" sz="3200" dirty="0"/>
          </a:p>
          <a:p>
            <a:r>
              <a:rPr kumimoji="1" lang="ja-JP" altLang="en-US" sz="3200"/>
              <a:t>ソーダ石灰：</a:t>
            </a:r>
            <a:r>
              <a:rPr kumimoji="1" lang="en-US" altLang="ja-JP" sz="3200" dirty="0"/>
              <a:t>CO2</a:t>
            </a:r>
            <a:r>
              <a:rPr kumimoji="1" lang="ja-JP" altLang="en-US" sz="3200"/>
              <a:t>を吸収</a:t>
            </a:r>
            <a:endParaRPr kumimoji="1" lang="en-US" altLang="ja-JP" sz="3200" dirty="0"/>
          </a:p>
          <a:p>
            <a:r>
              <a:rPr kumimoji="1" lang="ja-JP" altLang="en-US" sz="3200"/>
              <a:t>順番　酸化銅→塩化カルシウム→ソーダ石灰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168D29-A379-9040-89B0-A6807AFE9824}"/>
              </a:ext>
            </a:extLst>
          </p:cNvPr>
          <p:cNvSpPr/>
          <p:nvPr/>
        </p:nvSpPr>
        <p:spPr>
          <a:xfrm>
            <a:off x="1070515" y="2652016"/>
            <a:ext cx="1338148" cy="518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B3700A-8533-E647-9768-38C9FAA32993}"/>
              </a:ext>
            </a:extLst>
          </p:cNvPr>
          <p:cNvSpPr/>
          <p:nvPr/>
        </p:nvSpPr>
        <p:spPr>
          <a:xfrm>
            <a:off x="1070516" y="3170686"/>
            <a:ext cx="2962507" cy="465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BF15A0-6F98-0141-9388-E473D0005461}"/>
              </a:ext>
            </a:extLst>
          </p:cNvPr>
          <p:cNvSpPr/>
          <p:nvPr/>
        </p:nvSpPr>
        <p:spPr>
          <a:xfrm>
            <a:off x="1070517" y="3636455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D328F9-3275-1244-BECE-C6712BFD613A}"/>
              </a:ext>
            </a:extLst>
          </p:cNvPr>
          <p:cNvSpPr/>
          <p:nvPr/>
        </p:nvSpPr>
        <p:spPr>
          <a:xfrm>
            <a:off x="4003284" y="4100222"/>
            <a:ext cx="2798959" cy="55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30094B-CA33-1643-8108-5F7D8269D441}"/>
              </a:ext>
            </a:extLst>
          </p:cNvPr>
          <p:cNvSpPr/>
          <p:nvPr/>
        </p:nvSpPr>
        <p:spPr>
          <a:xfrm>
            <a:off x="7259443" y="4193160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8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EB060E9-8ABD-A547-A018-AB676700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7F4D7C-96F7-B042-9BE4-7E499AC3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04DF2DF7-A3CB-1543-BECF-B6197A07D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023310"/>
              </p:ext>
            </p:extLst>
          </p:nvPr>
        </p:nvGraphicFramePr>
        <p:xfrm>
          <a:off x="381618" y="719666"/>
          <a:ext cx="109721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D0E72E-3FE1-6B48-B062-C58944D5442B}"/>
              </a:ext>
            </a:extLst>
          </p:cNvPr>
          <p:cNvSpPr txBox="1"/>
          <p:nvPr/>
        </p:nvSpPr>
        <p:spPr>
          <a:xfrm>
            <a:off x="557562" y="725654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結合間の距離</a:t>
            </a:r>
            <a:endParaRPr kumimoji="1" lang="en-US" altLang="ja-JP" sz="3200" dirty="0"/>
          </a:p>
          <a:p>
            <a:r>
              <a:rPr lang="ja-JP" altLang="en-US" sz="3200"/>
              <a:t>単＞ベンゼン＞二重＞三重</a:t>
            </a:r>
            <a:endParaRPr kumimoji="1" lang="ja-JP" altLang="en-US" sz="3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835ABD-A838-714C-BC47-A8203E9B3D5F}"/>
              </a:ext>
            </a:extLst>
          </p:cNvPr>
          <p:cNvSpPr/>
          <p:nvPr/>
        </p:nvSpPr>
        <p:spPr>
          <a:xfrm>
            <a:off x="557561" y="1264263"/>
            <a:ext cx="5109091" cy="538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F83B6B-BF36-8F44-8E55-3D1EDF51B492}"/>
              </a:ext>
            </a:extLst>
          </p:cNvPr>
          <p:cNvSpPr/>
          <p:nvPr/>
        </p:nvSpPr>
        <p:spPr>
          <a:xfrm>
            <a:off x="3542370" y="2956821"/>
            <a:ext cx="1709854" cy="477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0E157E-E617-8647-8631-28ABAC27FF59}"/>
              </a:ext>
            </a:extLst>
          </p:cNvPr>
          <p:cNvSpPr/>
          <p:nvPr/>
        </p:nvSpPr>
        <p:spPr>
          <a:xfrm>
            <a:off x="3667201" y="3855762"/>
            <a:ext cx="1752292" cy="732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1A96E2D-78ED-6149-BEAC-D7972582DC44}"/>
              </a:ext>
            </a:extLst>
          </p:cNvPr>
          <p:cNvSpPr/>
          <p:nvPr/>
        </p:nvSpPr>
        <p:spPr>
          <a:xfrm>
            <a:off x="9153291" y="1011866"/>
            <a:ext cx="882807" cy="41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489813-3752-1047-A51B-2388DBCFC45A}"/>
              </a:ext>
            </a:extLst>
          </p:cNvPr>
          <p:cNvSpPr/>
          <p:nvPr/>
        </p:nvSpPr>
        <p:spPr>
          <a:xfrm>
            <a:off x="9013126" y="1802872"/>
            <a:ext cx="1832210" cy="399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54AE7A-BE35-484C-ACBA-D348ABE78AD4}"/>
              </a:ext>
            </a:extLst>
          </p:cNvPr>
          <p:cNvSpPr/>
          <p:nvPr/>
        </p:nvSpPr>
        <p:spPr>
          <a:xfrm>
            <a:off x="9153291" y="3054101"/>
            <a:ext cx="1692045" cy="38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D42DFA-3DE1-654F-92F4-7A8EB596AD11}"/>
              </a:ext>
            </a:extLst>
          </p:cNvPr>
          <p:cNvSpPr/>
          <p:nvPr/>
        </p:nvSpPr>
        <p:spPr>
          <a:xfrm>
            <a:off x="9098618" y="4124758"/>
            <a:ext cx="174671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FF6707-0E6E-C34D-B89B-51991218D298}"/>
              </a:ext>
            </a:extLst>
          </p:cNvPr>
          <p:cNvSpPr/>
          <p:nvPr/>
        </p:nvSpPr>
        <p:spPr>
          <a:xfrm>
            <a:off x="9094900" y="5278707"/>
            <a:ext cx="1750436" cy="319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25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13F19E5-6050-D34A-BEE1-558384A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E14099-0195-5044-B78E-369EEA5D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708F4D-791E-3244-BF0E-C7B60AED153B}"/>
              </a:ext>
            </a:extLst>
          </p:cNvPr>
          <p:cNvSpPr txBox="1"/>
          <p:nvPr/>
        </p:nvSpPr>
        <p:spPr>
          <a:xfrm>
            <a:off x="594694" y="557561"/>
            <a:ext cx="1075910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飽和炭化水素</a:t>
            </a:r>
            <a:endParaRPr kumimoji="1" lang="en-US" altLang="ja-JP" sz="3200" dirty="0"/>
          </a:p>
          <a:p>
            <a:r>
              <a:rPr lang="ja-JP" altLang="en-US" sz="3200"/>
              <a:t>◎アルカン</a:t>
            </a:r>
            <a:r>
              <a:rPr lang="en-US" altLang="ja-JP" sz="3200" dirty="0"/>
              <a:t>CnH2n+2</a:t>
            </a:r>
            <a:r>
              <a:rPr lang="ja-JP" altLang="en-US" sz="3200"/>
              <a:t>：単結合のみ、鎖式、置換反応</a:t>
            </a:r>
            <a:endParaRPr lang="en-US" altLang="ja-JP" sz="3200" dirty="0"/>
          </a:p>
          <a:p>
            <a:r>
              <a:rPr lang="en-US" altLang="ja-JP" sz="3200" dirty="0"/>
              <a:t>CH4</a:t>
            </a:r>
            <a:r>
              <a:rPr lang="ja-JP" altLang="en-US" sz="3200"/>
              <a:t>メタン、</a:t>
            </a:r>
            <a:r>
              <a:rPr lang="en-US" altLang="ja-JP" sz="3200" dirty="0"/>
              <a:t>C2H6</a:t>
            </a:r>
            <a:r>
              <a:rPr lang="ja-JP" altLang="en-US" sz="3200"/>
              <a:t>エタン、</a:t>
            </a:r>
            <a:r>
              <a:rPr lang="en-US" altLang="ja-JP" sz="3200" dirty="0"/>
              <a:t>C3H8</a:t>
            </a:r>
            <a:r>
              <a:rPr lang="ja-JP" altLang="en-US" sz="3200"/>
              <a:t>プロパン、</a:t>
            </a:r>
            <a:endParaRPr lang="en-US" altLang="ja-JP" sz="3200" dirty="0"/>
          </a:p>
          <a:p>
            <a:r>
              <a:rPr lang="en-US" altLang="ja-JP" sz="3200" dirty="0"/>
              <a:t>C4H10</a:t>
            </a:r>
            <a:r>
              <a:rPr lang="ja-JP" altLang="en-US" sz="3200"/>
              <a:t>ブタン、</a:t>
            </a:r>
            <a:r>
              <a:rPr lang="en-US" altLang="ja-JP" sz="3200" dirty="0"/>
              <a:t>C5H12</a:t>
            </a:r>
            <a:r>
              <a:rPr lang="ja-JP" altLang="en-US" sz="3200"/>
              <a:t>ペンタン、</a:t>
            </a:r>
            <a:r>
              <a:rPr lang="en-US" altLang="ja-JP" sz="3200" dirty="0"/>
              <a:t>C6H14</a:t>
            </a:r>
            <a:r>
              <a:rPr lang="ja-JP" altLang="en-US" sz="3200"/>
              <a:t>ヘキサン</a:t>
            </a:r>
            <a:endParaRPr lang="en-US" altLang="ja-JP" sz="3200" dirty="0"/>
          </a:p>
          <a:p>
            <a:r>
              <a:rPr lang="ja-JP" altLang="en-US" sz="3200"/>
              <a:t>メタンの製法：酢酸ナトリウム、水酸化ナトリウムの加熱</a:t>
            </a:r>
            <a:endParaRPr lang="en-US" altLang="ja-JP" sz="3200" dirty="0"/>
          </a:p>
          <a:p>
            <a:r>
              <a:rPr lang="ja-JP" altLang="en-US" sz="3200"/>
              <a:t>　</a:t>
            </a:r>
            <a:r>
              <a:rPr lang="en-US" altLang="ja-JP" sz="3200" dirty="0"/>
              <a:t>CH3COONa+NaOH</a:t>
            </a:r>
            <a:r>
              <a:rPr lang="ja-JP" altLang="en-US" sz="3200"/>
              <a:t>→</a:t>
            </a:r>
            <a:r>
              <a:rPr lang="en-US" altLang="ja-JP" sz="3200" dirty="0"/>
              <a:t>CH4+Na2CO3</a:t>
            </a:r>
          </a:p>
          <a:p>
            <a:r>
              <a:rPr lang="en-US" altLang="ja-JP" sz="3200" dirty="0"/>
              <a:t>n</a:t>
            </a:r>
            <a:r>
              <a:rPr lang="ja-JP" altLang="en-US" sz="3200"/>
              <a:t>が</a:t>
            </a:r>
            <a:r>
              <a:rPr lang="en-US" altLang="ja-JP" sz="3200" dirty="0"/>
              <a:t>1~4</a:t>
            </a:r>
            <a:r>
              <a:rPr lang="ja-JP" altLang="en-US" sz="3200"/>
              <a:t>：気体　</a:t>
            </a:r>
            <a:r>
              <a:rPr lang="en-US" altLang="ja-JP" sz="3200" dirty="0"/>
              <a:t>5~16</a:t>
            </a:r>
            <a:r>
              <a:rPr lang="ja-JP" altLang="en-US" sz="3200"/>
              <a:t>：液体　</a:t>
            </a:r>
            <a:r>
              <a:rPr lang="en-US" altLang="ja-JP" sz="3200" dirty="0"/>
              <a:t>17~</a:t>
            </a:r>
            <a:r>
              <a:rPr lang="ja-JP" altLang="en-US" sz="3200"/>
              <a:t>：固体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◎シクロアルカン</a:t>
            </a:r>
            <a:r>
              <a:rPr lang="en-US" altLang="ja-JP" sz="3200" dirty="0"/>
              <a:t>CnH2n</a:t>
            </a:r>
            <a:r>
              <a:rPr lang="ja-JP" altLang="en-US" sz="3200"/>
              <a:t>：単結合、環式</a:t>
            </a:r>
            <a:endParaRPr lang="en-US" altLang="ja-JP" sz="3200" dirty="0"/>
          </a:p>
          <a:p>
            <a:r>
              <a:rPr lang="en-US" altLang="ja-JP" sz="3200" dirty="0"/>
              <a:t>C3H6</a:t>
            </a:r>
            <a:r>
              <a:rPr lang="ja-JP" altLang="en-US" sz="3200"/>
              <a:t>シクロプロパン、</a:t>
            </a:r>
            <a:r>
              <a:rPr lang="en-US" altLang="ja-JP" sz="3200" dirty="0"/>
              <a:t>C4H8</a:t>
            </a:r>
            <a:r>
              <a:rPr lang="ja-JP" altLang="en-US" sz="3200"/>
              <a:t>シクロブタン、</a:t>
            </a:r>
            <a:endParaRPr lang="en-US" altLang="ja-JP" sz="3200" dirty="0"/>
          </a:p>
          <a:p>
            <a:r>
              <a:rPr lang="en-US" altLang="ja-JP" sz="3200" dirty="0"/>
              <a:t>C5H10</a:t>
            </a:r>
            <a:r>
              <a:rPr lang="ja-JP" altLang="en-US" sz="3200"/>
              <a:t>シクロペンタン、</a:t>
            </a:r>
            <a:r>
              <a:rPr lang="en-US" altLang="ja-JP" sz="3200" dirty="0"/>
              <a:t>C6H12</a:t>
            </a:r>
            <a:r>
              <a:rPr lang="ja-JP" altLang="en-US" sz="3200"/>
              <a:t>シクロヘキサン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2C5C80-3B29-8049-AF58-D7B5A65C6B98}"/>
              </a:ext>
            </a:extLst>
          </p:cNvPr>
          <p:cNvSpPr/>
          <p:nvPr/>
        </p:nvSpPr>
        <p:spPr>
          <a:xfrm>
            <a:off x="1051928" y="1090415"/>
            <a:ext cx="3590695" cy="448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2B56D-7268-564B-967B-F7A4FACCD2A7}"/>
              </a:ext>
            </a:extLst>
          </p:cNvPr>
          <p:cNvSpPr/>
          <p:nvPr/>
        </p:nvSpPr>
        <p:spPr>
          <a:xfrm>
            <a:off x="8610600" y="1090415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C1C415-F9F7-7C40-A327-CEDD2712D258}"/>
              </a:ext>
            </a:extLst>
          </p:cNvPr>
          <p:cNvSpPr/>
          <p:nvPr/>
        </p:nvSpPr>
        <p:spPr>
          <a:xfrm>
            <a:off x="1494262" y="1577774"/>
            <a:ext cx="1252654" cy="350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198ECF-7592-8642-B771-CE4AF2C1164A}"/>
              </a:ext>
            </a:extLst>
          </p:cNvPr>
          <p:cNvSpPr/>
          <p:nvPr/>
        </p:nvSpPr>
        <p:spPr>
          <a:xfrm>
            <a:off x="4151970" y="1568646"/>
            <a:ext cx="1252654" cy="43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50692F-0CCE-8745-8FD1-68DA5CE86AD3}"/>
              </a:ext>
            </a:extLst>
          </p:cNvPr>
          <p:cNvSpPr/>
          <p:nvPr/>
        </p:nvSpPr>
        <p:spPr>
          <a:xfrm>
            <a:off x="6809678" y="1564951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964785-E982-C344-9EBD-B26DB414B656}"/>
              </a:ext>
            </a:extLst>
          </p:cNvPr>
          <p:cNvSpPr/>
          <p:nvPr/>
        </p:nvSpPr>
        <p:spPr>
          <a:xfrm>
            <a:off x="1951462" y="2064440"/>
            <a:ext cx="1252654" cy="3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B8789E-E289-2B47-8460-CD4D0348560F}"/>
              </a:ext>
            </a:extLst>
          </p:cNvPr>
          <p:cNvSpPr/>
          <p:nvPr/>
        </p:nvSpPr>
        <p:spPr>
          <a:xfrm>
            <a:off x="4804316" y="2027446"/>
            <a:ext cx="1663391" cy="43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BE5743-9FD2-1545-B5F1-0FBA1E26A3E5}"/>
              </a:ext>
            </a:extLst>
          </p:cNvPr>
          <p:cNvSpPr/>
          <p:nvPr/>
        </p:nvSpPr>
        <p:spPr>
          <a:xfrm>
            <a:off x="8134813" y="2064440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418ED0E-D509-AB4F-B1CF-4173720B1F13}"/>
              </a:ext>
            </a:extLst>
          </p:cNvPr>
          <p:cNvSpPr/>
          <p:nvPr/>
        </p:nvSpPr>
        <p:spPr>
          <a:xfrm>
            <a:off x="3463379" y="2550240"/>
            <a:ext cx="6550415" cy="458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07E227-36DC-3E46-8483-65837DFCFDD9}"/>
              </a:ext>
            </a:extLst>
          </p:cNvPr>
          <p:cNvSpPr/>
          <p:nvPr/>
        </p:nvSpPr>
        <p:spPr>
          <a:xfrm>
            <a:off x="1051928" y="4536621"/>
            <a:ext cx="4099935" cy="37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F9EFE9-502B-454B-B1CE-E2BA5D86201F}"/>
              </a:ext>
            </a:extLst>
          </p:cNvPr>
          <p:cNvSpPr/>
          <p:nvPr/>
        </p:nvSpPr>
        <p:spPr>
          <a:xfrm>
            <a:off x="1747022" y="4945849"/>
            <a:ext cx="2895602" cy="50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F87CF05-08F2-054F-8FD0-CEF8A9F41466}"/>
              </a:ext>
            </a:extLst>
          </p:cNvPr>
          <p:cNvSpPr/>
          <p:nvPr/>
        </p:nvSpPr>
        <p:spPr>
          <a:xfrm>
            <a:off x="6000265" y="4984193"/>
            <a:ext cx="2407755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49CA958-0BCA-C942-8F0A-91B4E0905A2D}"/>
              </a:ext>
            </a:extLst>
          </p:cNvPr>
          <p:cNvSpPr/>
          <p:nvPr/>
        </p:nvSpPr>
        <p:spPr>
          <a:xfrm>
            <a:off x="1970998" y="5456369"/>
            <a:ext cx="2691161" cy="42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DD7F53-4482-3846-AE38-9331F1527581}"/>
              </a:ext>
            </a:extLst>
          </p:cNvPr>
          <p:cNvSpPr/>
          <p:nvPr/>
        </p:nvSpPr>
        <p:spPr>
          <a:xfrm>
            <a:off x="6467708" y="5466898"/>
            <a:ext cx="2765503" cy="417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2780C6A-391F-A94F-977C-0FBB4099AADC}"/>
              </a:ext>
            </a:extLst>
          </p:cNvPr>
          <p:cNvSpPr/>
          <p:nvPr/>
        </p:nvSpPr>
        <p:spPr>
          <a:xfrm>
            <a:off x="2481144" y="3529004"/>
            <a:ext cx="982236" cy="39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55B6440-4985-EB4D-BB0C-BC116326F85D}"/>
              </a:ext>
            </a:extLst>
          </p:cNvPr>
          <p:cNvSpPr/>
          <p:nvPr/>
        </p:nvSpPr>
        <p:spPr>
          <a:xfrm>
            <a:off x="5053358" y="3548207"/>
            <a:ext cx="982236" cy="39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C6D27BA-9E8E-1D40-AF74-0185B6FE2378}"/>
              </a:ext>
            </a:extLst>
          </p:cNvPr>
          <p:cNvSpPr/>
          <p:nvPr/>
        </p:nvSpPr>
        <p:spPr>
          <a:xfrm>
            <a:off x="7359340" y="3573811"/>
            <a:ext cx="982236" cy="39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0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29B75CF-CC59-004C-8426-3B39209E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D77356-35D9-9A48-BA2F-5AB77CEB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77A730-1AAF-DA47-ABB8-21FAD0E53551}"/>
              </a:ext>
            </a:extLst>
          </p:cNvPr>
          <p:cNvSpPr txBox="1"/>
          <p:nvPr/>
        </p:nvSpPr>
        <p:spPr>
          <a:xfrm>
            <a:off x="624468" y="517321"/>
            <a:ext cx="107293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不飽和炭化水素</a:t>
            </a:r>
            <a:endParaRPr kumimoji="1" lang="en-US" altLang="ja-JP" sz="3200" dirty="0"/>
          </a:p>
          <a:p>
            <a:r>
              <a:rPr lang="ja-JP" altLang="en-US" sz="3200"/>
              <a:t>◎アルケン</a:t>
            </a:r>
            <a:r>
              <a:rPr lang="en-US" altLang="ja-JP" sz="3200" dirty="0"/>
              <a:t>CnH2n</a:t>
            </a:r>
            <a:r>
              <a:rPr lang="ja-JP" altLang="en-US" sz="3200"/>
              <a:t>：二重結合、鎖式、</a:t>
            </a:r>
            <a:endParaRPr lang="en-US" altLang="ja-JP" sz="3200" dirty="0"/>
          </a:p>
          <a:p>
            <a:r>
              <a:rPr lang="en-US" altLang="ja-JP" sz="3200" dirty="0"/>
              <a:t>    </a:t>
            </a:r>
            <a:r>
              <a:rPr lang="ja-JP" altLang="en-US" sz="3200"/>
              <a:t>付加反応→臭素水の赤褐色、硫酸性の</a:t>
            </a:r>
            <a:r>
              <a:rPr lang="en-US" altLang="ja-JP" sz="3200" dirty="0"/>
              <a:t>KMnO4</a:t>
            </a:r>
            <a:r>
              <a:rPr lang="ja-JP" altLang="en-US" sz="3200"/>
              <a:t>の赤紫色</a:t>
            </a:r>
            <a:endParaRPr lang="en-US" altLang="ja-JP" sz="3200" dirty="0"/>
          </a:p>
          <a:p>
            <a:r>
              <a:rPr lang="en-US" altLang="ja-JP" sz="3200" dirty="0"/>
              <a:t>C2H4</a:t>
            </a:r>
            <a:r>
              <a:rPr lang="ja-JP" altLang="en-US" sz="3200"/>
              <a:t>エチレン、</a:t>
            </a:r>
            <a:r>
              <a:rPr lang="en-US" altLang="ja-JP" sz="3200" dirty="0"/>
              <a:t>C3H6</a:t>
            </a:r>
            <a:r>
              <a:rPr lang="ja-JP" altLang="en-US" sz="3200"/>
              <a:t>プロペン、</a:t>
            </a:r>
            <a:r>
              <a:rPr lang="en-US" altLang="ja-JP" sz="3200" dirty="0"/>
              <a:t>C4H8</a:t>
            </a:r>
            <a:r>
              <a:rPr lang="ja-JP" altLang="en-US" sz="3200"/>
              <a:t>ブテン</a:t>
            </a:r>
            <a:endParaRPr lang="en-US" altLang="ja-JP" sz="3200" dirty="0"/>
          </a:p>
          <a:p>
            <a:r>
              <a:rPr lang="ja-JP" altLang="en-US" sz="3200"/>
              <a:t>エチレン：無色の気体</a:t>
            </a:r>
            <a:endParaRPr lang="en-US" altLang="ja-JP" sz="3200" dirty="0"/>
          </a:p>
          <a:p>
            <a:r>
              <a:rPr lang="ja-JP" altLang="en-US" sz="3200"/>
              <a:t>製法　</a:t>
            </a:r>
            <a:r>
              <a:rPr lang="en-US" altLang="ja-JP" sz="3200" dirty="0"/>
              <a:t>170</a:t>
            </a:r>
            <a:r>
              <a:rPr lang="ja-JP" altLang="en-US" sz="3200"/>
              <a:t>℃の濃硫酸にエタノール</a:t>
            </a:r>
            <a:r>
              <a:rPr lang="en-US" altLang="ja-JP" sz="3200" dirty="0"/>
              <a:t>(</a:t>
            </a:r>
            <a:r>
              <a:rPr lang="ja-JP" altLang="en-US" sz="3200"/>
              <a:t>分子内脱水</a:t>
            </a:r>
            <a:r>
              <a:rPr lang="en-US" altLang="ja-JP" sz="3200" dirty="0"/>
              <a:t>)</a:t>
            </a:r>
          </a:p>
          <a:p>
            <a:r>
              <a:rPr lang="en-US" altLang="ja-JP" sz="3200" dirty="0"/>
              <a:t>CH3CH2OH</a:t>
            </a:r>
            <a:r>
              <a:rPr lang="ja-JP" altLang="en-US" sz="3200"/>
              <a:t>→</a:t>
            </a:r>
            <a:r>
              <a:rPr lang="en-US" altLang="ja-JP" sz="3200" dirty="0"/>
              <a:t>CH2=CH2+H2O</a:t>
            </a:r>
          </a:p>
          <a:p>
            <a:endParaRPr lang="en-US" altLang="ja-JP" sz="3200" dirty="0"/>
          </a:p>
          <a:p>
            <a:r>
              <a:rPr lang="ja-JP" altLang="en-US" sz="3200"/>
              <a:t>◎アルキン</a:t>
            </a:r>
            <a:r>
              <a:rPr lang="en-US" altLang="ja-JP" sz="3200" dirty="0"/>
              <a:t>CnH2n-2</a:t>
            </a:r>
            <a:r>
              <a:rPr lang="ja-JP" altLang="en-US" sz="3200"/>
              <a:t>：三重結合、付加反応・重合反応</a:t>
            </a:r>
            <a:endParaRPr lang="en-US" altLang="ja-JP" sz="3200" dirty="0"/>
          </a:p>
          <a:p>
            <a:r>
              <a:rPr lang="ja-JP" altLang="en-US" sz="3200"/>
              <a:t>アセチレン：臭素水の赤褐色、硫酸性の</a:t>
            </a:r>
            <a:r>
              <a:rPr lang="en-US" altLang="ja-JP" sz="3200" dirty="0"/>
              <a:t>KMnO4</a:t>
            </a:r>
            <a:r>
              <a:rPr lang="ja-JP" altLang="en-US" sz="3200"/>
              <a:t>の赤紫色</a:t>
            </a:r>
            <a:endParaRPr lang="en-US" altLang="ja-JP" sz="3200" dirty="0"/>
          </a:p>
          <a:p>
            <a:r>
              <a:rPr lang="ja-JP" altLang="en-US" sz="3200"/>
              <a:t>製法　炭化カルシウム</a:t>
            </a:r>
            <a:r>
              <a:rPr lang="en-US" altLang="ja-JP" sz="3200" dirty="0"/>
              <a:t>(</a:t>
            </a:r>
            <a:r>
              <a:rPr lang="ja-JP" altLang="en-US" sz="3200"/>
              <a:t>カーバイド</a:t>
            </a:r>
            <a:r>
              <a:rPr lang="en-US" altLang="ja-JP" sz="3200" dirty="0"/>
              <a:t>)</a:t>
            </a:r>
            <a:r>
              <a:rPr lang="ja-JP" altLang="en-US" sz="3200"/>
              <a:t>に水</a:t>
            </a:r>
            <a:endParaRPr lang="en-US" altLang="ja-JP" sz="3200" dirty="0"/>
          </a:p>
          <a:p>
            <a:r>
              <a:rPr lang="ja-JP" altLang="en-US" sz="3200"/>
              <a:t>　　　</a:t>
            </a:r>
            <a:r>
              <a:rPr lang="en-US" altLang="ja-JP" sz="3200" dirty="0"/>
              <a:t>CaC2+2H2O</a:t>
            </a:r>
            <a:r>
              <a:rPr lang="ja-JP" altLang="en-US" sz="3200"/>
              <a:t>→</a:t>
            </a:r>
            <a:r>
              <a:rPr lang="en-US" altLang="ja-JP" sz="3200" dirty="0"/>
              <a:t>C2H2+Ca(OH)2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123B6F-4B74-BF4F-BD5A-086CECB48BE5}"/>
              </a:ext>
            </a:extLst>
          </p:cNvPr>
          <p:cNvSpPr/>
          <p:nvPr/>
        </p:nvSpPr>
        <p:spPr>
          <a:xfrm>
            <a:off x="1107684" y="1045810"/>
            <a:ext cx="2925339" cy="403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F73CF9-325E-7240-870A-18234B18494D}"/>
              </a:ext>
            </a:extLst>
          </p:cNvPr>
          <p:cNvSpPr/>
          <p:nvPr/>
        </p:nvSpPr>
        <p:spPr>
          <a:xfrm>
            <a:off x="1156008" y="1513768"/>
            <a:ext cx="1590908" cy="46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72E9FFB-8FFB-1845-AF4C-2430EF25FF29}"/>
              </a:ext>
            </a:extLst>
          </p:cNvPr>
          <p:cNvSpPr/>
          <p:nvPr/>
        </p:nvSpPr>
        <p:spPr>
          <a:xfrm>
            <a:off x="1799061" y="2028425"/>
            <a:ext cx="1607635" cy="390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468BAB-F479-F645-B36A-5F1DA125C176}"/>
              </a:ext>
            </a:extLst>
          </p:cNvPr>
          <p:cNvSpPr/>
          <p:nvPr/>
        </p:nvSpPr>
        <p:spPr>
          <a:xfrm>
            <a:off x="4917687" y="2010131"/>
            <a:ext cx="1542586" cy="376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ED477B-9F10-D243-BA95-12EE49FA3ED3}"/>
              </a:ext>
            </a:extLst>
          </p:cNvPr>
          <p:cNvSpPr/>
          <p:nvPr/>
        </p:nvSpPr>
        <p:spPr>
          <a:xfrm>
            <a:off x="7971263" y="1978148"/>
            <a:ext cx="1100254" cy="44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DFFBD4-3543-2540-A00B-A647E079F82C}"/>
              </a:ext>
            </a:extLst>
          </p:cNvPr>
          <p:cNvSpPr/>
          <p:nvPr/>
        </p:nvSpPr>
        <p:spPr>
          <a:xfrm>
            <a:off x="698808" y="2523651"/>
            <a:ext cx="1642948" cy="46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432743-923F-C44D-AEE8-8E57B9ED4FCF}"/>
              </a:ext>
            </a:extLst>
          </p:cNvPr>
          <p:cNvSpPr/>
          <p:nvPr/>
        </p:nvSpPr>
        <p:spPr>
          <a:xfrm>
            <a:off x="1970047" y="3018888"/>
            <a:ext cx="5077524" cy="433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EB4062-B65D-0745-A7ED-3BD144609BDE}"/>
              </a:ext>
            </a:extLst>
          </p:cNvPr>
          <p:cNvSpPr/>
          <p:nvPr/>
        </p:nvSpPr>
        <p:spPr>
          <a:xfrm>
            <a:off x="1156008" y="4461266"/>
            <a:ext cx="3300762" cy="420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F792DC-F313-ED44-AFA4-A29768ED0D79}"/>
              </a:ext>
            </a:extLst>
          </p:cNvPr>
          <p:cNvSpPr/>
          <p:nvPr/>
        </p:nvSpPr>
        <p:spPr>
          <a:xfrm>
            <a:off x="6779011" y="4418222"/>
            <a:ext cx="3747740" cy="508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7D80998-1094-AC4C-8E34-09C5C5708D3D}"/>
              </a:ext>
            </a:extLst>
          </p:cNvPr>
          <p:cNvSpPr/>
          <p:nvPr/>
        </p:nvSpPr>
        <p:spPr>
          <a:xfrm>
            <a:off x="698808" y="4932266"/>
            <a:ext cx="2200508" cy="463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E85A54-E4A9-3B41-9F56-AD280F856F76}"/>
              </a:ext>
            </a:extLst>
          </p:cNvPr>
          <p:cNvSpPr/>
          <p:nvPr/>
        </p:nvSpPr>
        <p:spPr>
          <a:xfrm>
            <a:off x="1799062" y="5426979"/>
            <a:ext cx="2951358" cy="43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C372A0-34C5-984F-8C5C-CA9557BE093A}"/>
              </a:ext>
            </a:extLst>
          </p:cNvPr>
          <p:cNvSpPr/>
          <p:nvPr/>
        </p:nvSpPr>
        <p:spPr>
          <a:xfrm>
            <a:off x="5001786" y="5396033"/>
            <a:ext cx="1846456" cy="4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1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7997A79-8DCA-4942-8776-054A440C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有機化合物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A81DE4-3DD7-8243-8ACC-477244FD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400B4-C63A-B044-9A67-075BED0D19FB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8" name="図表 7">
            <a:extLst>
              <a:ext uri="{FF2B5EF4-FFF2-40B4-BE49-F238E27FC236}">
                <a16:creationId xmlns:a16="http://schemas.microsoft.com/office/drawing/2014/main" id="{010AB6BF-E0A3-E146-834E-9557D477B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984368"/>
              </p:ext>
            </p:extLst>
          </p:nvPr>
        </p:nvGraphicFramePr>
        <p:xfrm>
          <a:off x="229218" y="247782"/>
          <a:ext cx="11680283" cy="6309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184C92-E438-6B43-BEDA-30DF655F7E95}"/>
              </a:ext>
            </a:extLst>
          </p:cNvPr>
          <p:cNvSpPr txBox="1"/>
          <p:nvPr/>
        </p:nvSpPr>
        <p:spPr>
          <a:xfrm>
            <a:off x="512956" y="468351"/>
            <a:ext cx="4304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アセチレンの反応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5BB2D9B-46D0-3F4B-91A9-3988353EB1C4}"/>
              </a:ext>
            </a:extLst>
          </p:cNvPr>
          <p:cNvSpPr/>
          <p:nvPr/>
        </p:nvSpPr>
        <p:spPr>
          <a:xfrm>
            <a:off x="5337252" y="415691"/>
            <a:ext cx="1516566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E98B696-5A7E-9A44-AE14-67F4E0A01CEC}"/>
              </a:ext>
            </a:extLst>
          </p:cNvPr>
          <p:cNvSpPr/>
          <p:nvPr/>
        </p:nvSpPr>
        <p:spPr>
          <a:xfrm>
            <a:off x="1652454" y="1216200"/>
            <a:ext cx="1792495" cy="517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02EBD9-0309-1842-8C3C-C675E29FC26F}"/>
              </a:ext>
            </a:extLst>
          </p:cNvPr>
          <p:cNvSpPr/>
          <p:nvPr/>
        </p:nvSpPr>
        <p:spPr>
          <a:xfrm>
            <a:off x="512956" y="3714073"/>
            <a:ext cx="3446968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B73EE7-EA57-844C-B11E-28DA52740148}"/>
              </a:ext>
            </a:extLst>
          </p:cNvPr>
          <p:cNvSpPr/>
          <p:nvPr/>
        </p:nvSpPr>
        <p:spPr>
          <a:xfrm>
            <a:off x="1148575" y="5776768"/>
            <a:ext cx="1884556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52EEE32-F2D7-044E-94FB-75D596081789}"/>
              </a:ext>
            </a:extLst>
          </p:cNvPr>
          <p:cNvSpPr/>
          <p:nvPr/>
        </p:nvSpPr>
        <p:spPr>
          <a:xfrm>
            <a:off x="9314054" y="1216200"/>
            <a:ext cx="1884556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ACE9623-9AEF-DF4E-A62F-4C0A09E26AAB}"/>
              </a:ext>
            </a:extLst>
          </p:cNvPr>
          <p:cNvSpPr/>
          <p:nvPr/>
        </p:nvSpPr>
        <p:spPr>
          <a:xfrm>
            <a:off x="9158866" y="3642537"/>
            <a:ext cx="2194933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1CE5ABD-8B70-784F-B560-0B4874291D44}"/>
              </a:ext>
            </a:extLst>
          </p:cNvPr>
          <p:cNvSpPr/>
          <p:nvPr/>
        </p:nvSpPr>
        <p:spPr>
          <a:xfrm>
            <a:off x="5110044" y="5778641"/>
            <a:ext cx="2127096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CE4E4DC-8679-1C4B-B74A-AF4B9813EAD6}"/>
              </a:ext>
            </a:extLst>
          </p:cNvPr>
          <p:cNvSpPr/>
          <p:nvPr/>
        </p:nvSpPr>
        <p:spPr>
          <a:xfrm>
            <a:off x="9314054" y="5636335"/>
            <a:ext cx="1884556" cy="57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2008</Words>
  <Application>Microsoft Macintosh PowerPoint</Application>
  <PresentationFormat>ワイド画面</PresentationFormat>
  <Paragraphs>339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Hiragino Maru Gothic Pro W4</vt:lpstr>
      <vt:lpstr>游ゴシック</vt:lpstr>
      <vt:lpstr>游ゴシック Light</vt:lpstr>
      <vt:lpstr>Arial</vt:lpstr>
      <vt:lpstr>Office テーマ</vt:lpstr>
      <vt:lpstr>有機化合物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有機化合物</dc:title>
  <dc:creator>奥原 駿汰</dc:creator>
  <cp:lastModifiedBy>奥原 駿汰</cp:lastModifiedBy>
  <cp:revision>57</cp:revision>
  <dcterms:created xsi:type="dcterms:W3CDTF">2020-05-21T07:28:24Z</dcterms:created>
  <dcterms:modified xsi:type="dcterms:W3CDTF">2020-08-13T14:35:58Z</dcterms:modified>
</cp:coreProperties>
</file>