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b8a5e72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b8a5e72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b8a5e72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b8a5e72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b8a5e728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b8a5e728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d73855c9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d73855c9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b8a5e728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b8a5e728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Marston Pub Data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23400" y="85675"/>
            <a:ext cx="85206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Price Anomalies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300" y="940225"/>
            <a:ext cx="6734198" cy="37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47450" y="16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Distribution of Pubs Across UK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413" y="739325"/>
            <a:ext cx="4699825" cy="41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0950" y="1489075"/>
            <a:ext cx="1981525" cy="235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Price of drinks across different regions in UK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350" y="1100263"/>
            <a:ext cx="459876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Correlation analysis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Correlation between number of pubs and population density among countries: 0.993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Correlation between number of pubs and population density among regions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-0.205 with London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0.574 without London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Insights: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Number of pubs and population density are correlated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 The number of pubs in London is significantly lower compared to other regions, affecting the correlation.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Correlation between number of pubs </a:t>
            </a:r>
            <a:r>
              <a:rPr lang="en-GB" sz="1500">
                <a:solidFill>
                  <a:schemeClr val="dk1"/>
                </a:solidFill>
              </a:rPr>
              <a:t>against</a:t>
            </a:r>
            <a:r>
              <a:rPr lang="en-GB" sz="1500">
                <a:solidFill>
                  <a:schemeClr val="dk1"/>
                </a:solidFill>
              </a:rPr>
              <a:t> population density, area and population is 0.4168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Factors that could be affecting number of pubs and pricing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Population Density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Average living expense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Different tax duty among regions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Area of regions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