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963C9-FA99-362F-1BA5-CC24BCE55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E71F6E-74BB-1238-339B-1F8612A56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87012-1B84-E082-4635-DA205ACE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0245E6-7F59-CF39-1396-42DBD67E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63494-E050-BFCF-13B9-7CFDF0A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555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D6D62-4679-81AF-5710-E63462F4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1EC5CD-6502-517E-62EE-6D9FE274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0C10D3-D208-C79C-C4B4-A4349ABC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16CA4-1040-F04E-2279-8E43A96B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22907-22B4-BCBA-EE67-22570AC7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412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FE8B5C-AD2D-EF7D-EA2D-8A9FF5FC9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E590B5-9E10-D6E4-8FE9-B5EC524B2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327F55-7867-762A-8672-039858EA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CB011-F733-62BA-4087-7DF24F22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1FE7C-27CA-BDEF-7BC1-9F1E65B8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74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98D5-45BD-988F-E333-A827B6AB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B9217-F7F8-D036-5240-54B3E72A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12E80-366D-BCB9-9B31-426ADE2F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996C39-0F79-6A2F-092F-5E7B259F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203EF2-2763-C808-CD64-FA751880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26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EE118-6C80-367A-C0F8-E612DEF1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09339-60AA-93EF-28DC-DF42C7AA6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0A6B1-531B-7390-7D9D-59CF5A28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863B6-D423-DB96-30B2-371CA932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3660C-665C-C9BD-4049-D961D94F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6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720B5-C17E-330E-B5D9-8FD6F34E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92116-10B5-B6C3-ED09-38F87FDDF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E61602-FF76-5F0E-013B-1FED3DF67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91AEA-CD7D-CFDA-3006-D72221E76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798A9E-6D13-E4DF-8937-F7D20ADF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555865-75CE-F870-BCF9-EEB44980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94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A9A3C-8EAC-E7F1-FFCF-B44E499C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2D495-41B4-986C-61E7-61CC3867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F974C5-D885-8722-573C-4961426E6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7ADC2E8-30A3-838A-2B19-443C3A944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E80EBF-30F2-F568-C445-DD4815A5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E7295F2-CC1F-28BA-55E5-D722F79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CDC788-9789-83BC-231B-F5D46C4B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0D6E07-8766-AECC-3C47-87530BCE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519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BEFAF-A572-2730-9404-D64EA5A9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570DFD-B288-1E43-C6D7-FBC7A463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C6E576-A55F-D6DC-1DF4-6D2791D4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C9C67-E943-5D59-ACCD-74105FB0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923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246C93-3C0C-D8D8-FB35-C357E56F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105BE8-2863-30C1-E045-5F323A03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B90EF7-DE41-2924-5E82-EF6667C7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7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63403-0887-7EA4-E726-4D99951A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C7E11-244A-4085-03D6-1DFD30F0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1B334A-C61E-A4EC-85A6-7A4BF5901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3E2B43-609F-CFB7-9BD6-20C49FD9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B1E09C-0D5E-96AF-B385-D91DBD70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24E0DD-0077-4DA1-7941-6C0E33AF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366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18283-519D-8D11-9D31-D33E956E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13944A-D76C-8570-DB78-C094B6032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6FA84E-2186-4A48-9CE5-4492CC5B4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DEA116-8959-3B0E-D0E8-D2DA02A4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7BD867-D2E3-02A4-1A54-24CF5E8D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B9A77-46D0-B250-6BEE-935097E4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260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AC6B49-73B8-72ED-8BE4-C885B476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E4FF0C-2AFF-FA89-9441-DCA49F0D0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E051A0-AEF9-9F2A-5906-23B2C54DA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3B98-0191-499E-BE12-805C4D454F01}" type="datetimeFigureOut">
              <a:rPr lang="es-PE" smtClean="0"/>
              <a:t>5/02/2024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AEECF-DBE3-5B3A-911C-E33A573B4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62B7-2F09-7350-21EE-B70EC1346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54DC-FD0E-426C-9E44-A807E3A33B6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844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B2C48-C8AC-3BD7-466A-857F15961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6746"/>
            <a:ext cx="9144000" cy="1004507"/>
          </a:xfrm>
        </p:spPr>
        <p:txBody>
          <a:bodyPr/>
          <a:lstStyle/>
          <a:p>
            <a:r>
              <a:rPr lang="es-PE" b="1" dirty="0"/>
              <a:t>DRAGO - TEST</a:t>
            </a:r>
          </a:p>
        </p:txBody>
      </p:sp>
    </p:spTree>
    <p:extLst>
      <p:ext uri="{BB962C8B-B14F-4D97-AF65-F5344CB8AC3E}">
        <p14:creationId xmlns:p14="http://schemas.microsoft.com/office/powerpoint/2010/main" val="3782085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DRAGO -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 - TEST</dc:title>
  <dc:creator>Ronal llapapasca</dc:creator>
  <cp:lastModifiedBy>Ronal llapapasca</cp:lastModifiedBy>
  <cp:revision>1</cp:revision>
  <dcterms:created xsi:type="dcterms:W3CDTF">2024-02-05T18:28:19Z</dcterms:created>
  <dcterms:modified xsi:type="dcterms:W3CDTF">2024-02-05T18:28:57Z</dcterms:modified>
</cp:coreProperties>
</file>