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79" r:id="rId5"/>
    <p:sldId id="293" r:id="rId6"/>
    <p:sldId id="291" r:id="rId7"/>
    <p:sldId id="281" r:id="rId8"/>
    <p:sldId id="258" r:id="rId9"/>
    <p:sldId id="282" r:id="rId10"/>
    <p:sldId id="283" r:id="rId11"/>
    <p:sldId id="286" r:id="rId12"/>
    <p:sldId id="285" r:id="rId13"/>
    <p:sldId id="28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59" autoAdjust="0"/>
    <p:restoredTop sz="94634" autoAdjust="0"/>
  </p:normalViewPr>
  <p:slideViewPr>
    <p:cSldViewPr snapToGrid="0">
      <p:cViewPr varScale="1">
        <p:scale>
          <a:sx n="52" d="100"/>
          <a:sy n="52" d="100"/>
        </p:scale>
        <p:origin x="96" y="1146"/>
      </p:cViewPr>
      <p:guideLst>
        <p:guide orient="horz" pos="2175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51034-300D-4206-A7C5-927EE45A3D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D372C-CF5E-477C-A056-262535BDB3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7406129" y="462864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47043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4447043" y="1324090"/>
            <a:ext cx="32979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7744962" y="1324090"/>
            <a:ext cx="0" cy="1340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4446905" y="3791585"/>
            <a:ext cx="3298190" cy="1222375"/>
            <a:chOff x="7003" y="6081"/>
            <a:chExt cx="5194" cy="2822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 userDrawn="1"/>
          </p:nvGrpSpPr>
          <p:grpSpPr>
            <a:xfrm>
              <a:off x="7003" y="6081"/>
              <a:ext cx="5194" cy="2821"/>
              <a:chOff x="7003" y="5484"/>
              <a:chExt cx="5194" cy="3418"/>
            </a:xfrm>
          </p:grpSpPr>
          <p:cxnSp>
            <p:nvCxnSpPr>
              <p:cNvPr id="13" name="直接连接符 12"/>
              <p:cNvCxnSpPr/>
              <p:nvPr userDrawn="1"/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92999" y="2689248"/>
            <a:ext cx="6985682" cy="701731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2999" y="3453777"/>
            <a:ext cx="6985682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5366327" y="4526522"/>
            <a:ext cx="14593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4875752" y="2101271"/>
            <a:ext cx="2440497" cy="2547846"/>
            <a:chOff x="4775773" y="2101271"/>
            <a:chExt cx="2440497" cy="254784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75773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775773" y="2101271"/>
              <a:ext cx="2440497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16270" y="2101271"/>
              <a:ext cx="0" cy="988716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4775773" y="3818467"/>
              <a:ext cx="2440497" cy="830650"/>
              <a:chOff x="4775773" y="3818467"/>
              <a:chExt cx="2440497" cy="160183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4775773" y="5420299"/>
                <a:ext cx="2440497" cy="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4775773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7216270" y="3818467"/>
                <a:ext cx="0" cy="1601832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3011" y="3068989"/>
            <a:ext cx="5713278" cy="757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875754" y="2226419"/>
            <a:ext cx="2440492" cy="757643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397874" y="5041396"/>
            <a:ext cx="604556" cy="69092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7043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447043" y="1154545"/>
            <a:ext cx="329791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744962" y="1154545"/>
            <a:ext cx="0" cy="13402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4446905" y="3853815"/>
            <a:ext cx="3298190" cy="1558290"/>
            <a:chOff x="7003" y="6069"/>
            <a:chExt cx="5194" cy="2834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7003" y="8903"/>
              <a:ext cx="5194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 userDrawn="1"/>
          </p:nvGrpSpPr>
          <p:grpSpPr>
            <a:xfrm>
              <a:off x="7003" y="6069"/>
              <a:ext cx="5194" cy="2833"/>
              <a:chOff x="7003" y="5484"/>
              <a:chExt cx="5194" cy="3418"/>
            </a:xfrm>
          </p:grpSpPr>
          <p:cxnSp>
            <p:nvCxnSpPr>
              <p:cNvPr id="12" name="直接连接符 11"/>
              <p:cNvCxnSpPr/>
              <p:nvPr userDrawn="1"/>
            </p:nvCxnSpPr>
            <p:spPr>
              <a:xfrm flipV="1">
                <a:off x="7003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flipV="1">
                <a:off x="12197" y="5484"/>
                <a:ext cx="0" cy="3419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25582" y="2672660"/>
            <a:ext cx="6540836" cy="701731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9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quarter" idx="13"/>
          </p:nvPr>
        </p:nvSpPr>
        <p:spPr>
          <a:xfrm>
            <a:off x="2825750" y="3442131"/>
            <a:ext cx="6540500" cy="286232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>
            <a:off x="982663" y="2073090"/>
            <a:ext cx="705628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../media/image8.jpeg"/><Relationship Id="rId7" Type="http://schemas.openxmlformats.org/officeDocument/2006/relationships/tags" Target="../tags/tag46.xml"/><Relationship Id="rId6" Type="http://schemas.openxmlformats.org/officeDocument/2006/relationships/image" Target="../media/image7.jpeg"/><Relationship Id="rId5" Type="http://schemas.openxmlformats.org/officeDocument/2006/relationships/tags" Target="../tags/tag45.xml"/><Relationship Id="rId4" Type="http://schemas.openxmlformats.org/officeDocument/2006/relationships/image" Target="../media/image6.jpeg"/><Relationship Id="rId3" Type="http://schemas.openxmlformats.org/officeDocument/2006/relationships/tags" Target="../tags/tag44.xml"/><Relationship Id="rId21" Type="http://schemas.openxmlformats.org/officeDocument/2006/relationships/notesSlide" Target="../notesSlides/notesSlide8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9" Type="http://schemas.openxmlformats.org/officeDocument/2006/relationships/themeOverride" Target="../theme/themeOverride3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4" Type="http://schemas.openxmlformats.org/officeDocument/2006/relationships/image" Target="../media/image4.jpe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hemeOverride" Target="../theme/themeOverride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3.jpe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4" Type="http://schemas.openxmlformats.org/officeDocument/2006/relationships/image" Target="../media/image4.jpe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3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64424" y="2623330"/>
            <a:ext cx="6985682" cy="824136"/>
          </a:xfrm>
        </p:spPr>
        <p:txBody>
          <a:bodyPr>
            <a:normAutofit/>
          </a:bodyPr>
          <a:lstStyle/>
          <a:p>
            <a:r>
              <a:rPr lang="zh-CN" altLang="en-US"/>
              <a:t>数据体检简介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02685" y="3439160"/>
            <a:ext cx="4709160" cy="391795"/>
          </a:xfrm>
        </p:spPr>
        <p:txBody>
          <a:bodyPr>
            <a:normAutofit/>
          </a:bodyPr>
          <a:lstStyle/>
          <a:p>
            <a:pPr algn="dist"/>
            <a:r>
              <a:rPr lang="zh-CN" altLang="en-US" sz="1000" dirty="0"/>
              <a:t>Lorem ipsum dolor sit amet, consectetur adipisicing elit.</a:t>
            </a:r>
            <a:endParaRPr lang="zh-CN" altLang="en-US" sz="1000" dirty="0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685665" y="1700532"/>
            <a:ext cx="2743200" cy="871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 fontScale="90000" lnSpcReduction="10000"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82663" y="1822752"/>
            <a:ext cx="3032447" cy="231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4015110" y="1822801"/>
            <a:ext cx="3032452" cy="231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982663" y="4122331"/>
            <a:ext cx="3032452" cy="23113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4015109" y="4122829"/>
            <a:ext cx="3032453" cy="23103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7675559" y="1594486"/>
            <a:ext cx="4097251" cy="40011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>
                <a:solidFill>
                  <a:schemeClr val="tx1"/>
                </a:solidFill>
                <a:ea typeface="+mj-ea"/>
                <a:cs typeface="+mj-cs"/>
              </a:rPr>
              <a:t>data_health_examination</a:t>
            </a:r>
            <a:endParaRPr lang="zh-CN" altLang="en-US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675559" y="2075006"/>
            <a:ext cx="4097251" cy="64633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黑体" panose="02010609060101010101" pitchFamily="49" charset="-122"/>
              </a:defRPr>
            </a:lvl1pPr>
          </a:lstStyle>
          <a:p>
            <a:pPr defTabSz="685800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体检模块，干实事的模块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  <a:p>
            <a:pPr defTabSz="685800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7675559" y="3342404"/>
            <a:ext cx="4097251" cy="646331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黑体" panose="02010609060101010101" pitchFamily="49" charset="-122"/>
              </a:defRPr>
            </a:lvl1pPr>
          </a:lstStyle>
          <a:p>
            <a:pPr defTabSz="68580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在原有的基础上加上库名表名等，初步生成符合规定格式的体检表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7675559" y="2852702"/>
            <a:ext cx="4097251" cy="40011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>
                <a:solidFill>
                  <a:schemeClr val="tx1"/>
                </a:solidFill>
                <a:ea typeface="+mj-ea"/>
                <a:cs typeface="+mj-cs"/>
              </a:rPr>
              <a:t>normalize_health_examination</a:t>
            </a:r>
            <a:endParaRPr lang="en-US" altLang="zh-CN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7675559" y="4135564"/>
            <a:ext cx="4097251" cy="40011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>
                <a:solidFill>
                  <a:schemeClr val="tx1"/>
                </a:solidFill>
                <a:ea typeface="+mj-ea"/>
                <a:cs typeface="+mj-cs"/>
              </a:rPr>
              <a:t>script_normalize</a:t>
            </a:r>
            <a:endParaRPr lang="en-US" altLang="zh-CN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7673934" y="4619976"/>
            <a:ext cx="4097251" cy="646331"/>
          </a:xfrm>
          <a:prstGeom prst="rect">
            <a:avLst/>
          </a:prstGeom>
        </p:spPr>
        <p:txBody>
          <a:bodyPr wrap="square" lIns="90000" tIns="46800" rIns="90000" bIns="46800">
            <a:normAutofit fontScale="800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黑体" panose="02010609060101010101" pitchFamily="49" charset="-122"/>
              </a:defRPr>
            </a:lvl1pPr>
          </a:lstStyle>
          <a:p>
            <a:pPr defTabSz="68580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里面带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scirpt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的字段有些过大，超过了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text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的最大容量，目前写这个方法将过大的打上马赛克过度一下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7675559" y="5396517"/>
            <a:ext cx="4097251" cy="400111"/>
          </a:xfrm>
          <a:prstGeom prst="rect">
            <a:avLst/>
          </a:prstGeom>
        </p:spPr>
        <p:txBody>
          <a:bodyPr wrap="square" lIns="90000" tIns="46800" rIns="90000" bIns="46800" anchor="b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en-US" altLang="zh-CN">
                <a:solidFill>
                  <a:schemeClr val="tx1"/>
                </a:solidFill>
                <a:ea typeface="+mj-ea"/>
                <a:cs typeface="+mj-cs"/>
              </a:rPr>
              <a:t>wirte_to_mysqldb</a:t>
            </a:r>
            <a:endParaRPr lang="en-US" altLang="zh-CN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7675559" y="5873560"/>
            <a:ext cx="4097251" cy="646331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0" normalizeH="0" baseline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黑体" panose="02010609060101010101" pitchFamily="49" charset="-122"/>
              </a:defRPr>
            </a:lvl1pPr>
          </a:lstStyle>
          <a:p>
            <a:pPr defTabSz="68580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</a:rPr>
              <a:t>将处理结果写入数据库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982663" y="744931"/>
            <a:ext cx="10790147" cy="73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 lnSpcReduction="20000"/>
          </a:bodyPr>
          <a:lstStyle>
            <a:defPPr>
              <a:defRPr lang="zh-CN"/>
            </a:defPPr>
            <a:lvl1pPr defTabSz="24384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240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微软雅黑" panose="020B050302020402020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82880"/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data_examination.py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data_examination_tst.py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最靠近用户的脚本，直接调用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python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命令即可让数据体检系统跑起来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62020" y="1509706"/>
            <a:ext cx="10040275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感谢您的聆听与观看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2787650" y="3404031"/>
            <a:ext cx="6540500" cy="424988"/>
          </a:xfrm>
        </p:spPr>
        <p:txBody>
          <a:bodyPr/>
          <a:lstStyle/>
          <a:p>
            <a:r>
              <a:rPr lang="zh-CN" altLang="en-US" dirty="0"/>
              <a:t>Lorem ipsum dolor sit amet, consectetur adipisicing elit.</a:t>
            </a:r>
            <a:endParaRPr lang="zh-CN" altLang="en-US" dirty="0"/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4705093" y="1381648"/>
            <a:ext cx="27432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>
            <a:norm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lang="en-US" altLang="zh-CN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124363" y="2758720"/>
            <a:ext cx="413596" cy="413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98640" y="4238525"/>
            <a:ext cx="413596" cy="413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8192654" y="2758720"/>
            <a:ext cx="413596" cy="413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5160635" y="2758720"/>
            <a:ext cx="413596" cy="413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2124363" y="2781431"/>
            <a:ext cx="413596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6"/>
            </p:custDataLst>
          </p:nvPr>
        </p:nvSpPr>
        <p:spPr>
          <a:xfrm>
            <a:off x="3798640" y="4257575"/>
            <a:ext cx="413596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5175432" y="2781431"/>
            <a:ext cx="413596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8191424" y="2781431"/>
            <a:ext cx="413596" cy="4001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9"/>
            </p:custDataLst>
          </p:nvPr>
        </p:nvSpPr>
        <p:spPr>
          <a:xfrm>
            <a:off x="8697829" y="2767191"/>
            <a:ext cx="233302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lang="zh-CN" altLang="en-US"/>
              <a:t>data_examination.py</a:t>
            </a:r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5665810" y="2767191"/>
            <a:ext cx="233302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lang="zh-CN" altLang="en-US"/>
              <a:t>data_check_tools.py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682243" y="2767191"/>
            <a:ext cx="233302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lang="zh-CN" altLang="en-US"/>
              <a:t>dataexam_main.py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4303815" y="4246996"/>
            <a:ext cx="233302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 fontScale="900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defTabSz="913765"/>
            <a:lvl3pPr marL="914400" defTabSz="913765"/>
            <a:lvl4pPr marL="1371600" defTabSz="913765"/>
            <a:lvl5pPr marL="1828800" defTabSz="913765"/>
            <a:lvl6pPr marL="2286000" defTabSz="913765"/>
            <a:lvl7pPr marL="2743200" defTabSz="913765"/>
            <a:lvl8pPr marL="3200400" defTabSz="913765"/>
            <a:lvl9pPr marL="3657600" defTabSz="913765"/>
          </a:lstStyle>
          <a:p>
            <a:pPr algn="l"/>
            <a:r>
              <a:rPr lang="zh-CN" altLang="en-US"/>
              <a:t>data_examination_tst.py</a:t>
            </a:r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870392" y="582750"/>
            <a:ext cx="5225608" cy="646331"/>
          </a:xfrm>
          <a:prstGeom prst="rect">
            <a:avLst/>
          </a:prstGeom>
          <a:solidFill>
            <a:schemeClr val="bg1"/>
          </a:solidFill>
        </p:spPr>
        <p:txBody>
          <a:bodyPr lIns="90000" tIns="46800" rIns="90000" bIns="46800" anchor="ctr" anchorCtr="0">
            <a:normAutofit fontScale="80000"/>
          </a:bodyPr>
          <a:lstStyle>
            <a:defPPr>
              <a:defRPr lang="zh-CN"/>
            </a:defPPr>
            <a:lvl1pPr defTabSz="182880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所有脚本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9" grpId="0" animBg="1"/>
      <p:bldP spid="12" grpId="0" animBg="1"/>
      <p:bldP spid="15" grpId="0" animBg="1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080" y="2540"/>
            <a:ext cx="5139690" cy="6852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815" y="458470"/>
            <a:ext cx="29063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数据体检整体架构思路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543" r="2580" b="18899"/>
          <a:stretch>
            <a:fillRect/>
          </a:stretch>
        </p:blipFill>
        <p:spPr>
          <a:xfrm>
            <a:off x="4396740" y="67310"/>
            <a:ext cx="6333490" cy="6723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815" y="458470"/>
            <a:ext cx="2906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代码层次结构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dataexam_main.py</a:t>
            </a:r>
            <a:br>
              <a:rPr lang="zh-CN" altLang="en-US"/>
            </a:br>
            <a:endParaRPr lang="en-US" altLang="zh-CN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/>
              <a:t>数据体检入口，带动数据体检所有的接口，输入待体检的参数列表，返回生成的数据体检表。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dataexam_main.py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data_examination_main，核心的部分，实现对表的有规则和无规则检测。</a:t>
            </a:r>
            <a:endParaRPr lang="zh-CN" altLang="en-US" dirty="0"/>
          </a:p>
          <a:p>
            <a:r>
              <a:rPr lang="zh-CN" altLang="en-US" dirty="0"/>
              <a:t>generate_rules从规则表中读取用户自定义的规则。</a:t>
            </a:r>
            <a:endParaRPr lang="zh-CN" altLang="en-US" dirty="0"/>
          </a:p>
          <a:p>
            <a:r>
              <a:rPr lang="zh-CN" altLang="en-US" dirty="0"/>
              <a:t>read_datatst_parameter从调度表中读取未体检的表</a:t>
            </a:r>
            <a:endParaRPr lang="zh-CN" altLang="en-US" dirty="0"/>
          </a:p>
          <a:p>
            <a:r>
              <a:rPr lang="zh-CN" altLang="en-US" dirty="0"/>
              <a:t>change_status_to_tg_status：一般来说参数表中</a:t>
            </a:r>
            <a:r>
              <a:rPr lang="en-US" altLang="zh-CN" dirty="0"/>
              <a:t>state</a:t>
            </a:r>
            <a:r>
              <a:rPr lang="zh-CN" altLang="en-US" dirty="0"/>
              <a:t>字段为</a:t>
            </a:r>
            <a:r>
              <a:rPr lang="en-US" altLang="zh-CN" dirty="0"/>
              <a:t>1</a:t>
            </a:r>
            <a:r>
              <a:rPr lang="zh-CN" altLang="en-US" dirty="0"/>
              <a:t>位未体检，</a:t>
            </a:r>
            <a:r>
              <a:rPr lang="en-US" altLang="zh-CN" dirty="0"/>
              <a:t>2</a:t>
            </a:r>
            <a:r>
              <a:rPr lang="zh-CN" altLang="en-US" dirty="0"/>
              <a:t>为正在体检，</a:t>
            </a:r>
            <a:r>
              <a:rPr lang="en-US" altLang="zh-CN" dirty="0"/>
              <a:t>3</a:t>
            </a:r>
            <a:r>
              <a:rPr lang="zh-CN" altLang="en-US" dirty="0"/>
              <a:t>成功生成体检表，</a:t>
            </a:r>
            <a:r>
              <a:rPr lang="en-US" altLang="zh-CN" dirty="0"/>
              <a:t>4</a:t>
            </a:r>
            <a:r>
              <a:rPr lang="zh-CN" altLang="en-US" dirty="0"/>
              <a:t>失败，该方法根据根据实际生成情况修改参数表中的状态。</a:t>
            </a:r>
            <a:endParaRPr lang="zh-CN" altLang="en-US" dirty="0"/>
          </a:p>
          <a:p>
            <a:r>
              <a:rPr lang="zh-CN" altLang="en-US" dirty="0"/>
              <a:t>examination_analyze分析体检表，若有异常值返回异常信息。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62024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data_check_tools.py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2023" y="5550195"/>
            <a:ext cx="10040274" cy="89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R="0" lvl="0" indent="0" algn="just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2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自定义的一些辅助工具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62020" y="1509706"/>
            <a:ext cx="10040275" cy="36144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data_check_tools.py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get_dataexe_config 解析参数，一般需要体检哪些表要将输入转化成 （</a:t>
            </a:r>
            <a:r>
              <a:rPr lang="zh-CN" altLang="en-US" dirty="0">
                <a:sym typeface="+mn-ea"/>
              </a:rPr>
              <a:t>库名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表名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分区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.</a:t>
            </a:r>
            <a:r>
              <a:rPr lang="zh-CN" altLang="en-US" dirty="0">
                <a:sym typeface="+mn-ea"/>
              </a:rPr>
              <a:t>字段</a:t>
            </a:r>
            <a:r>
              <a:rPr lang="zh-CN" altLang="en-US" dirty="0"/>
              <a:t>）这样的字符串格式，而该函数用来解析这样的输入，返回一个参数列表。</a:t>
            </a:r>
            <a:endParaRPr lang="zh-CN" altLang="en-US" dirty="0"/>
          </a:p>
          <a:p>
            <a:r>
              <a:rPr lang="zh-CN" altLang="en-US" dirty="0"/>
              <a:t>dataexe_generate_df 根据输入从大数据库中拿到要体检的表的数据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data_examination.py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</a:br>
            <a:endParaRPr lang="en-US" altLang="zh-CN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文本占位符 1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数据体检最核心的部分，包括对表中各个字段的有规则和无规则检测，对结果规则化。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85343_1*i*1"/>
  <p:tag name="KSO_WM_TEMPLATE_CATEGORY" val="diagram"/>
  <p:tag name="KSO_WM_TEMPLATE_INDEX" val="20185343"/>
  <p:tag name="KSO_WM_UNIT_INDEX" val="1"/>
</p:tagLst>
</file>

<file path=ppt/tags/tag10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4_1"/>
  <p:tag name="KSO_WM_UNIT_ID" val="custom20185082_6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3_1"/>
  <p:tag name="KSO_WM_UNIT_ID" val="custom20185082_6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2_1"/>
  <p:tag name="KSO_WM_UNIT_ID" val="custom20185082_6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1_2"/>
  <p:tag name="KSO_WM_UNIT_ID" val="custom20185082_6*l_h_i*1_1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4_2"/>
  <p:tag name="KSO_WM_UNIT_ID" val="custom20185082_6*l_h_i*1_4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2_2"/>
  <p:tag name="KSO_WM_UNIT_ID" val="custom20185082_6*l_h_i*1_2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3_2"/>
  <p:tag name="KSO_WM_UNIT_ID" val="custom20185082_6*l_h_i*1_3_2"/>
  <p:tag name="KSO_WM_UNIT_LAYERLEVEL" val="1_1_1"/>
  <p:tag name="KSO_WM_BEAUTIFY_FLAG" val="#wm#"/>
  <p:tag name="KSO_WM_TAG_VERSION" val="1.0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3_1"/>
  <p:tag name="KSO_WM_UNIT_ID" val="custom20185082_6*l_h_f*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工作成果展示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2_1"/>
  <p:tag name="KSO_WM_UNIT_ID" val="custom20185082_6*l_h_f*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具体工作内容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1_1"/>
  <p:tag name="KSO_WM_UNIT_ID" val="custom20185082_6*l_h_f*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工作情况概述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  <p:tag name="KSO_WM_UNIT_TYPE" val="l_h_f"/>
  <p:tag name="KSO_WM_UNIT_INDEX" val="1_4_1"/>
  <p:tag name="KSO_WM_UNIT_ID" val="custom20185082_6*l_h_f*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收获与不足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6*a*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CONTENT"/>
</p:tagLst>
</file>

<file path=ppt/tags/tag22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6"/>
  <p:tag name="KSO_WM_SLIDE_INDEX" val="6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2"/>
</p:tagLst>
</file>

<file path=ppt/tags/tag25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5082_4*a*1"/>
  <p:tag name="KSO_WM_UNIT_TYPE" val="a"/>
</p:tagLst>
</file>

<file path=ppt/tags/tag26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1"/>
  <p:tag name="KSO_WM_UNIT_ID" val="custom20185082_4*d*1"/>
  <p:tag name="KSO_WM_UNIT_LAYERLEVEL" val="1"/>
  <p:tag name="KSO_WM_UNIT_VALUE" val="1500*1713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TYPE" val="f"/>
  <p:tag name="KSO_WM_UNIT_INDEX" val="1"/>
  <p:tag name="KSO_WM_UNIT_ID" val="custom201850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4"/>
  <p:tag name="KSO_WM_UNIT_PRESET_TEXT_LEN" val="228"/>
</p:tagLst>
</file>

<file path=ppt/tags/tag28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82_4"/>
  <p:tag name="KSO_WM_TAG_VERSION" val="1.0"/>
  <p:tag name="KSO_WM_TEMPLATE_INDEX" val="20185082"/>
  <p:tag name="KSO_WM_TEMPLATE_CATEGORY" val="custom"/>
  <p:tag name="KSO_WM_SLIDE_SUBTYPE" val="pic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5082"/>
</p:tagLst>
</file>

<file path=ppt/tags/tag30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82_2*f*1"/>
  <p:tag name="KSO_WM_UNIT_TYPE" val="f"/>
</p:tagLst>
</file>

<file path=ppt/tags/tag31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2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5082_5*a*1"/>
  <p:tag name="KSO_WM_UNIT_TYPE" val="a"/>
</p:tagLst>
</file>

<file path=ppt/tags/tag33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5082_5*f*1"/>
  <p:tag name="KSO_WM_UNIT_TYPE" val="f"/>
</p:tagLst>
</file>

<file path=ppt/tags/tag34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1"/>
  <p:tag name="KSO_WM_UNIT_ID" val="custom20185082_5*d*1"/>
  <p:tag name="KSO_WM_UNIT_LAYERLEVEL" val="1"/>
  <p:tag name="KSO_WM_UNIT_VALUE" val="1003*2787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5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5082_5"/>
  <p:tag name="KSO_WM_TAG_VERSION" val="1.0"/>
  <p:tag name="KSO_WM_TEMPLATE_INDEX" val="20185082"/>
  <p:tag name="KSO_WM_TEMPLATE_CATEGORY" val="custom"/>
  <p:tag name="KSO_WM_SLIDE_SUBTYPE" val="pic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5082_2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5082_2*f*1"/>
  <p:tag name="KSO_WM_UNIT_TYPE" val="f"/>
</p:tagLst>
</file>

<file path=ppt/tags/tag3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5082_2"/>
  <p:tag name="KSO_WM_TAG_VERSION" val="1.0"/>
  <p:tag name="KSO_WM_TEMPLATE_INDEX" val="20185082"/>
  <p:tag name="KSO_WM_TEMPLATE_CATEGORY" val="custom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ID" val="custom20185082_4*a*1"/>
  <p:tag name="KSO_WM_UNIT_TYPE" val="a"/>
</p:tagLst>
</file>

<file path=ppt/tags/tag4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TEMPLATE_THUMBS_INDEX" val="1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0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1"/>
  <p:tag name="KSO_WM_UNIT_ID" val="custom20185082_4*d*1"/>
  <p:tag name="KSO_WM_UNIT_LAYERLEVEL" val="1"/>
  <p:tag name="KSO_WM_UNIT_VALUE" val="1500*1713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1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TYPE" val="f"/>
  <p:tag name="KSO_WM_UNIT_INDEX" val="1"/>
  <p:tag name="KSO_WM_UNIT_ID" val="custom20185082_4*f*1"/>
  <p:tag name="KSO_WM_UNIT_LAYERLEVEL" val="1"/>
  <p:tag name="KSO_WM_UNIT_VALUE" val="150"/>
  <p:tag name="KSO_WM_UNIT_HIGHLIGHT" val="0"/>
  <p:tag name="KSO_WM_UNIT_COMPATIBLE" val="0"/>
  <p:tag name="KSO_WM_UNIT_CLEAR" val="0"/>
  <p:tag name="KSO_WM_UNIT_PRESET_TEXT_INDEX" val="4"/>
  <p:tag name="KSO_WM_UNIT_PRESET_TEXT_LEN" val="228"/>
</p:tagLst>
</file>

<file path=ppt/tags/tag4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5082_4"/>
  <p:tag name="KSO_WM_TAG_VERSION" val="1.0"/>
  <p:tag name="KSO_WM_TEMPLATE_INDEX" val="20185082"/>
  <p:tag name="KSO_WM_TEMPLATE_CATEGORY" val="custom"/>
  <p:tag name="KSO_WM_SLIDE_SUBTYPE" val="picTxt"/>
</p:tagLst>
</file>

<file path=ppt/tags/tag43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1"/>
  <p:tag name="KSO_WM_UNIT_ID" val="custom20185082_10*d*1"/>
  <p:tag name="KSO_WM_UNIT_LAYERLEVEL" val="1"/>
  <p:tag name="KSO_WM_UNIT_VALUE" val="641*842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4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2"/>
  <p:tag name="KSO_WM_UNIT_ID" val="custom20185082_10*d*2"/>
  <p:tag name="KSO_WM_UNIT_LAYERLEVEL" val="1"/>
  <p:tag name="KSO_WM_UNIT_VALUE" val="641*842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5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3"/>
  <p:tag name="KSO_WM_UNIT_ID" val="custom20185082_10*d*3"/>
  <p:tag name="KSO_WM_UNIT_LAYERLEVEL" val="1"/>
  <p:tag name="KSO_WM_UNIT_VALUE" val="642*842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6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4"/>
  <p:tag name="KSO_WM_UNIT_ID" val="custom20185082_10*d*4"/>
  <p:tag name="KSO_WM_UNIT_LAYERLEVEL" val="1"/>
  <p:tag name="KSO_WM_UNIT_VALUE" val="641*842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7.xml><?xml version="1.0" encoding="utf-8"?>
<p:tagLst xmlns:p="http://schemas.openxmlformats.org/presentationml/2006/main">
  <p:tag name="KSO_WM_TEMPLATE_CATEGORY" val="custom"/>
  <p:tag name="KSO_WM_TEMPLATE_INDEX" val="20185082"/>
  <p:tag name="KSO_WM_UNIT_TYPE" val="l_h_a"/>
  <p:tag name="KSO_WM_UNIT_INDEX" val="1_1_1"/>
  <p:tag name="KSO_WM_UNIT_ID" val="custom20185082_10*l_h_a*1_1_1"/>
  <p:tag name="KSO_WM_UNIT_LAYERLEVEL" val="1_1_1"/>
  <p:tag name="KSO_WM_UNIT_VALUE" val="17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20185082"/>
  <p:tag name="KSO_WM_UNIT_TYPE" val="l_h_f"/>
  <p:tag name="KSO_WM_UNIT_INDEX" val="1_1_1"/>
  <p:tag name="KSO_WM_UNIT_ID" val="custom20185082_10*l_h_f*1_1_1"/>
  <p:tag name="KSO_WM_UNIT_LAYERLEVEL" val="1_1_1"/>
  <p:tag name="KSO_WM_UNIT_VALUE" val="34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EMPLATE_CATEGORY" val="custom"/>
  <p:tag name="KSO_WM_TEMPLATE_INDEX" val="20185082"/>
  <p:tag name="KSO_WM_UNIT_TYPE" val="l_h_f"/>
  <p:tag name="KSO_WM_UNIT_INDEX" val="1_2_1"/>
  <p:tag name="KSO_WM_UNIT_ID" val="custom20185082_10*l_h_f*1_2_1"/>
  <p:tag name="KSO_WM_UNIT_LAYERLEVEL" val="1_1_1"/>
  <p:tag name="KSO_WM_UNIT_VALUE" val="34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工作总结汇报模板"/>
</p:tagLst>
</file>

<file path=ppt/tags/tag50.xml><?xml version="1.0" encoding="utf-8"?>
<p:tagLst xmlns:p="http://schemas.openxmlformats.org/presentationml/2006/main">
  <p:tag name="KSO_WM_TEMPLATE_CATEGORY" val="custom"/>
  <p:tag name="KSO_WM_TEMPLATE_INDEX" val="20185082"/>
  <p:tag name="KSO_WM_UNIT_TYPE" val="l_h_a"/>
  <p:tag name="KSO_WM_UNIT_INDEX" val="1_2_1"/>
  <p:tag name="KSO_WM_UNIT_ID" val="custom20185082_10*l_h_a*1_2_1"/>
  <p:tag name="KSO_WM_UNIT_LAYERLEVEL" val="1_1_1"/>
  <p:tag name="KSO_WM_UNIT_VALUE" val="17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TEMPLATE_CATEGORY" val="custom"/>
  <p:tag name="KSO_WM_TEMPLATE_INDEX" val="20185082"/>
  <p:tag name="KSO_WM_UNIT_TYPE" val="l_h_a"/>
  <p:tag name="KSO_WM_UNIT_INDEX" val="1_3_1"/>
  <p:tag name="KSO_WM_UNIT_ID" val="custom20185082_10*l_h_a*1_3_1"/>
  <p:tag name="KSO_WM_UNIT_LAYERLEVEL" val="1_1_1"/>
  <p:tag name="KSO_WM_UNIT_VALUE" val="17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TEMPLATE_CATEGORY" val="custom"/>
  <p:tag name="KSO_WM_TEMPLATE_INDEX" val="20185082"/>
  <p:tag name="KSO_WM_UNIT_TYPE" val="l_h_f"/>
  <p:tag name="KSO_WM_UNIT_INDEX" val="1_3_1"/>
  <p:tag name="KSO_WM_UNIT_ID" val="custom20185082_10*l_h_f*1_3_1"/>
  <p:tag name="KSO_WM_UNIT_LAYERLEVEL" val="1_1_1"/>
  <p:tag name="KSO_WM_UNIT_VALUE" val="34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20185082"/>
  <p:tag name="KSO_WM_UNIT_TYPE" val="l_h_a"/>
  <p:tag name="KSO_WM_UNIT_INDEX" val="1_4_1"/>
  <p:tag name="KSO_WM_UNIT_ID" val="custom20185082_10*l_h_a*1_4_1"/>
  <p:tag name="KSO_WM_UNIT_LAYERLEVEL" val="1_1_1"/>
  <p:tag name="KSO_WM_UNIT_VALUE" val="17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EMPLATE_CATEGORY" val="custom"/>
  <p:tag name="KSO_WM_TEMPLATE_INDEX" val="20185082"/>
  <p:tag name="KSO_WM_UNIT_TYPE" val="l_h_f"/>
  <p:tag name="KSO_WM_UNIT_INDEX" val="1_4_1"/>
  <p:tag name="KSO_WM_UNIT_ID" val="custom20185082_10*l_h_f*1_4_1"/>
  <p:tag name="KSO_WM_UNIT_LAYERLEVEL" val="1_1_1"/>
  <p:tag name="KSO_WM_UNIT_VALUE" val="34"/>
  <p:tag name="KSO_WM_UNIT_HIGHLIGHT" val="0"/>
  <p:tag name="KSO_WM_UNIT_COMPATIBLE" val="0"/>
  <p:tag name="KSO_WM_UNIT_CLEAR" val="0"/>
  <p:tag name="KSO_WM_DIAGRAM_GROUP_CODE" val="l1-2"/>
  <p:tag name="KSO_WM_BEAUTIFY_FLAG" val="#wm#"/>
  <p:tag name="KSO_WM_TAG_VERSION" val="1.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20185082"/>
  <p:tag name="MH" val="20160403161633"/>
  <p:tag name="MH_LIBRARY" val="CONTENTS"/>
  <p:tag name="MH_TYPE" val="ENTRY"/>
  <p:tag name="ID" val="547141"/>
  <p:tag name="MH_ORDER" val="1"/>
  <p:tag name="KSO_WM_UNIT_TYPE" val="a"/>
  <p:tag name="KSO_WM_UNIT_INDEX" val="1"/>
  <p:tag name="KSO_WM_UNIT_ID" val="custom20185082_10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DD YOUR TITLE HERE"/>
</p:tagLst>
</file>

<file path=ppt/tags/tag56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10"/>
  <p:tag name="KSO_WM_SLIDE_INDEX" val="10"/>
  <p:tag name="KSO_WM_SLIDE_ITEM_CNT" val="8"/>
  <p:tag name="KSO_WM_SLIDE_LAYOUT" val="a_d_l"/>
  <p:tag name="KSO_WM_SLIDE_LAYOUT_CNT" val="1_4_1"/>
  <p:tag name="KSO_WM_SLIDE_TYPE" val="text"/>
  <p:tag name="KSO_WM_SLIDE_SUBTYPE" val="diag"/>
  <p:tag name="KSO_WM_DIAGRAM_GROUP_CODE" val="l1-2"/>
  <p:tag name="KSO_WM_BEAUTIFY_FLAG" val="#wm#"/>
  <p:tag name="KSO_WM_SLIDE_POSITION" val="77*125"/>
  <p:tag name="KSO_WM_SLIDE_SIZE" val="849*387"/>
</p:tagLst>
</file>

<file path=ppt/tags/tag57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5082_5*a*1"/>
  <p:tag name="KSO_WM_UNIT_TYPE" val="a"/>
</p:tagLst>
</file>

<file path=ppt/tags/tag58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6"/>
  <p:tag name="KSO_WM_UNIT_LAYERLEVEL" val="1"/>
  <p:tag name="KSO_WM_UNIT_INDEX" val="1"/>
  <p:tag name="KSO_WM_UNIT_ID" val="custom20185082_5*f*1"/>
  <p:tag name="KSO_WM_UNIT_TYPE" val="f"/>
</p:tagLst>
</file>

<file path=ppt/tags/tag59.xml><?xml version="1.0" encoding="utf-8"?>
<p:tagLst xmlns:p="http://schemas.openxmlformats.org/presentationml/2006/main">
  <p:tag name="KSO_WM_TEMPLATE_CATEGORY" val="custom"/>
  <p:tag name="KSO_WM_TEMPLATE_INDEX" val="20185082"/>
  <p:tag name="KSO_WM_UNIT_TYPE" val="d"/>
  <p:tag name="KSO_WM_UNIT_INDEX" val="1"/>
  <p:tag name="KSO_WM_UNIT_ID" val="custom20185082_5*d*1"/>
  <p:tag name="KSO_WM_UNIT_LAYERLEVEL" val="1"/>
  <p:tag name="KSO_WM_UNIT_VALUE" val="1003*2787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custom"/>
  <p:tag name="KSO_WM_TEMPLATE_INDEX" val="20185082"/>
  <p:tag name="KSO_WM_UNIT_TYPE" val="b"/>
  <p:tag name="KSO_WM_UNIT_INDEX" val="1"/>
  <p:tag name="KSO_WM_UNIT_ID" val="custom20185082_1*b*1"/>
  <p:tag name="KSO_WM_UNIT_LAYERLEVEL" val="1"/>
  <p:tag name="KSO_WM_UNIT_VALUE" val="7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5082_5"/>
  <p:tag name="KSO_WM_TAG_VERSION" val="1.0"/>
  <p:tag name="KSO_WM_TEMPLATE_INDEX" val="20185082"/>
  <p:tag name="KSO_WM_TEMPLATE_CATEGORY" val="custom"/>
  <p:tag name="KSO_WM_SLIDE_SUBTYPE" val="picTxt"/>
</p:tagLst>
</file>

<file path=ppt/tags/tag61.xml><?xml version="1.0" encoding="utf-8"?>
<p:tagLst xmlns:p="http://schemas.openxmlformats.org/presentationml/2006/main">
  <p:tag name="KSO_WM_TEMPLATE_CATEGORY" val="custom"/>
  <p:tag name="KSO_WM_TEMPLATE_INDEX" val="20185082"/>
  <p:tag name="KSO_WM_UNIT_TYPE" val="a"/>
  <p:tag name="KSO_WM_UNIT_INDEX" val="1"/>
  <p:tag name="KSO_WM_UNIT_ID" val="custom20185082_22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感谢您的聆听与观看"/>
</p:tagLst>
</file>

<file path=ppt/tags/tag62.xml><?xml version="1.0" encoding="utf-8"?>
<p:tagLst xmlns:p="http://schemas.openxmlformats.org/presentationml/2006/main">
  <p:tag name="KSO_WM_TEMPLATE_CATEGORY" val="custom"/>
  <p:tag name="KSO_WM_TEMPLATE_INDEX" val="20185082"/>
  <p:tag name="KSO_WM_UNIT_TYPE" val="b"/>
  <p:tag name="KSO_WM_UNIT_INDEX" val="1"/>
  <p:tag name="KSO_WM_UNIT_ID" val="custom20185082_22*b*1"/>
  <p:tag name="KSO_WM_UNIT_LAYERLEVEL" val="1"/>
  <p:tag name="KSO_WM_UNIT_VALUE" val="35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2_22*i*2"/>
  <p:tag name="KSO_WM_TEMPLATE_CATEGORY" val="custom"/>
  <p:tag name="KSO_WM_TEMPLATE_INDEX" val="20185082"/>
  <p:tag name="KSO_WM_UNIT_INDEX" val="2"/>
</p:tagLst>
</file>

<file path=ppt/tags/tag64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22"/>
  <p:tag name="KSO_WM_SLIDE_INDEX" val="22"/>
  <p:tag name="KSO_WM_SLIDE_ITEM_CNT" val="2"/>
  <p:tag name="KSO_WM_SLIDE_LAYOUT" val="a_b"/>
  <p:tag name="KSO_WM_SLIDE_LAYOUT_CNT" val="1_1"/>
  <p:tag name="KSO_WM_SLIDE_TYPE" val="endPage"/>
  <p:tag name="KSO_WM_SLIDE_SUBTYPE" val="pureTxt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2_1*i*2"/>
  <p:tag name="KSO_WM_TEMPLATE_CATEGORY" val="custom"/>
  <p:tag name="KSO_WM_TEMPLATE_INDEX" val="20185082"/>
  <p:tag name="KSO_WM_UNIT_INDEX" val="2"/>
</p:tagLst>
</file>

<file path=ppt/tags/tag8.xml><?xml version="1.0" encoding="utf-8"?>
<p:tagLst xmlns:p="http://schemas.openxmlformats.org/presentationml/2006/main">
  <p:tag name="KSO_WM_TEMPLATE_CATEGORY" val="custom"/>
  <p:tag name="KSO_WM_TEMPLATE_INDEX" val="20185082"/>
  <p:tag name="KSO_WM_TAG_VERSION" val="1.0"/>
  <p:tag name="KSO_WM_SLIDE_ID" val="custom20185082_1"/>
  <p:tag name="KSO_WM_SLIDE_INDEX" val="1"/>
  <p:tag name="KSO_WM_SLIDE_ITEM_CNT" val="2"/>
  <p:tag name="KSO_WM_SLIDE_LAYOUT" val="a_b"/>
  <p:tag name="KSO_WM_SLIDE_LAYOUT_CNT" val="1_1"/>
  <p:tag name="KSO_WM_SLIDE_TYPE" val="title"/>
  <p:tag name="KSO_WM_SLIDE_SUBTYPE" val="pureTxt"/>
  <p:tag name="KSO_WM_TEMPLATE_THUMBS_INDEX" val="1、6、7、9、12、15、20、21、22、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5082"/>
  <p:tag name="KSO_WM_UNIT_TYPE" val="l_h_i"/>
  <p:tag name="KSO_WM_UNIT_INDEX" val="1_1_1"/>
  <p:tag name="KSO_WM_UNIT_ID" val="custom20185082_6*l_h_i*1_1_1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6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A5A5"/>
      </a:accent1>
      <a:accent2>
        <a:srgbClr val="ED7D31"/>
      </a:accent2>
      <a:accent3>
        <a:srgbClr val="FFC000"/>
      </a:accent3>
      <a:accent4>
        <a:srgbClr val="FFFFF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44546A"/>
    </a:dk2>
    <a:lt2>
      <a:srgbClr val="E7E6E6"/>
    </a:lt2>
    <a:accent1>
      <a:srgbClr val="A5A5A5"/>
    </a:accent1>
    <a:accent2>
      <a:srgbClr val="ED7D31"/>
    </a:accent2>
    <a:accent3>
      <a:srgbClr val="FFC000"/>
    </a:accent3>
    <a:accent4>
      <a:srgbClr val="FFFFFF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84</Paragraphs>
  <Slides>12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</vt:lpstr>
      <vt:lpstr>黑体</vt:lpstr>
      <vt:lpstr>等线</vt:lpstr>
      <vt:lpstr>Arial Unicode MS</vt:lpstr>
      <vt:lpstr>1_Office 主题​​</vt:lpstr>
      <vt:lpstr>数据体检简介</vt:lpstr>
      <vt:lpstr>PowerPoint 演示文稿</vt:lpstr>
      <vt:lpstr>PowerPoint 演示文稿</vt:lpstr>
      <vt:lpstr>PowerPoint 演示文稿</vt:lpstr>
      <vt:lpstr>dataexam_main.py </vt:lpstr>
      <vt:lpstr>dataexam_main.py</vt:lpstr>
      <vt:lpstr>PowerPoint 演示文稿</vt:lpstr>
      <vt:lpstr>data_check_tools.py </vt:lpstr>
      <vt:lpstr>data_examination.py </vt:lpstr>
      <vt:lpstr>PowerPoint 演示文稿</vt:lpstr>
      <vt:lpstr>PowerPoint 演示文稿</vt:lpstr>
      <vt:lpstr>感谢您的聆听与观看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刃心。</cp:lastModifiedBy>
  <cp:revision>14</cp:revision>
  <dcterms:created xsi:type="dcterms:W3CDTF">2018-04-10T07:36:00Z</dcterms:created>
  <dcterms:modified xsi:type="dcterms:W3CDTF">2018-05-07T08:38:11Z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2052-10.1.0.7346</vt:lpwstr>
  </property>
</Properties>
</file>