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69"/>
  </p:notesMasterIdLst>
  <p:handoutMasterIdLst>
    <p:handoutMasterId r:id="rId70"/>
  </p:handoutMasterIdLst>
  <p:sldIdLst>
    <p:sldId id="265" r:id="rId5"/>
    <p:sldId id="331" r:id="rId6"/>
    <p:sldId id="334" r:id="rId7"/>
    <p:sldId id="332" r:id="rId8"/>
    <p:sldId id="333" r:id="rId9"/>
    <p:sldId id="335" r:id="rId10"/>
    <p:sldId id="336" r:id="rId11"/>
    <p:sldId id="337" r:id="rId12"/>
    <p:sldId id="338" r:id="rId13"/>
    <p:sldId id="344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3" r:id="rId35"/>
    <p:sldId id="360" r:id="rId36"/>
    <p:sldId id="361" r:id="rId37"/>
    <p:sldId id="362" r:id="rId38"/>
    <p:sldId id="364" r:id="rId39"/>
    <p:sldId id="36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94" r:id="rId57"/>
    <p:sldId id="384" r:id="rId58"/>
    <p:sldId id="383" r:id="rId59"/>
    <p:sldId id="385" r:id="rId60"/>
    <p:sldId id="386" r:id="rId61"/>
    <p:sldId id="387" r:id="rId62"/>
    <p:sldId id="388" r:id="rId63"/>
    <p:sldId id="395" r:id="rId64"/>
    <p:sldId id="390" r:id="rId65"/>
    <p:sldId id="391" r:id="rId66"/>
    <p:sldId id="392" r:id="rId67"/>
    <p:sldId id="393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84255" autoAdjust="0"/>
  </p:normalViewPr>
  <p:slideViewPr>
    <p:cSldViewPr>
      <p:cViewPr>
        <p:scale>
          <a:sx n="75" d="100"/>
          <a:sy n="75" d="100"/>
        </p:scale>
        <p:origin x="-3152" y="-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utgersCodingBootcamp/05-16-JC-CCC-Class-Conten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utgersCodingBootcamp/05-16-JC-CCC-Class-Content/tree/master/0504-tth-class-content/01-html-css-three-days/2-Homework/Instruction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Git’n</a:t>
            </a:r>
            <a:r>
              <a:rPr lang="en-US" i="1" dirty="0" smtClean="0"/>
              <a:t> Pro with HTML/CSS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Mar 30,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 – Tragedy #2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Version Control: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Offers a set of commands and an organizational structure for managing code when multiple developers work simultaneously.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Major Benefits come from using Git: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Conflict Resolution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Group Project – Tragedy 2 (Revisited)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(bad) code deletions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The Group Project </a:t>
            </a:r>
            <a:r>
              <a:rPr lang="en-US" u="sng" dirty="0" smtClean="0"/>
              <a:t>with version control</a:t>
            </a:r>
            <a:endParaRPr lang="en-US" u="sng" dirty="0"/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But this time,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Activity!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the concept of version control is</a:t>
            </a:r>
          </a:p>
          <a:p>
            <a:endParaRPr lang="en-US" sz="20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 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this GitHub?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to 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err="1" smtClean="0"/>
              <a:t>Git</a:t>
            </a:r>
            <a:r>
              <a:rPr lang="en-US" dirty="0" smtClean="0"/>
              <a:t> Demo!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Git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</a:t>
            </a: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Bit Lost? Never Worry!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Still Lost… Here’s a (Free) Course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On Ugly 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Help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https://github.com/RutgersCodingBootcamp/05-16-JC-CCC-Class-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Content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Re-Watch Class Videos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 Office Hours: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T/W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6:30 – 8:00 PM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(with Attribute)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Tricky Tags (Self-Closing)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Important Common Tags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Headers: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1 (Largest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2 (Next 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3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&lt;em&gt;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&lt;img&gt;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&lt;a href&gt;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&lt;br&gt;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Less Common Tags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http://www.w3schools.com/tags/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be creating a student bio using HTML. You will then add, commit, and push your completed HTML to GitHub for the world to see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Stylin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web”.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#1 -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GitHub.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://github.com/RutgersCodingBootcamp/05-16-JC-CCC-Class-Content/tree/master/0504-tth-class-content/01-html-css-three-days/2-Homework/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Instructions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pPr marL="342900" lvl="1" indent="0">
              <a:buNone/>
            </a:pPr>
            <a:endParaRPr lang="en-US" sz="1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Class: Next 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Saturday (05/14)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“Notepad”. </a:t>
            </a: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 .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larger, because of the CSS.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If we’d like to apply a CSS style selectively, we can incorporate a class or ID. Just remember to include the necessary symbol (. or #) before the css.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class=“bigBlue”</a:t>
            </a: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.bigBlue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CSS Attributes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color of text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size of the font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italics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bold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margin-top(bottom/left/right):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sets background color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sets background image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Duo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Believe it or not… HTML / CSS is all you need to develop a full-blown rich looking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be upgrading your previous HTML bio using CSS styles. Once you are done with your changes, you’ll commit and push these changes up to GitHub.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its for, and how it works with HTML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questions or confusions about HTML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them, and share with class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its for, and how it works with HTML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questions or confusions about HTML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/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9763</TotalTime>
  <Words>2132</Words>
  <Application>Microsoft Macintosh PowerPoint</Application>
  <PresentationFormat>On-screen Show (4:3)</PresentationFormat>
  <Paragraphs>413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Recap + Questions</vt:lpstr>
      <vt:lpstr>Know Thyself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peleg</cp:lastModifiedBy>
  <cp:revision>1399</cp:revision>
  <cp:lastPrinted>2016-01-30T16:23:56Z</cp:lastPrinted>
  <dcterms:created xsi:type="dcterms:W3CDTF">2015-01-20T17:19:00Z</dcterms:created>
  <dcterms:modified xsi:type="dcterms:W3CDTF">2016-05-05T17:12:15Z</dcterms:modified>
</cp:coreProperties>
</file>