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5" r:id="rId3"/>
    <p:sldId id="278" r:id="rId4"/>
    <p:sldId id="276" r:id="rId5"/>
    <p:sldId id="259" r:id="rId6"/>
    <p:sldId id="279" r:id="rId7"/>
    <p:sldId id="287" r:id="rId8"/>
    <p:sldId id="272" r:id="rId9"/>
    <p:sldId id="270" r:id="rId10"/>
    <p:sldId id="264" r:id="rId11"/>
    <p:sldId id="265" r:id="rId12"/>
    <p:sldId id="277" r:id="rId13"/>
    <p:sldId id="261" r:id="rId14"/>
    <p:sldId id="266" r:id="rId15"/>
    <p:sldId id="263" r:id="rId16"/>
    <p:sldId id="267" r:id="rId17"/>
    <p:sldId id="262" r:id="rId18"/>
    <p:sldId id="268" r:id="rId19"/>
    <p:sldId id="280" r:id="rId20"/>
    <p:sldId id="273" r:id="rId21"/>
    <p:sldId id="290" r:id="rId22"/>
    <p:sldId id="282" r:id="rId23"/>
    <p:sldId id="286" r:id="rId24"/>
    <p:sldId id="284" r:id="rId25"/>
    <p:sldId id="285" r:id="rId26"/>
    <p:sldId id="288" r:id="rId27"/>
    <p:sldId id="283" r:id="rId28"/>
    <p:sldId id="291" r:id="rId29"/>
    <p:sldId id="289" r:id="rId30"/>
    <p:sldId id="292" r:id="rId31"/>
    <p:sldId id="293" r:id="rId32"/>
    <p:sldId id="294" r:id="rId33"/>
    <p:sldId id="295" r:id="rId34"/>
    <p:sldId id="296" r:id="rId35"/>
    <p:sldId id="297" r:id="rId36"/>
    <p:sldId id="314" r:id="rId37"/>
    <p:sldId id="316" r:id="rId38"/>
    <p:sldId id="315" r:id="rId39"/>
    <p:sldId id="313" r:id="rId40"/>
    <p:sldId id="317" r:id="rId41"/>
    <p:sldId id="298" r:id="rId42"/>
    <p:sldId id="299" r:id="rId43"/>
    <p:sldId id="305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8" r:id="rId57"/>
    <p:sldId id="31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A66BD3"/>
    <a:srgbClr val="000000"/>
    <a:srgbClr val="C43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B029B-92ED-4CF3-AE34-9EE09F360923}" v="33" dt="2023-02-11T01:47:48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AEWUNG" userId="fe03635ce154acb4" providerId="LiveId" clId="{2CFB029B-92ED-4CF3-AE34-9EE09F360923}"/>
    <pc:docChg chg="undo custSel addSld delSld modSld sldOrd">
      <pc:chgData name="LEE JAEWUNG" userId="fe03635ce154acb4" providerId="LiveId" clId="{2CFB029B-92ED-4CF3-AE34-9EE09F360923}" dt="2023-02-11T02:45:22.514" v="644" actId="20577"/>
      <pc:docMkLst>
        <pc:docMk/>
      </pc:docMkLst>
      <pc:sldChg chg="modSp add mod">
        <pc:chgData name="LEE JAEWUNG" userId="fe03635ce154acb4" providerId="LiveId" clId="{2CFB029B-92ED-4CF3-AE34-9EE09F360923}" dt="2023-02-10T23:57:33.956" v="152" actId="20577"/>
        <pc:sldMkLst>
          <pc:docMk/>
          <pc:sldMk cId="3333349944" sldId="292"/>
        </pc:sldMkLst>
        <pc:spChg chg="mod">
          <ac:chgData name="LEE JAEWUNG" userId="fe03635ce154acb4" providerId="LiveId" clId="{2CFB029B-92ED-4CF3-AE34-9EE09F360923}" dt="2023-02-10T23:57:33.956" v="152" actId="20577"/>
          <ac:spMkLst>
            <pc:docMk/>
            <pc:sldMk cId="3333349944" sldId="292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0T23:57:16.090" v="131" actId="20577"/>
        <pc:sldMkLst>
          <pc:docMk/>
          <pc:sldMk cId="1699389852" sldId="293"/>
        </pc:sldMkLst>
        <pc:spChg chg="mod">
          <ac:chgData name="LEE JAEWUNG" userId="fe03635ce154acb4" providerId="LiveId" clId="{2CFB029B-92ED-4CF3-AE34-9EE09F360923}" dt="2023-02-10T23:57:16.090" v="131" actId="20577"/>
          <ac:spMkLst>
            <pc:docMk/>
            <pc:sldMk cId="1699389852" sldId="293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19.657" v="159" actId="20577"/>
        <pc:sldMkLst>
          <pc:docMk/>
          <pc:sldMk cId="2591005810" sldId="294"/>
        </pc:sldMkLst>
        <pc:spChg chg="mod">
          <ac:chgData name="LEE JAEWUNG" userId="fe03635ce154acb4" providerId="LiveId" clId="{2CFB029B-92ED-4CF3-AE34-9EE09F360923}" dt="2023-02-11T00:00:19.657" v="159" actId="20577"/>
          <ac:spMkLst>
            <pc:docMk/>
            <pc:sldMk cId="2591005810" sldId="29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31.807" v="181" actId="20577"/>
        <pc:sldMkLst>
          <pc:docMk/>
          <pc:sldMk cId="3468481008" sldId="295"/>
        </pc:sldMkLst>
        <pc:spChg chg="mod">
          <ac:chgData name="LEE JAEWUNG" userId="fe03635ce154acb4" providerId="LiveId" clId="{2CFB029B-92ED-4CF3-AE34-9EE09F360923}" dt="2023-02-11T00:00:31.807" v="181" actId="20577"/>
          <ac:spMkLst>
            <pc:docMk/>
            <pc:sldMk cId="3468481008" sldId="29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0:00:43.722" v="193" actId="20577"/>
        <pc:sldMkLst>
          <pc:docMk/>
          <pc:sldMk cId="2282046707" sldId="296"/>
        </pc:sldMkLst>
        <pc:spChg chg="mod">
          <ac:chgData name="LEE JAEWUNG" userId="fe03635ce154acb4" providerId="LiveId" clId="{2CFB029B-92ED-4CF3-AE34-9EE09F360923}" dt="2023-02-11T00:00:43.722" v="193" actId="20577"/>
          <ac:spMkLst>
            <pc:docMk/>
            <pc:sldMk cId="2282046707" sldId="296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2:35.527" v="200" actId="20577"/>
        <pc:sldMkLst>
          <pc:docMk/>
          <pc:sldMk cId="3855907699" sldId="297"/>
        </pc:sldMkLst>
        <pc:spChg chg="mod">
          <ac:chgData name="LEE JAEWUNG" userId="fe03635ce154acb4" providerId="LiveId" clId="{2CFB029B-92ED-4CF3-AE34-9EE09F360923}" dt="2023-02-11T01:12:35.527" v="200" actId="20577"/>
          <ac:spMkLst>
            <pc:docMk/>
            <pc:sldMk cId="3855907699" sldId="297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01.137" v="207" actId="20577"/>
        <pc:sldMkLst>
          <pc:docMk/>
          <pc:sldMk cId="2745918235" sldId="298"/>
        </pc:sldMkLst>
        <pc:spChg chg="mod">
          <ac:chgData name="LEE JAEWUNG" userId="fe03635ce154acb4" providerId="LiveId" clId="{2CFB029B-92ED-4CF3-AE34-9EE09F360923}" dt="2023-02-11T01:13:01.137" v="207" actId="20577"/>
          <ac:spMkLst>
            <pc:docMk/>
            <pc:sldMk cId="2745918235" sldId="298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13.637" v="213" actId="20577"/>
        <pc:sldMkLst>
          <pc:docMk/>
          <pc:sldMk cId="493121680" sldId="299"/>
        </pc:sldMkLst>
        <pc:spChg chg="mod">
          <ac:chgData name="LEE JAEWUNG" userId="fe03635ce154acb4" providerId="LiveId" clId="{2CFB029B-92ED-4CF3-AE34-9EE09F360923}" dt="2023-02-11T01:13:13.637" v="213" actId="20577"/>
          <ac:spMkLst>
            <pc:docMk/>
            <pc:sldMk cId="493121680" sldId="299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31.524" v="229" actId="20577"/>
        <pc:sldMkLst>
          <pc:docMk/>
          <pc:sldMk cId="3588569374" sldId="300"/>
        </pc:sldMkLst>
        <pc:spChg chg="mod">
          <ac:chgData name="LEE JAEWUNG" userId="fe03635ce154acb4" providerId="LiveId" clId="{2CFB029B-92ED-4CF3-AE34-9EE09F360923}" dt="2023-02-11T01:13:31.524" v="229" actId="20577"/>
          <ac:spMkLst>
            <pc:docMk/>
            <pc:sldMk cId="3588569374" sldId="300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3:44.442" v="242" actId="20577"/>
        <pc:sldMkLst>
          <pc:docMk/>
          <pc:sldMk cId="3005878943" sldId="301"/>
        </pc:sldMkLst>
        <pc:spChg chg="mod">
          <ac:chgData name="LEE JAEWUNG" userId="fe03635ce154acb4" providerId="LiveId" clId="{2CFB029B-92ED-4CF3-AE34-9EE09F360923}" dt="2023-02-11T01:13:44.442" v="242" actId="20577"/>
          <ac:spMkLst>
            <pc:docMk/>
            <pc:sldMk cId="3005878943" sldId="301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4:10.223" v="267" actId="20577"/>
        <pc:sldMkLst>
          <pc:docMk/>
          <pc:sldMk cId="3089624229" sldId="302"/>
        </pc:sldMkLst>
        <pc:spChg chg="mod">
          <ac:chgData name="LEE JAEWUNG" userId="fe03635ce154acb4" providerId="LiveId" clId="{2CFB029B-92ED-4CF3-AE34-9EE09F360923}" dt="2023-02-11T01:14:10.223" v="267" actId="20577"/>
          <ac:spMkLst>
            <pc:docMk/>
            <pc:sldMk cId="3089624229" sldId="302"/>
            <ac:spMk id="4" creationId="{EF6F8435-7F7A-A9A7-1791-FD47EB4B4159}"/>
          </ac:spMkLst>
        </pc:spChg>
      </pc:sldChg>
      <pc:sldChg chg="add">
        <pc:chgData name="LEE JAEWUNG" userId="fe03635ce154acb4" providerId="LiveId" clId="{2CFB029B-92ED-4CF3-AE34-9EE09F360923}" dt="2023-02-11T01:13:57.929" v="259"/>
        <pc:sldMkLst>
          <pc:docMk/>
          <pc:sldMk cId="1426659440" sldId="303"/>
        </pc:sldMkLst>
      </pc:sldChg>
      <pc:sldChg chg="modSp add mod">
        <pc:chgData name="LEE JAEWUNG" userId="fe03635ce154acb4" providerId="LiveId" clId="{2CFB029B-92ED-4CF3-AE34-9EE09F360923}" dt="2023-02-11T01:14:25.783" v="275" actId="20577"/>
        <pc:sldMkLst>
          <pc:docMk/>
          <pc:sldMk cId="3585189904" sldId="304"/>
        </pc:sldMkLst>
        <pc:spChg chg="mod">
          <ac:chgData name="LEE JAEWUNG" userId="fe03635ce154acb4" providerId="LiveId" clId="{2CFB029B-92ED-4CF3-AE34-9EE09F360923}" dt="2023-02-11T01:14:25.783" v="275" actId="20577"/>
          <ac:spMkLst>
            <pc:docMk/>
            <pc:sldMk cId="3585189904" sldId="30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6:14.772" v="307" actId="20577"/>
        <pc:sldMkLst>
          <pc:docMk/>
          <pc:sldMk cId="566927716" sldId="305"/>
        </pc:sldMkLst>
        <pc:spChg chg="mod">
          <ac:chgData name="LEE JAEWUNG" userId="fe03635ce154acb4" providerId="LiveId" clId="{2CFB029B-92ED-4CF3-AE34-9EE09F360923}" dt="2023-02-11T01:16:14.772" v="307" actId="20577"/>
          <ac:spMkLst>
            <pc:docMk/>
            <pc:sldMk cId="566927716" sldId="30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6:50.157" v="315" actId="20577"/>
        <pc:sldMkLst>
          <pc:docMk/>
          <pc:sldMk cId="1483264497" sldId="306"/>
        </pc:sldMkLst>
        <pc:spChg chg="mod">
          <ac:chgData name="LEE JAEWUNG" userId="fe03635ce154acb4" providerId="LiveId" clId="{2CFB029B-92ED-4CF3-AE34-9EE09F360923}" dt="2023-02-11T01:16:50.157" v="315" actId="20577"/>
          <ac:spMkLst>
            <pc:docMk/>
            <pc:sldMk cId="1483264497" sldId="306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24.332" v="333" actId="20577"/>
        <pc:sldMkLst>
          <pc:docMk/>
          <pc:sldMk cId="3586932952" sldId="307"/>
        </pc:sldMkLst>
        <pc:spChg chg="mod">
          <ac:chgData name="LEE JAEWUNG" userId="fe03635ce154acb4" providerId="LiveId" clId="{2CFB029B-92ED-4CF3-AE34-9EE09F360923}" dt="2023-02-11T01:18:24.332" v="333" actId="20577"/>
          <ac:spMkLst>
            <pc:docMk/>
            <pc:sldMk cId="3586932952" sldId="307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38.425" v="356" actId="20577"/>
        <pc:sldMkLst>
          <pc:docMk/>
          <pc:sldMk cId="2311997639" sldId="308"/>
        </pc:sldMkLst>
        <pc:spChg chg="mod">
          <ac:chgData name="LEE JAEWUNG" userId="fe03635ce154acb4" providerId="LiveId" clId="{2CFB029B-92ED-4CF3-AE34-9EE09F360923}" dt="2023-02-11T01:18:38.425" v="356" actId="20577"/>
          <ac:spMkLst>
            <pc:docMk/>
            <pc:sldMk cId="2311997639" sldId="308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8:56.233" v="372" actId="20577"/>
        <pc:sldMkLst>
          <pc:docMk/>
          <pc:sldMk cId="2309032336" sldId="309"/>
        </pc:sldMkLst>
        <pc:spChg chg="mod">
          <ac:chgData name="LEE JAEWUNG" userId="fe03635ce154acb4" providerId="LiveId" clId="{2CFB029B-92ED-4CF3-AE34-9EE09F360923}" dt="2023-02-11T01:18:56.233" v="372" actId="20577"/>
          <ac:spMkLst>
            <pc:docMk/>
            <pc:sldMk cId="2309032336" sldId="309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23.639" v="386" actId="20577"/>
        <pc:sldMkLst>
          <pc:docMk/>
          <pc:sldMk cId="2817418291" sldId="310"/>
        </pc:sldMkLst>
        <pc:spChg chg="mod">
          <ac:chgData name="LEE JAEWUNG" userId="fe03635ce154acb4" providerId="LiveId" clId="{2CFB029B-92ED-4CF3-AE34-9EE09F360923}" dt="2023-02-11T01:19:23.639" v="386" actId="20577"/>
          <ac:spMkLst>
            <pc:docMk/>
            <pc:sldMk cId="2817418291" sldId="310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38.402" v="409" actId="20577"/>
        <pc:sldMkLst>
          <pc:docMk/>
          <pc:sldMk cId="1287626347" sldId="311"/>
        </pc:sldMkLst>
        <pc:spChg chg="mod">
          <ac:chgData name="LEE JAEWUNG" userId="fe03635ce154acb4" providerId="LiveId" clId="{2CFB029B-92ED-4CF3-AE34-9EE09F360923}" dt="2023-02-11T01:19:38.402" v="409" actId="20577"/>
          <ac:spMkLst>
            <pc:docMk/>
            <pc:sldMk cId="1287626347" sldId="311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19:46.396" v="425" actId="20577"/>
        <pc:sldMkLst>
          <pc:docMk/>
          <pc:sldMk cId="1206753381" sldId="312"/>
        </pc:sldMkLst>
        <pc:spChg chg="mod">
          <ac:chgData name="LEE JAEWUNG" userId="fe03635ce154acb4" providerId="LiveId" clId="{2CFB029B-92ED-4CF3-AE34-9EE09F360923}" dt="2023-02-11T01:19:46.396" v="425" actId="20577"/>
          <ac:spMkLst>
            <pc:docMk/>
            <pc:sldMk cId="1206753381" sldId="312"/>
            <ac:spMk id="4" creationId="{EF6F8435-7F7A-A9A7-1791-FD47EB4B4159}"/>
          </ac:spMkLst>
        </pc:spChg>
      </pc:sldChg>
      <pc:sldChg chg="modSp add mod ord">
        <pc:chgData name="LEE JAEWUNG" userId="fe03635ce154acb4" providerId="LiveId" clId="{2CFB029B-92ED-4CF3-AE34-9EE09F360923}" dt="2023-02-11T01:35:00.835" v="526" actId="20577"/>
        <pc:sldMkLst>
          <pc:docMk/>
          <pc:sldMk cId="3380805340" sldId="313"/>
        </pc:sldMkLst>
        <pc:spChg chg="mod">
          <ac:chgData name="LEE JAEWUNG" userId="fe03635ce154acb4" providerId="LiveId" clId="{2CFB029B-92ED-4CF3-AE34-9EE09F360923}" dt="2023-02-11T01:35:00.835" v="526" actId="20577"/>
          <ac:spMkLst>
            <pc:docMk/>
            <pc:sldMk cId="3380805340" sldId="313"/>
            <ac:spMk id="4" creationId="{EF6F8435-7F7A-A9A7-1791-FD47EB4B4159}"/>
          </ac:spMkLst>
        </pc:spChg>
      </pc:sldChg>
      <pc:sldChg chg="modSp add mod ord">
        <pc:chgData name="LEE JAEWUNG" userId="fe03635ce154acb4" providerId="LiveId" clId="{2CFB029B-92ED-4CF3-AE34-9EE09F360923}" dt="2023-02-11T01:31:54.569" v="493" actId="20577"/>
        <pc:sldMkLst>
          <pc:docMk/>
          <pc:sldMk cId="2664688499" sldId="314"/>
        </pc:sldMkLst>
        <pc:spChg chg="mod">
          <ac:chgData name="LEE JAEWUNG" userId="fe03635ce154acb4" providerId="LiveId" clId="{2CFB029B-92ED-4CF3-AE34-9EE09F360923}" dt="2023-02-11T01:31:54.569" v="493" actId="20577"/>
          <ac:spMkLst>
            <pc:docMk/>
            <pc:sldMk cId="2664688499" sldId="314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34:38.320" v="513" actId="20577"/>
        <pc:sldMkLst>
          <pc:docMk/>
          <pc:sldMk cId="1087362332" sldId="315"/>
        </pc:sldMkLst>
        <pc:spChg chg="mod">
          <ac:chgData name="LEE JAEWUNG" userId="fe03635ce154acb4" providerId="LiveId" clId="{2CFB029B-92ED-4CF3-AE34-9EE09F360923}" dt="2023-02-11T01:34:38.320" v="513" actId="20577"/>
          <ac:spMkLst>
            <pc:docMk/>
            <pc:sldMk cId="1087362332" sldId="315"/>
            <ac:spMk id="4" creationId="{EF6F8435-7F7A-A9A7-1791-FD47EB4B4159}"/>
          </ac:spMkLst>
        </pc:spChg>
      </pc:sldChg>
      <pc:sldChg chg="modSp add mod">
        <pc:chgData name="LEE JAEWUNG" userId="fe03635ce154acb4" providerId="LiveId" clId="{2CFB029B-92ED-4CF3-AE34-9EE09F360923}" dt="2023-02-11T01:32:01.739" v="498" actId="20577"/>
        <pc:sldMkLst>
          <pc:docMk/>
          <pc:sldMk cId="1854105344" sldId="316"/>
        </pc:sldMkLst>
        <pc:spChg chg="mod">
          <ac:chgData name="LEE JAEWUNG" userId="fe03635ce154acb4" providerId="LiveId" clId="{2CFB029B-92ED-4CF3-AE34-9EE09F360923}" dt="2023-02-11T01:32:01.739" v="498" actId="20577"/>
          <ac:spMkLst>
            <pc:docMk/>
            <pc:sldMk cId="1854105344" sldId="316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34:48.215" v="514" actId="47"/>
        <pc:sldMkLst>
          <pc:docMk/>
          <pc:sldMk cId="244551720" sldId="317"/>
        </pc:sldMkLst>
      </pc:sldChg>
      <pc:sldChg chg="add">
        <pc:chgData name="LEE JAEWUNG" userId="fe03635ce154acb4" providerId="LiveId" clId="{2CFB029B-92ED-4CF3-AE34-9EE09F360923}" dt="2023-02-11T01:34:56.410" v="515"/>
        <pc:sldMkLst>
          <pc:docMk/>
          <pc:sldMk cId="3543954215" sldId="317"/>
        </pc:sldMkLst>
      </pc:sldChg>
      <pc:sldChg chg="modSp add mod">
        <pc:chgData name="LEE JAEWUNG" userId="fe03635ce154acb4" providerId="LiveId" clId="{2CFB029B-92ED-4CF3-AE34-9EE09F360923}" dt="2023-02-11T01:36:01.732" v="542" actId="20577"/>
        <pc:sldMkLst>
          <pc:docMk/>
          <pc:sldMk cId="788027042" sldId="318"/>
        </pc:sldMkLst>
        <pc:spChg chg="mod">
          <ac:chgData name="LEE JAEWUNG" userId="fe03635ce154acb4" providerId="LiveId" clId="{2CFB029B-92ED-4CF3-AE34-9EE09F360923}" dt="2023-02-11T01:36:01.732" v="542" actId="20577"/>
          <ac:spMkLst>
            <pc:docMk/>
            <pc:sldMk cId="788027042" sldId="318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35:47.728" v="528" actId="47"/>
        <pc:sldMkLst>
          <pc:docMk/>
          <pc:sldMk cId="1108300180" sldId="318"/>
        </pc:sldMkLst>
      </pc:sldChg>
      <pc:sldChg chg="modSp add mod">
        <pc:chgData name="LEE JAEWUNG" userId="fe03635ce154acb4" providerId="LiveId" clId="{2CFB029B-92ED-4CF3-AE34-9EE09F360923}" dt="2023-02-11T02:45:22.514" v="644" actId="20577"/>
        <pc:sldMkLst>
          <pc:docMk/>
          <pc:sldMk cId="1678116683" sldId="319"/>
        </pc:sldMkLst>
        <pc:spChg chg="mod">
          <ac:chgData name="LEE JAEWUNG" userId="fe03635ce154acb4" providerId="LiveId" clId="{2CFB029B-92ED-4CF3-AE34-9EE09F360923}" dt="2023-02-11T02:45:22.514" v="644" actId="20577"/>
          <ac:spMkLst>
            <pc:docMk/>
            <pc:sldMk cId="1678116683" sldId="319"/>
            <ac:spMk id="4" creationId="{EF6F8435-7F7A-A9A7-1791-FD47EB4B4159}"/>
          </ac:spMkLst>
        </pc:spChg>
      </pc:sldChg>
      <pc:sldChg chg="delSp modSp add del mod">
        <pc:chgData name="LEE JAEWUNG" userId="fe03635ce154acb4" providerId="LiveId" clId="{2CFB029B-92ED-4CF3-AE34-9EE09F360923}" dt="2023-02-11T01:39:08.656" v="601" actId="47"/>
        <pc:sldMkLst>
          <pc:docMk/>
          <pc:sldMk cId="1912865674" sldId="319"/>
        </pc:sldMkLst>
        <pc:spChg chg="del mod">
          <ac:chgData name="LEE JAEWUNG" userId="fe03635ce154acb4" providerId="LiveId" clId="{2CFB029B-92ED-4CF3-AE34-9EE09F360923}" dt="2023-02-11T01:39:08.404" v="600"/>
          <ac:spMkLst>
            <pc:docMk/>
            <pc:sldMk cId="1912865674" sldId="319"/>
            <ac:spMk id="4" creationId="{EF6F8435-7F7A-A9A7-1791-FD47EB4B4159}"/>
          </ac:spMkLst>
        </pc:spChg>
      </pc:sldChg>
      <pc:sldChg chg="add del">
        <pc:chgData name="LEE JAEWUNG" userId="fe03635ce154acb4" providerId="LiveId" clId="{2CFB029B-92ED-4CF3-AE34-9EE09F360923}" dt="2023-02-11T01:47:48.656" v="626"/>
        <pc:sldMkLst>
          <pc:docMk/>
          <pc:sldMk cId="828032853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31E2-AFC4-A0BD-C8A0-8D8DFA5D9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F7504-FA0C-E0D8-27F5-D09628B9A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E3A6-435A-2225-1B48-31898C65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C505-CD05-7EF9-92C0-0ED6AEA0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8E83-95FB-BED0-073A-F58056D2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B66A-9FB1-3B25-6F5B-53AE69A9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0487E-8E49-EEE2-3ABD-069F775D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B715-81C6-A109-4793-067D0566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64BD-A65E-9AD6-9727-1A9F103C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6BC6-BB62-68B1-1892-1E835C28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6C002-FA1C-46A6-C651-779C4F319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0A849-FB14-BC03-EC4B-A1D79D43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FA95-E6AC-5A34-536C-F5EB7A56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65E5-58E6-1017-1822-3398FEDF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DAAB-9690-76AF-3A9E-5F1EAFEF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3D8-75DC-6666-7F2B-9620CEA8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2A5-84A9-03BA-E5AE-5F141BE8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4F5B-4097-E2A4-C6BC-DD025999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1E66-A664-298C-BB05-636CFA0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4060-A6F1-B349-C372-ECE5DB5C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356C-1089-63D2-7A30-29CB0D86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DD31-4D72-4BF6-8CE1-EA9AAE4E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AFF5-0630-92B7-3A31-7E5BDD6E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BF9D-A6B2-402F-001A-8C25D6E4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C906-A8CE-5228-0595-CA614648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D5E7-753C-DD89-E519-D079E361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07C0-BCAB-1C67-2365-A107AB30F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55C2-B658-B8FF-7DAB-B185825C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FA39-59AD-514A-8C38-2C5851F1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2645-8CEA-61F8-5B59-43382D34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883F9-F95B-C362-E76A-ADB705DB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18B9-47E7-1D02-A63F-A68D7B90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FD0D-A164-CB08-5933-DD36DFDA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AABF8-B387-036E-7BC0-B35C510CF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0ABA4-DB39-D67A-824B-1F9BA2750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F6BBA-308B-D9BB-7B2E-D9B3248E6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F6CD3-D83D-6E17-B7B5-C574696D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D8B9B-66A7-DF77-2EE1-5707E892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55B6D-4381-5528-BD7A-9DA9F657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FD07-E750-32F1-9653-159EC90A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CB0B0-370A-2959-A178-1EE93B15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34AE9-1B76-F034-82A7-3A9F10AA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574B6-A949-03F0-0192-7FDE5F3D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B6E1F-2648-8C4A-FEED-458678E1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7D353-362F-0492-3DBB-C6A0943E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7B570-DED3-7E0D-1E6A-D7E974AB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1A3C-D605-43ED-6966-6BBCE602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6B35-4755-4D30-6249-A27C9C83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A534E-5791-86B8-78B6-08C1FA437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3E95-20FE-7B7C-B231-404FC979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8B6-EC0E-48FE-61C1-E413D081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DFA5-78BD-4745-7B15-619A7371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A533-A58E-9774-F0E3-0490265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A95EC-DC32-6D68-8BB6-E8A5FC102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0F9F-775B-049B-65A3-0CA3BD86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220AA-7045-DE8D-7E37-15B23E7A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3042A-1D62-6A03-EA23-1D7A38B0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BBFD6-ABF7-C612-A315-288A7FB3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27067-2B3B-3A1B-3025-EC39C249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13CA0-19A3-1D4C-CE2A-FE77CC30E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5095-2D60-0A09-EBD1-77025DE0A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0D69-5459-4355-9DD9-1EAE72A7D2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7899-4BE2-310A-B75C-76A6F5941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DA36-AF09-0BCC-1915-6D34CBDCE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F6067-08F9-44C2-90AA-6D5F55C5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49512" y="29211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이재웅</a:t>
            </a:r>
            <a:endParaRPr lang="en-US" altLang="ko-KR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3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74353" y="2921168"/>
            <a:ext cx="2443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31942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40027" y="2921168"/>
            <a:ext cx="43119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GitHub</a:t>
            </a:r>
          </a:p>
          <a:p>
            <a:pPr algn="ctr"/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jamesnet214</a:t>
            </a:r>
          </a:p>
        </p:txBody>
      </p:sp>
    </p:spTree>
    <p:extLst>
      <p:ext uri="{BB962C8B-B14F-4D97-AF65-F5344CB8AC3E}">
        <p14:creationId xmlns:p14="http://schemas.microsoft.com/office/powerpoint/2010/main" val="163926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1156545" y="2921168"/>
            <a:ext cx="9878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GitHub</a:t>
            </a:r>
          </a:p>
          <a:p>
            <a:pPr algn="ctr"/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jamesnet214/leagueoflegends</a:t>
            </a:r>
          </a:p>
        </p:txBody>
      </p:sp>
    </p:spTree>
    <p:extLst>
      <p:ext uri="{BB962C8B-B14F-4D97-AF65-F5344CB8AC3E}">
        <p14:creationId xmlns:p14="http://schemas.microsoft.com/office/powerpoint/2010/main" val="195852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680937" y="2921168"/>
            <a:ext cx="2830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C4302B"/>
                </a:solidFill>
              </a:rPr>
              <a:t>Youtube</a:t>
            </a:r>
            <a:endParaRPr lang="en-US" altLang="ko-K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5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27073" y="2921168"/>
            <a:ext cx="5537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C4302B"/>
                </a:solidFill>
              </a:rPr>
              <a:t>Youtube</a:t>
            </a:r>
          </a:p>
          <a:p>
            <a:pPr algn="ctr"/>
            <a:r>
              <a:rPr lang="en-US" altLang="ko-KR" sz="6000" b="1" dirty="0" err="1">
                <a:solidFill>
                  <a:schemeClr val="accent5">
                    <a:lumMod val="50000"/>
                  </a:schemeClr>
                </a:solidFill>
              </a:rPr>
              <a:t>rankinghistory_k</a:t>
            </a:r>
            <a:endParaRPr lang="en-US" altLang="ko-KR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8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442952" y="2921168"/>
            <a:ext cx="3306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Ncoresoft</a:t>
            </a:r>
            <a:endParaRPr lang="en-US" altLang="ko-KR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3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442952" y="2921168"/>
            <a:ext cx="33060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Ncoresoft</a:t>
            </a:r>
          </a:p>
          <a:p>
            <a:pPr algn="ctr"/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64763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85577" y="2921168"/>
            <a:ext cx="3820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F2270"/>
                </a:solidFill>
              </a:rPr>
              <a:t>Dotnet Dev</a:t>
            </a:r>
          </a:p>
        </p:txBody>
      </p:sp>
    </p:spTree>
    <p:extLst>
      <p:ext uri="{BB962C8B-B14F-4D97-AF65-F5344CB8AC3E}">
        <p14:creationId xmlns:p14="http://schemas.microsoft.com/office/powerpoint/2010/main" val="38998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473523" y="2921168"/>
            <a:ext cx="52449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F2270"/>
                </a:solidFill>
              </a:rPr>
              <a:t>Dotnet Dev</a:t>
            </a:r>
          </a:p>
          <a:p>
            <a:pPr algn="ctr"/>
            <a:r>
              <a:rPr lang="en-US" altLang="ko-KR" sz="6000" b="1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0297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618957" y="292116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끝</a:t>
            </a:r>
            <a:endParaRPr lang="en-US" altLang="ko-KR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7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24612" y="2921168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2006</a:t>
            </a:r>
            <a:endParaRPr lang="en-US" altLang="ko-K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58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276440" y="2921168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 Study</a:t>
            </a:r>
          </a:p>
        </p:txBody>
      </p:sp>
    </p:spTree>
    <p:extLst>
      <p:ext uri="{BB962C8B-B14F-4D97-AF65-F5344CB8AC3E}">
        <p14:creationId xmlns:p14="http://schemas.microsoft.com/office/powerpoint/2010/main" val="199724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34237" y="2921168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목적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37237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372498" y="2921168"/>
            <a:ext cx="3447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WinForms</a:t>
            </a:r>
          </a:p>
        </p:txBody>
      </p:sp>
    </p:spTree>
    <p:extLst>
      <p:ext uri="{BB962C8B-B14F-4D97-AF65-F5344CB8AC3E}">
        <p14:creationId xmlns:p14="http://schemas.microsoft.com/office/powerpoint/2010/main" val="3034869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762157" y="2921168"/>
            <a:ext cx="26677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첫 시작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88206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34242" y="2921168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신입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86570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49524" y="2921168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경험자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551436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49522" y="29211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베테랑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84083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849522" y="29211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공통점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664110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92715" y="2921168"/>
            <a:ext cx="4206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닷넷 개발자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34766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88958" y="2921168"/>
            <a:ext cx="3814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346986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92705" y="2921168"/>
            <a:ext cx="42066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2006</a:t>
            </a:r>
          </a:p>
          <a:p>
            <a:pPr algn="ctr"/>
            <a:r>
              <a:rPr lang="ko-KR" altLang="en-US" sz="6000" b="1" dirty="0">
                <a:solidFill>
                  <a:schemeClr val="accent5">
                    <a:lumMod val="50000"/>
                  </a:schemeClr>
                </a:solidFill>
              </a:rPr>
              <a:t>닷넷 개발자</a:t>
            </a:r>
            <a:endParaRPr lang="en-US" altLang="ko-KR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377440" y="2921168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간단 소개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333349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919785" y="2921168"/>
            <a:ext cx="4352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Visual Studio</a:t>
            </a:r>
          </a:p>
          <a:p>
            <a:pPr algn="ctr"/>
            <a:r>
              <a:rPr lang="en-US" altLang="ko-KR" sz="6000" b="1" dirty="0"/>
              <a:t>2022 .NET 7</a:t>
            </a:r>
          </a:p>
        </p:txBody>
      </p:sp>
    </p:spTree>
    <p:extLst>
      <p:ext uri="{BB962C8B-B14F-4D97-AF65-F5344CB8AC3E}">
        <p14:creationId xmlns:p14="http://schemas.microsoft.com/office/powerpoint/2010/main" val="1699389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608000" y="2921168"/>
            <a:ext cx="49760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ko-KR" altLang="en-US" sz="6000" b="1" dirty="0"/>
              <a:t>프로젝트 종류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591005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608001" y="2921168"/>
            <a:ext cx="49760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ko-KR" altLang="en-US" sz="6000" b="1" dirty="0"/>
              <a:t>프로젝트 구성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468481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181268" y="2921168"/>
            <a:ext cx="38295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282046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653897" y="2921168"/>
            <a:ext cx="28842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855907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274924" y="2921168"/>
            <a:ext cx="36422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StackPanel</a:t>
            </a:r>
          </a:p>
        </p:txBody>
      </p:sp>
    </p:spTree>
    <p:extLst>
      <p:ext uri="{BB962C8B-B14F-4D97-AF65-F5344CB8AC3E}">
        <p14:creationId xmlns:p14="http://schemas.microsoft.com/office/powerpoint/2010/main" val="2664688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74364" y="2921168"/>
            <a:ext cx="16433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1854105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670256" y="2921168"/>
            <a:ext cx="28516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1087362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015139" y="2921168"/>
            <a:ext cx="4161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DataContext</a:t>
            </a:r>
          </a:p>
        </p:txBody>
      </p:sp>
    </p:spTree>
    <p:extLst>
      <p:ext uri="{BB962C8B-B14F-4D97-AF65-F5344CB8AC3E}">
        <p14:creationId xmlns:p14="http://schemas.microsoft.com/office/powerpoint/2010/main" val="338080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735696" y="2921168"/>
            <a:ext cx="27206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2006</a:t>
            </a:r>
          </a:p>
          <a:p>
            <a:pPr algn="ctr"/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800,000</a:t>
            </a:r>
          </a:p>
        </p:txBody>
      </p:sp>
    </p:spTree>
    <p:extLst>
      <p:ext uri="{BB962C8B-B14F-4D97-AF65-F5344CB8AC3E}">
        <p14:creationId xmlns:p14="http://schemas.microsoft.com/office/powerpoint/2010/main" val="3013017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848632" y="2921168"/>
            <a:ext cx="64948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Bubbling/Tunneling</a:t>
            </a:r>
          </a:p>
        </p:txBody>
      </p:sp>
    </p:spTree>
    <p:extLst>
      <p:ext uri="{BB962C8B-B14F-4D97-AF65-F5344CB8AC3E}">
        <p14:creationId xmlns:p14="http://schemas.microsoft.com/office/powerpoint/2010/main" val="3543954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909897" y="2921168"/>
            <a:ext cx="23722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745918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18218" y="2921168"/>
            <a:ext cx="17556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493121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21679" y="2921168"/>
            <a:ext cx="55486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TemplateBinding</a:t>
            </a:r>
          </a:p>
        </p:txBody>
      </p:sp>
    </p:spTree>
    <p:extLst>
      <p:ext uri="{BB962C8B-B14F-4D97-AF65-F5344CB8AC3E}">
        <p14:creationId xmlns:p14="http://schemas.microsoft.com/office/powerpoint/2010/main" val="566927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257333" y="2921168"/>
            <a:ext cx="56773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ContentTemplate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58856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781035" y="2921168"/>
            <a:ext cx="46299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DataTemplate</a:t>
            </a:r>
          </a:p>
        </p:txBody>
      </p:sp>
    </p:spTree>
    <p:extLst>
      <p:ext uri="{BB962C8B-B14F-4D97-AF65-F5344CB8AC3E}">
        <p14:creationId xmlns:p14="http://schemas.microsoft.com/office/powerpoint/2010/main" val="3005878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529546" y="2921168"/>
            <a:ext cx="31329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089624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49158" y="2921168"/>
            <a:ext cx="54937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ControlTemplate</a:t>
            </a:r>
          </a:p>
        </p:txBody>
      </p:sp>
    </p:spTree>
    <p:extLst>
      <p:ext uri="{BB962C8B-B14F-4D97-AF65-F5344CB8AC3E}">
        <p14:creationId xmlns:p14="http://schemas.microsoft.com/office/powerpoint/2010/main" val="1426659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905450" y="2921168"/>
            <a:ext cx="2381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585189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795838" y="2921168"/>
            <a:ext cx="26003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48326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441544" y="2921168"/>
            <a:ext cx="3308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2006</a:t>
            </a:r>
          </a:p>
          <a:p>
            <a:pPr algn="ctr"/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9,600,000</a:t>
            </a:r>
          </a:p>
        </p:txBody>
      </p:sp>
    </p:spTree>
    <p:extLst>
      <p:ext uri="{BB962C8B-B14F-4D97-AF65-F5344CB8AC3E}">
        <p14:creationId xmlns:p14="http://schemas.microsoft.com/office/powerpoint/2010/main" val="1069330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89558" y="2921168"/>
            <a:ext cx="54129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Element Binding</a:t>
            </a:r>
          </a:p>
        </p:txBody>
      </p:sp>
    </p:spTree>
    <p:extLst>
      <p:ext uri="{BB962C8B-B14F-4D97-AF65-F5344CB8AC3E}">
        <p14:creationId xmlns:p14="http://schemas.microsoft.com/office/powerpoint/2010/main" val="3586932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2340623" y="2921168"/>
            <a:ext cx="75108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RelativeSource Binding</a:t>
            </a:r>
          </a:p>
        </p:txBody>
      </p:sp>
    </p:spTree>
    <p:extLst>
      <p:ext uri="{BB962C8B-B14F-4D97-AF65-F5344CB8AC3E}">
        <p14:creationId xmlns:p14="http://schemas.microsoft.com/office/powerpoint/2010/main" val="2311997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428938" y="2921168"/>
            <a:ext cx="53342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IValueConverter</a:t>
            </a:r>
          </a:p>
        </p:txBody>
      </p:sp>
    </p:spTree>
    <p:extLst>
      <p:ext uri="{BB962C8B-B14F-4D97-AF65-F5344CB8AC3E}">
        <p14:creationId xmlns:p14="http://schemas.microsoft.com/office/powerpoint/2010/main" val="2309032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615530" y="2921168"/>
            <a:ext cx="49610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CustomControl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2817418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752575" y="2921168"/>
            <a:ext cx="26869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/>
              <a:t>Themes</a:t>
            </a:r>
          </a:p>
        </p:txBody>
      </p:sp>
    </p:spTree>
    <p:extLst>
      <p:ext uri="{BB962C8B-B14F-4D97-AF65-F5344CB8AC3E}">
        <p14:creationId xmlns:p14="http://schemas.microsoft.com/office/powerpoint/2010/main" val="1287626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468060" y="2921168"/>
            <a:ext cx="5255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DefaultStyleKey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206753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606242" y="2921168"/>
            <a:ext cx="4979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WPF</a:t>
            </a:r>
          </a:p>
          <a:p>
            <a:pPr algn="ctr"/>
            <a:r>
              <a:rPr lang="en-US" altLang="ko-KR" sz="6000" b="1" dirty="0" err="1"/>
              <a:t>ApplyTemplate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788027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083587" y="2921168"/>
            <a:ext cx="40249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James WPF</a:t>
            </a:r>
          </a:p>
          <a:p>
            <a:pPr algn="ctr"/>
            <a:r>
              <a:rPr lang="en-US" altLang="ko-KR" sz="6000" b="1" dirty="0"/>
              <a:t>Private Club</a:t>
            </a:r>
          </a:p>
        </p:txBody>
      </p:sp>
    </p:spTree>
    <p:extLst>
      <p:ext uri="{BB962C8B-B14F-4D97-AF65-F5344CB8AC3E}">
        <p14:creationId xmlns:p14="http://schemas.microsoft.com/office/powerpoint/2010/main" val="167811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224612" y="2921168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4988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4464789" y="292116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2012</a:t>
            </a:r>
          </a:p>
          <a:p>
            <a:pPr algn="ctr"/>
            <a:r>
              <a:rPr lang="ko-KR" altLang="en-US" sz="6000" b="1" dirty="0">
                <a:solidFill>
                  <a:schemeClr val="accent5">
                    <a:lumMod val="50000"/>
                  </a:schemeClr>
                </a:solidFill>
              </a:rPr>
              <a:t>병역특례</a:t>
            </a:r>
            <a:endParaRPr lang="en-US" altLang="ko-KR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2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5141861" y="2921168"/>
            <a:ext cx="1908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08278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F8435-7F7A-A9A7-1791-FD47EB4B4159}"/>
              </a:ext>
            </a:extLst>
          </p:cNvPr>
          <p:cNvSpPr txBox="1"/>
          <p:nvPr/>
        </p:nvSpPr>
        <p:spPr>
          <a:xfrm>
            <a:off x="3375482" y="2921168"/>
            <a:ext cx="5441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Work</a:t>
            </a:r>
          </a:p>
          <a:p>
            <a:pPr algn="ctr"/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WPF Framework</a:t>
            </a:r>
          </a:p>
        </p:txBody>
      </p:sp>
    </p:spTree>
    <p:extLst>
      <p:ext uri="{BB962C8B-B14F-4D97-AF65-F5344CB8AC3E}">
        <p14:creationId xmlns:p14="http://schemas.microsoft.com/office/powerpoint/2010/main" val="385723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119</Words>
  <Application>Microsoft Office PowerPoint</Application>
  <PresentationFormat>Widescreen</PresentationFormat>
  <Paragraphs>94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JAEWUNG</dc:creator>
  <cp:lastModifiedBy>LEE JAEWUNG</cp:lastModifiedBy>
  <cp:revision>1</cp:revision>
  <dcterms:created xsi:type="dcterms:W3CDTF">2023-02-10T19:01:19Z</dcterms:created>
  <dcterms:modified xsi:type="dcterms:W3CDTF">2023-02-11T02:45:28Z</dcterms:modified>
</cp:coreProperties>
</file>