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20" r:id="rId3"/>
    <p:sldId id="322" r:id="rId4"/>
    <p:sldId id="399" r:id="rId5"/>
    <p:sldId id="400" r:id="rId6"/>
    <p:sldId id="401" r:id="rId7"/>
    <p:sldId id="402" r:id="rId8"/>
    <p:sldId id="398" r:id="rId9"/>
    <p:sldId id="372" r:id="rId10"/>
    <p:sldId id="373" r:id="rId11"/>
    <p:sldId id="374" r:id="rId12"/>
    <p:sldId id="404" r:id="rId13"/>
    <p:sldId id="405" r:id="rId14"/>
    <p:sldId id="375" r:id="rId15"/>
    <p:sldId id="403" r:id="rId16"/>
    <p:sldId id="394" r:id="rId17"/>
    <p:sldId id="395" r:id="rId18"/>
    <p:sldId id="397" r:id="rId19"/>
    <p:sldId id="396" r:id="rId20"/>
    <p:sldId id="406" r:id="rId21"/>
    <p:sldId id="378" r:id="rId22"/>
    <p:sldId id="408" r:id="rId23"/>
    <p:sldId id="407" r:id="rId24"/>
    <p:sldId id="387" r:id="rId25"/>
    <p:sldId id="388" r:id="rId26"/>
    <p:sldId id="389" r:id="rId27"/>
    <p:sldId id="390" r:id="rId28"/>
    <p:sldId id="391" r:id="rId29"/>
    <p:sldId id="381" r:id="rId30"/>
    <p:sldId id="382" r:id="rId31"/>
    <p:sldId id="384" r:id="rId32"/>
    <p:sldId id="385" r:id="rId33"/>
    <p:sldId id="3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A66BD3"/>
    <a:srgbClr val="000000"/>
    <a:srgbClr val="C4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029B-92ED-4CF3-AE34-9EE09F360923}" v="33" dt="2023-02-11T01:47:4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WUNG" userId="fe03635ce154acb4" providerId="LiveId" clId="{2CFB029B-92ED-4CF3-AE34-9EE09F360923}"/>
    <pc:docChg chg="undo custSel addSld delSld modSld sldOrd">
      <pc:chgData name="LEE JAEWUNG" userId="fe03635ce154acb4" providerId="LiveId" clId="{2CFB029B-92ED-4CF3-AE34-9EE09F360923}" dt="2023-02-11T02:45:22.514" v="644" actId="20577"/>
      <pc:docMkLst>
        <pc:docMk/>
      </pc:docMkLst>
      <pc:sldChg chg="modSp add mod">
        <pc:chgData name="LEE JAEWUNG" userId="fe03635ce154acb4" providerId="LiveId" clId="{2CFB029B-92ED-4CF3-AE34-9EE09F360923}" dt="2023-02-10T23:57:33.956" v="152" actId="20577"/>
        <pc:sldMkLst>
          <pc:docMk/>
          <pc:sldMk cId="3333349944" sldId="292"/>
        </pc:sldMkLst>
        <pc:spChg chg="mod">
          <ac:chgData name="LEE JAEWUNG" userId="fe03635ce154acb4" providerId="LiveId" clId="{2CFB029B-92ED-4CF3-AE34-9EE09F360923}" dt="2023-02-10T23:57:33.956" v="152" actId="20577"/>
          <ac:spMkLst>
            <pc:docMk/>
            <pc:sldMk cId="3333349944" sldId="292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0T23:57:16.090" v="131" actId="20577"/>
        <pc:sldMkLst>
          <pc:docMk/>
          <pc:sldMk cId="1699389852" sldId="293"/>
        </pc:sldMkLst>
        <pc:spChg chg="mod">
          <ac:chgData name="LEE JAEWUNG" userId="fe03635ce154acb4" providerId="LiveId" clId="{2CFB029B-92ED-4CF3-AE34-9EE09F360923}" dt="2023-02-10T23:57:16.090" v="131" actId="20577"/>
          <ac:spMkLst>
            <pc:docMk/>
            <pc:sldMk cId="1699389852" sldId="293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19.657" v="159" actId="20577"/>
        <pc:sldMkLst>
          <pc:docMk/>
          <pc:sldMk cId="2591005810" sldId="294"/>
        </pc:sldMkLst>
        <pc:spChg chg="mod">
          <ac:chgData name="LEE JAEWUNG" userId="fe03635ce154acb4" providerId="LiveId" clId="{2CFB029B-92ED-4CF3-AE34-9EE09F360923}" dt="2023-02-11T00:00:19.657" v="159" actId="20577"/>
          <ac:spMkLst>
            <pc:docMk/>
            <pc:sldMk cId="2591005810" sldId="29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31.807" v="181" actId="20577"/>
        <pc:sldMkLst>
          <pc:docMk/>
          <pc:sldMk cId="3468481008" sldId="295"/>
        </pc:sldMkLst>
        <pc:spChg chg="mod">
          <ac:chgData name="LEE JAEWUNG" userId="fe03635ce154acb4" providerId="LiveId" clId="{2CFB029B-92ED-4CF3-AE34-9EE09F360923}" dt="2023-02-11T00:00:31.807" v="181" actId="20577"/>
          <ac:spMkLst>
            <pc:docMk/>
            <pc:sldMk cId="3468481008" sldId="29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43.722" v="193" actId="20577"/>
        <pc:sldMkLst>
          <pc:docMk/>
          <pc:sldMk cId="2282046707" sldId="296"/>
        </pc:sldMkLst>
        <pc:spChg chg="mod">
          <ac:chgData name="LEE JAEWUNG" userId="fe03635ce154acb4" providerId="LiveId" clId="{2CFB029B-92ED-4CF3-AE34-9EE09F360923}" dt="2023-02-11T00:00:43.722" v="193" actId="20577"/>
          <ac:spMkLst>
            <pc:docMk/>
            <pc:sldMk cId="2282046707" sldId="29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2:35.527" v="200" actId="20577"/>
        <pc:sldMkLst>
          <pc:docMk/>
          <pc:sldMk cId="3855907699" sldId="297"/>
        </pc:sldMkLst>
        <pc:spChg chg="mod">
          <ac:chgData name="LEE JAEWUNG" userId="fe03635ce154acb4" providerId="LiveId" clId="{2CFB029B-92ED-4CF3-AE34-9EE09F360923}" dt="2023-02-11T01:12:35.527" v="200" actId="20577"/>
          <ac:spMkLst>
            <pc:docMk/>
            <pc:sldMk cId="3855907699" sldId="29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01.137" v="207" actId="20577"/>
        <pc:sldMkLst>
          <pc:docMk/>
          <pc:sldMk cId="2745918235" sldId="298"/>
        </pc:sldMkLst>
        <pc:spChg chg="mod">
          <ac:chgData name="LEE JAEWUNG" userId="fe03635ce154acb4" providerId="LiveId" clId="{2CFB029B-92ED-4CF3-AE34-9EE09F360923}" dt="2023-02-11T01:13:01.137" v="207" actId="20577"/>
          <ac:spMkLst>
            <pc:docMk/>
            <pc:sldMk cId="2745918235" sldId="29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13.637" v="213" actId="20577"/>
        <pc:sldMkLst>
          <pc:docMk/>
          <pc:sldMk cId="493121680" sldId="299"/>
        </pc:sldMkLst>
        <pc:spChg chg="mod">
          <ac:chgData name="LEE JAEWUNG" userId="fe03635ce154acb4" providerId="LiveId" clId="{2CFB029B-92ED-4CF3-AE34-9EE09F360923}" dt="2023-02-11T01:13:13.637" v="213" actId="20577"/>
          <ac:spMkLst>
            <pc:docMk/>
            <pc:sldMk cId="493121680" sldId="29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31.524" v="229" actId="20577"/>
        <pc:sldMkLst>
          <pc:docMk/>
          <pc:sldMk cId="3588569374" sldId="300"/>
        </pc:sldMkLst>
        <pc:spChg chg="mod">
          <ac:chgData name="LEE JAEWUNG" userId="fe03635ce154acb4" providerId="LiveId" clId="{2CFB029B-92ED-4CF3-AE34-9EE09F360923}" dt="2023-02-11T01:13:31.524" v="229" actId="20577"/>
          <ac:spMkLst>
            <pc:docMk/>
            <pc:sldMk cId="3588569374" sldId="30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44.442" v="242" actId="20577"/>
        <pc:sldMkLst>
          <pc:docMk/>
          <pc:sldMk cId="3005878943" sldId="301"/>
        </pc:sldMkLst>
        <pc:spChg chg="mod">
          <ac:chgData name="LEE JAEWUNG" userId="fe03635ce154acb4" providerId="LiveId" clId="{2CFB029B-92ED-4CF3-AE34-9EE09F360923}" dt="2023-02-11T01:13:44.442" v="242" actId="20577"/>
          <ac:spMkLst>
            <pc:docMk/>
            <pc:sldMk cId="3005878943" sldId="30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4:10.223" v="267" actId="20577"/>
        <pc:sldMkLst>
          <pc:docMk/>
          <pc:sldMk cId="3089624229" sldId="302"/>
        </pc:sldMkLst>
        <pc:spChg chg="mod">
          <ac:chgData name="LEE JAEWUNG" userId="fe03635ce154acb4" providerId="LiveId" clId="{2CFB029B-92ED-4CF3-AE34-9EE09F360923}" dt="2023-02-11T01:14:10.223" v="267" actId="20577"/>
          <ac:spMkLst>
            <pc:docMk/>
            <pc:sldMk cId="3089624229" sldId="302"/>
            <ac:spMk id="4" creationId="{EF6F8435-7F7A-A9A7-1791-FD47EB4B4159}"/>
          </ac:spMkLst>
        </pc:spChg>
      </pc:sldChg>
      <pc:sldChg chg="add">
        <pc:chgData name="LEE JAEWUNG" userId="fe03635ce154acb4" providerId="LiveId" clId="{2CFB029B-92ED-4CF3-AE34-9EE09F360923}" dt="2023-02-11T01:13:57.929" v="259"/>
        <pc:sldMkLst>
          <pc:docMk/>
          <pc:sldMk cId="1426659440" sldId="303"/>
        </pc:sldMkLst>
      </pc:sldChg>
      <pc:sldChg chg="modSp add mod">
        <pc:chgData name="LEE JAEWUNG" userId="fe03635ce154acb4" providerId="LiveId" clId="{2CFB029B-92ED-4CF3-AE34-9EE09F360923}" dt="2023-02-11T01:14:25.783" v="275" actId="20577"/>
        <pc:sldMkLst>
          <pc:docMk/>
          <pc:sldMk cId="3585189904" sldId="304"/>
        </pc:sldMkLst>
        <pc:spChg chg="mod">
          <ac:chgData name="LEE JAEWUNG" userId="fe03635ce154acb4" providerId="LiveId" clId="{2CFB029B-92ED-4CF3-AE34-9EE09F360923}" dt="2023-02-11T01:14:25.783" v="275" actId="20577"/>
          <ac:spMkLst>
            <pc:docMk/>
            <pc:sldMk cId="3585189904" sldId="30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14.772" v="307" actId="20577"/>
        <pc:sldMkLst>
          <pc:docMk/>
          <pc:sldMk cId="566927716" sldId="305"/>
        </pc:sldMkLst>
        <pc:spChg chg="mod">
          <ac:chgData name="LEE JAEWUNG" userId="fe03635ce154acb4" providerId="LiveId" clId="{2CFB029B-92ED-4CF3-AE34-9EE09F360923}" dt="2023-02-11T01:16:14.772" v="307" actId="20577"/>
          <ac:spMkLst>
            <pc:docMk/>
            <pc:sldMk cId="566927716" sldId="30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50.157" v="315" actId="20577"/>
        <pc:sldMkLst>
          <pc:docMk/>
          <pc:sldMk cId="1483264497" sldId="306"/>
        </pc:sldMkLst>
        <pc:spChg chg="mod">
          <ac:chgData name="LEE JAEWUNG" userId="fe03635ce154acb4" providerId="LiveId" clId="{2CFB029B-92ED-4CF3-AE34-9EE09F360923}" dt="2023-02-11T01:16:50.157" v="315" actId="20577"/>
          <ac:spMkLst>
            <pc:docMk/>
            <pc:sldMk cId="1483264497" sldId="30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24.332" v="333" actId="20577"/>
        <pc:sldMkLst>
          <pc:docMk/>
          <pc:sldMk cId="3586932952" sldId="307"/>
        </pc:sldMkLst>
        <pc:spChg chg="mod">
          <ac:chgData name="LEE JAEWUNG" userId="fe03635ce154acb4" providerId="LiveId" clId="{2CFB029B-92ED-4CF3-AE34-9EE09F360923}" dt="2023-02-11T01:18:24.332" v="333" actId="20577"/>
          <ac:spMkLst>
            <pc:docMk/>
            <pc:sldMk cId="3586932952" sldId="30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38.425" v="356" actId="20577"/>
        <pc:sldMkLst>
          <pc:docMk/>
          <pc:sldMk cId="2311997639" sldId="308"/>
        </pc:sldMkLst>
        <pc:spChg chg="mod">
          <ac:chgData name="LEE JAEWUNG" userId="fe03635ce154acb4" providerId="LiveId" clId="{2CFB029B-92ED-4CF3-AE34-9EE09F360923}" dt="2023-02-11T01:18:38.425" v="356" actId="20577"/>
          <ac:spMkLst>
            <pc:docMk/>
            <pc:sldMk cId="2311997639" sldId="30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56.233" v="372" actId="20577"/>
        <pc:sldMkLst>
          <pc:docMk/>
          <pc:sldMk cId="2309032336" sldId="309"/>
        </pc:sldMkLst>
        <pc:spChg chg="mod">
          <ac:chgData name="LEE JAEWUNG" userId="fe03635ce154acb4" providerId="LiveId" clId="{2CFB029B-92ED-4CF3-AE34-9EE09F360923}" dt="2023-02-11T01:18:56.233" v="372" actId="20577"/>
          <ac:spMkLst>
            <pc:docMk/>
            <pc:sldMk cId="2309032336" sldId="30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23.639" v="386" actId="20577"/>
        <pc:sldMkLst>
          <pc:docMk/>
          <pc:sldMk cId="2817418291" sldId="310"/>
        </pc:sldMkLst>
        <pc:spChg chg="mod">
          <ac:chgData name="LEE JAEWUNG" userId="fe03635ce154acb4" providerId="LiveId" clId="{2CFB029B-92ED-4CF3-AE34-9EE09F360923}" dt="2023-02-11T01:19:23.639" v="386" actId="20577"/>
          <ac:spMkLst>
            <pc:docMk/>
            <pc:sldMk cId="2817418291" sldId="31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38.402" v="409" actId="20577"/>
        <pc:sldMkLst>
          <pc:docMk/>
          <pc:sldMk cId="1287626347" sldId="311"/>
        </pc:sldMkLst>
        <pc:spChg chg="mod">
          <ac:chgData name="LEE JAEWUNG" userId="fe03635ce154acb4" providerId="LiveId" clId="{2CFB029B-92ED-4CF3-AE34-9EE09F360923}" dt="2023-02-11T01:19:38.402" v="409" actId="20577"/>
          <ac:spMkLst>
            <pc:docMk/>
            <pc:sldMk cId="1287626347" sldId="31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46.396" v="425" actId="20577"/>
        <pc:sldMkLst>
          <pc:docMk/>
          <pc:sldMk cId="1206753381" sldId="312"/>
        </pc:sldMkLst>
        <pc:spChg chg="mod">
          <ac:chgData name="LEE JAEWUNG" userId="fe03635ce154acb4" providerId="LiveId" clId="{2CFB029B-92ED-4CF3-AE34-9EE09F360923}" dt="2023-02-11T01:19:46.396" v="425" actId="20577"/>
          <ac:spMkLst>
            <pc:docMk/>
            <pc:sldMk cId="1206753381" sldId="312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5:00.835" v="526" actId="20577"/>
        <pc:sldMkLst>
          <pc:docMk/>
          <pc:sldMk cId="3380805340" sldId="313"/>
        </pc:sldMkLst>
        <pc:spChg chg="mod">
          <ac:chgData name="LEE JAEWUNG" userId="fe03635ce154acb4" providerId="LiveId" clId="{2CFB029B-92ED-4CF3-AE34-9EE09F360923}" dt="2023-02-11T01:35:00.835" v="526" actId="20577"/>
          <ac:spMkLst>
            <pc:docMk/>
            <pc:sldMk cId="3380805340" sldId="313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1:54.569" v="493" actId="20577"/>
        <pc:sldMkLst>
          <pc:docMk/>
          <pc:sldMk cId="2664688499" sldId="314"/>
        </pc:sldMkLst>
        <pc:spChg chg="mod">
          <ac:chgData name="LEE JAEWUNG" userId="fe03635ce154acb4" providerId="LiveId" clId="{2CFB029B-92ED-4CF3-AE34-9EE09F360923}" dt="2023-02-11T01:31:54.569" v="493" actId="20577"/>
          <ac:spMkLst>
            <pc:docMk/>
            <pc:sldMk cId="2664688499" sldId="31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4:38.320" v="513" actId="20577"/>
        <pc:sldMkLst>
          <pc:docMk/>
          <pc:sldMk cId="1087362332" sldId="315"/>
        </pc:sldMkLst>
        <pc:spChg chg="mod">
          <ac:chgData name="LEE JAEWUNG" userId="fe03635ce154acb4" providerId="LiveId" clId="{2CFB029B-92ED-4CF3-AE34-9EE09F360923}" dt="2023-02-11T01:34:38.320" v="513" actId="20577"/>
          <ac:spMkLst>
            <pc:docMk/>
            <pc:sldMk cId="1087362332" sldId="31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2:01.739" v="498" actId="20577"/>
        <pc:sldMkLst>
          <pc:docMk/>
          <pc:sldMk cId="1854105344" sldId="316"/>
        </pc:sldMkLst>
        <pc:spChg chg="mod">
          <ac:chgData name="LEE JAEWUNG" userId="fe03635ce154acb4" providerId="LiveId" clId="{2CFB029B-92ED-4CF3-AE34-9EE09F360923}" dt="2023-02-11T01:32:01.739" v="498" actId="20577"/>
          <ac:spMkLst>
            <pc:docMk/>
            <pc:sldMk cId="1854105344" sldId="316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4:48.215" v="514" actId="47"/>
        <pc:sldMkLst>
          <pc:docMk/>
          <pc:sldMk cId="244551720" sldId="317"/>
        </pc:sldMkLst>
      </pc:sldChg>
      <pc:sldChg chg="add">
        <pc:chgData name="LEE JAEWUNG" userId="fe03635ce154acb4" providerId="LiveId" clId="{2CFB029B-92ED-4CF3-AE34-9EE09F360923}" dt="2023-02-11T01:34:56.410" v="515"/>
        <pc:sldMkLst>
          <pc:docMk/>
          <pc:sldMk cId="3543954215" sldId="317"/>
        </pc:sldMkLst>
      </pc:sldChg>
      <pc:sldChg chg="modSp add mod">
        <pc:chgData name="LEE JAEWUNG" userId="fe03635ce154acb4" providerId="LiveId" clId="{2CFB029B-92ED-4CF3-AE34-9EE09F360923}" dt="2023-02-11T01:36:01.732" v="542" actId="20577"/>
        <pc:sldMkLst>
          <pc:docMk/>
          <pc:sldMk cId="788027042" sldId="318"/>
        </pc:sldMkLst>
        <pc:spChg chg="mod">
          <ac:chgData name="LEE JAEWUNG" userId="fe03635ce154acb4" providerId="LiveId" clId="{2CFB029B-92ED-4CF3-AE34-9EE09F360923}" dt="2023-02-11T01:36:01.732" v="542" actId="20577"/>
          <ac:spMkLst>
            <pc:docMk/>
            <pc:sldMk cId="788027042" sldId="318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5:47.728" v="528" actId="47"/>
        <pc:sldMkLst>
          <pc:docMk/>
          <pc:sldMk cId="1108300180" sldId="318"/>
        </pc:sldMkLst>
      </pc:sldChg>
      <pc:sldChg chg="modSp add mod">
        <pc:chgData name="LEE JAEWUNG" userId="fe03635ce154acb4" providerId="LiveId" clId="{2CFB029B-92ED-4CF3-AE34-9EE09F360923}" dt="2023-02-11T02:45:22.514" v="644" actId="20577"/>
        <pc:sldMkLst>
          <pc:docMk/>
          <pc:sldMk cId="1678116683" sldId="319"/>
        </pc:sldMkLst>
        <pc:spChg chg="mod">
          <ac:chgData name="LEE JAEWUNG" userId="fe03635ce154acb4" providerId="LiveId" clId="{2CFB029B-92ED-4CF3-AE34-9EE09F360923}" dt="2023-02-11T02:45:22.514" v="644" actId="20577"/>
          <ac:spMkLst>
            <pc:docMk/>
            <pc:sldMk cId="1678116683" sldId="319"/>
            <ac:spMk id="4" creationId="{EF6F8435-7F7A-A9A7-1791-FD47EB4B4159}"/>
          </ac:spMkLst>
        </pc:spChg>
      </pc:sldChg>
      <pc:sldChg chg="delSp modSp add del mod">
        <pc:chgData name="LEE JAEWUNG" userId="fe03635ce154acb4" providerId="LiveId" clId="{2CFB029B-92ED-4CF3-AE34-9EE09F360923}" dt="2023-02-11T01:39:08.656" v="601" actId="47"/>
        <pc:sldMkLst>
          <pc:docMk/>
          <pc:sldMk cId="1912865674" sldId="319"/>
        </pc:sldMkLst>
        <pc:spChg chg="del mod">
          <ac:chgData name="LEE JAEWUNG" userId="fe03635ce154acb4" providerId="LiveId" clId="{2CFB029B-92ED-4CF3-AE34-9EE09F360923}" dt="2023-02-11T01:39:08.404" v="600"/>
          <ac:spMkLst>
            <pc:docMk/>
            <pc:sldMk cId="1912865674" sldId="319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47:48.656" v="626"/>
        <pc:sldMkLst>
          <pc:docMk/>
          <pc:sldMk cId="828032853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1E2-AFC4-A0BD-C8A0-8D8DFA5D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04-FA0C-E0D8-27F5-D09628B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A6-435A-2225-1B48-31898C65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C505-CD05-7EF9-92C0-0ED6AEA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8E83-95FB-BED0-073A-F58056D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B66A-9FB1-3B25-6F5B-53AE69A9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487E-8E49-EEE2-3ABD-069F775D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B715-81C6-A109-4793-067D056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64BD-A65E-9AD6-9727-1A9F103C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6BC6-BB62-68B1-1892-1E835C2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6C002-FA1C-46A6-C651-779C4F31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A849-FB14-BC03-EC4B-A1D79D43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FA95-E6AC-5A34-536C-F5EB7A5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65E5-58E6-1017-1822-3398FED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DAAB-9690-76AF-3A9E-5F1EAF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3D8-75DC-6666-7F2B-9620CEA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2A5-84A9-03BA-E5AE-5F141BE8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F5B-4097-E2A4-C6BC-DD02599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1E66-A664-298C-BB05-636CFA0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060-A6F1-B349-C372-ECE5DB5C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6C-1089-63D2-7A30-29CB0D86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DD31-4D72-4BF6-8CE1-EA9AAE4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FF5-0630-92B7-3A31-7E5BDD6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BF9D-A6B2-402F-001A-8C25D6E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C906-A8CE-5228-0595-CA61464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D5E7-753C-DD89-E519-D079E36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7C0-BCAB-1C67-2365-A107AB30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5C2-B658-B8FF-7DAB-B185825C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FA39-59AD-514A-8C38-2C5851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2645-8CEA-61F8-5B59-43382D34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883F9-F95B-C362-E76A-ADB705D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18B9-47E7-1D02-A63F-A68D7B9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FD0D-A164-CB08-5933-DD36DFD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ABF8-B387-036E-7BC0-B35C510C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BA4-DB39-D67A-824B-1F9BA275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F6BBA-308B-D9BB-7B2E-D9B3248E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F6CD3-D83D-6E17-B7B5-C574696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D8B9B-66A7-DF77-2EE1-5707E89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5B6D-4381-5528-BD7A-9DA9F657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D07-E750-32F1-9653-159EC90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B0B0-370A-2959-A178-1EE93B1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34AE9-1B76-F034-82A7-3A9F10AA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74B6-A949-03F0-0192-7FDE5F3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6E1F-2648-8C4A-FEED-458678E1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D353-362F-0492-3DBB-C6A0943E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B570-DED3-7E0D-1E6A-D7E974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A3C-D605-43ED-6966-6BBCE60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6B35-4755-4D30-6249-A27C9C8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534E-5791-86B8-78B6-08C1FA43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3E95-20FE-7B7C-B231-404FC979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8B6-EC0E-48FE-61C1-E413D081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DFA5-78BD-4745-7B15-619A7371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533-A58E-9774-F0E3-0490265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95EC-DC32-6D68-8BB6-E8A5FC102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0F9F-775B-049B-65A3-0CA3BD86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0AA-7045-DE8D-7E37-15B23E7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042A-1D62-6A03-EA23-1D7A38B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BFD6-ABF7-C612-A315-288A7FB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27067-2B3B-3A1B-3025-EC39C24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CA0-19A3-1D4C-CE2A-FE77CC30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095-2D60-0A09-EBD1-77025DE0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0D69-5459-4355-9DD9-1EAE72A7D22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7899-4BE2-310A-B75C-76A6F5941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DA36-AF09-0BCC-1915-6D34CBDCE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07" y="2921168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92936" y="2921168"/>
            <a:ext cx="3806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CreateShell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5557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99084" y="2921168"/>
            <a:ext cx="4594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RegisterTypes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9958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218768" y="2921168"/>
            <a:ext cx="57547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RegisterSingleton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18398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74358" y="2921168"/>
            <a:ext cx="5443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RegisterInstance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266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93909" y="2921168"/>
            <a:ext cx="540442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WireViewModel</a:t>
            </a:r>
          </a:p>
          <a:p>
            <a:pPr algn="ctr"/>
            <a:r>
              <a:rPr lang="en-US" altLang="ko-KR" sz="1600" b="1" dirty="0"/>
              <a:t>ViewModelLocationProvider.Register</a:t>
            </a:r>
          </a:p>
        </p:txBody>
      </p:sp>
    </p:spTree>
    <p:extLst>
      <p:ext uri="{BB962C8B-B14F-4D97-AF65-F5344CB8AC3E}">
        <p14:creationId xmlns:p14="http://schemas.microsoft.com/office/powerpoint/2010/main" val="86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133359" y="2921168"/>
            <a:ext cx="1925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Run()</a:t>
            </a:r>
          </a:p>
        </p:txBody>
      </p:sp>
    </p:spTree>
    <p:extLst>
      <p:ext uri="{BB962C8B-B14F-4D97-AF65-F5344CB8AC3E}">
        <p14:creationId xmlns:p14="http://schemas.microsoft.com/office/powerpoint/2010/main" val="93321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640487" y="2921168"/>
            <a:ext cx="49112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Core </a:t>
            </a:r>
            <a:r>
              <a:rPr lang="ko-KR" altLang="en-US" sz="6000" b="1" dirty="0"/>
              <a:t>프로젝트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51018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829903" y="2921168"/>
            <a:ext cx="4532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PrismContent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55349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71084" y="2921168"/>
            <a:ext cx="64500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ko-KR" altLang="en-US" sz="6000" b="1" dirty="0"/>
              <a:t>뷰모델 연결</a:t>
            </a:r>
            <a:endParaRPr lang="en-US" altLang="ko-KR" sz="6000" b="1" dirty="0"/>
          </a:p>
          <a:p>
            <a:pPr algn="ctr"/>
            <a:r>
              <a:rPr lang="en-US" altLang="ko-KR" sz="2000" b="1" dirty="0"/>
              <a:t>ViewModelLocationProvider.AutoWireViewModelChanged</a:t>
            </a:r>
          </a:p>
        </p:txBody>
      </p:sp>
    </p:spTree>
    <p:extLst>
      <p:ext uri="{BB962C8B-B14F-4D97-AF65-F5344CB8AC3E}">
        <p14:creationId xmlns:p14="http://schemas.microsoft.com/office/powerpoint/2010/main" val="307627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06490" y="2921168"/>
            <a:ext cx="41792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PrismRegion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63304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1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이재웅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5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58401" y="2921168"/>
            <a:ext cx="42754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RegionName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80998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35381" y="2921168"/>
            <a:ext cx="59214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ObservableObject</a:t>
            </a:r>
          </a:p>
        </p:txBody>
      </p:sp>
    </p:spTree>
    <p:extLst>
      <p:ext uri="{BB962C8B-B14F-4D97-AF65-F5344CB8AC3E}">
        <p14:creationId xmlns:p14="http://schemas.microsoft.com/office/powerpoint/2010/main" val="133855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935331" y="2921168"/>
            <a:ext cx="6321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ObsevableProperty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09297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00479" y="2921168"/>
            <a:ext cx="5191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</a:t>
            </a:r>
          </a:p>
        </p:txBody>
      </p:sp>
    </p:spTree>
    <p:extLst>
      <p:ext uri="{BB962C8B-B14F-4D97-AF65-F5344CB8AC3E}">
        <p14:creationId xmlns:p14="http://schemas.microsoft.com/office/powerpoint/2010/main" val="204660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63803" y="2921168"/>
            <a:ext cx="3864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CanExecute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49438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018422" y="2921168"/>
            <a:ext cx="10155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[</a:t>
            </a:r>
            <a:r>
              <a:rPr lang="en-US" altLang="ko-KR" sz="6000" b="1" dirty="0" err="1"/>
              <a:t>NotifyCanExecuteChangedFor</a:t>
            </a:r>
            <a:r>
              <a:rPr lang="en-US" altLang="ko-KR" sz="6000" b="1" dirty="0"/>
              <a:t>]</a:t>
            </a:r>
            <a:endParaRPr lang="en-US" altLang="ko-KR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4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473985" y="2921168"/>
            <a:ext cx="7244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(Command full name)</a:t>
            </a:r>
          </a:p>
        </p:txBody>
      </p:sp>
    </p:spTree>
    <p:extLst>
      <p:ext uri="{BB962C8B-B14F-4D97-AF65-F5344CB8AC3E}">
        <p14:creationId xmlns:p14="http://schemas.microsoft.com/office/powerpoint/2010/main" val="234099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573130" y="2921168"/>
            <a:ext cx="90460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 </a:t>
            </a:r>
            <a:r>
              <a:rPr lang="en-US" altLang="ko-KR" sz="6000" b="1" dirty="0" err="1"/>
              <a:t>CanExecute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(RelayCommand Attribute)</a:t>
            </a:r>
          </a:p>
        </p:txBody>
      </p:sp>
    </p:spTree>
    <p:extLst>
      <p:ext uri="{BB962C8B-B14F-4D97-AF65-F5344CB8AC3E}">
        <p14:creationId xmlns:p14="http://schemas.microsoft.com/office/powerpoint/2010/main" val="277480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03630" y="2921168"/>
            <a:ext cx="6585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(Can method name)</a:t>
            </a:r>
          </a:p>
        </p:txBody>
      </p:sp>
    </p:spTree>
    <p:extLst>
      <p:ext uri="{BB962C8B-B14F-4D97-AF65-F5344CB8AC3E}">
        <p14:creationId xmlns:p14="http://schemas.microsoft.com/office/powerpoint/2010/main" val="332194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08175" y="2921168"/>
            <a:ext cx="2375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9611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34232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복습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6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53266" y="2921168"/>
            <a:ext cx="5485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EventAggregator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0107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36814" y="2921168"/>
            <a:ext cx="2518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21770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63605" y="2921168"/>
            <a:ext cx="3265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845883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16455" y="2921168"/>
            <a:ext cx="3759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PubSub</a:t>
            </a:r>
            <a:r>
              <a:rPr lang="en-US" altLang="ko-KR" sz="6000" b="1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861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96384" y="2921168"/>
            <a:ext cx="5399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Forms </a:t>
            </a:r>
            <a:r>
              <a:rPr lang="ko-KR" altLang="en-US" sz="6000" b="1" dirty="0"/>
              <a:t>프로젝트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25627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826054" y="2921168"/>
            <a:ext cx="4540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MainWindow</a:t>
            </a:r>
          </a:p>
        </p:txBody>
      </p:sp>
    </p:spTree>
    <p:extLst>
      <p:ext uri="{BB962C8B-B14F-4D97-AF65-F5344CB8AC3E}">
        <p14:creationId xmlns:p14="http://schemas.microsoft.com/office/powerpoint/2010/main" val="334960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03642" y="2921168"/>
            <a:ext cx="4384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MainContent</a:t>
            </a:r>
          </a:p>
        </p:txBody>
      </p:sp>
    </p:spTree>
    <p:extLst>
      <p:ext uri="{BB962C8B-B14F-4D97-AF65-F5344CB8AC3E}">
        <p14:creationId xmlns:p14="http://schemas.microsoft.com/office/powerpoint/2010/main" val="12078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063687" y="2921168"/>
            <a:ext cx="80649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MainContentViewModel</a:t>
            </a:r>
          </a:p>
        </p:txBody>
      </p:sp>
    </p:spTree>
    <p:extLst>
      <p:ext uri="{BB962C8B-B14F-4D97-AF65-F5344CB8AC3E}">
        <p14:creationId xmlns:p14="http://schemas.microsoft.com/office/powerpoint/2010/main" val="78600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55130" y="2921168"/>
            <a:ext cx="70820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Application</a:t>
            </a:r>
            <a:r>
              <a:rPr lang="ko-KR" altLang="en-US" sz="6000" b="1" dirty="0"/>
              <a:t> 프로젝트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0513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279673" y="2921168"/>
            <a:ext cx="5632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PrismApplication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1994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96</Words>
  <Application>Microsoft Office PowerPoint</Application>
  <PresentationFormat>Widescreen</PresentationFormat>
  <Paragraphs>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JAEWUNG</dc:creator>
  <cp:lastModifiedBy>LEE JAEWUNG</cp:lastModifiedBy>
  <cp:revision>6</cp:revision>
  <dcterms:created xsi:type="dcterms:W3CDTF">2023-02-10T19:01:19Z</dcterms:created>
  <dcterms:modified xsi:type="dcterms:W3CDTF">2023-02-24T23:51:10Z</dcterms:modified>
</cp:coreProperties>
</file>