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20" r:id="rId3"/>
    <p:sldId id="322" r:id="rId4"/>
    <p:sldId id="294" r:id="rId5"/>
    <p:sldId id="321" r:id="rId6"/>
    <p:sldId id="295" r:id="rId7"/>
    <p:sldId id="324" r:id="rId8"/>
    <p:sldId id="296" r:id="rId9"/>
    <p:sldId id="323" r:id="rId10"/>
    <p:sldId id="297" r:id="rId11"/>
    <p:sldId id="314" r:id="rId12"/>
    <p:sldId id="325" r:id="rId13"/>
    <p:sldId id="326" r:id="rId14"/>
    <p:sldId id="327" r:id="rId15"/>
    <p:sldId id="328" r:id="rId16"/>
    <p:sldId id="316" r:id="rId17"/>
    <p:sldId id="331" r:id="rId18"/>
    <p:sldId id="330" r:id="rId19"/>
    <p:sldId id="333" r:id="rId20"/>
    <p:sldId id="332" r:id="rId21"/>
    <p:sldId id="334" r:id="rId22"/>
    <p:sldId id="315" r:id="rId23"/>
    <p:sldId id="313" r:id="rId24"/>
    <p:sldId id="335" r:id="rId25"/>
    <p:sldId id="317" r:id="rId26"/>
    <p:sldId id="298" r:id="rId27"/>
    <p:sldId id="336" r:id="rId28"/>
    <p:sldId id="299" r:id="rId29"/>
    <p:sldId id="305" r:id="rId30"/>
    <p:sldId id="300" r:id="rId31"/>
    <p:sldId id="301" r:id="rId32"/>
    <p:sldId id="303" r:id="rId33"/>
    <p:sldId id="337" r:id="rId34"/>
    <p:sldId id="340" r:id="rId35"/>
    <p:sldId id="342" r:id="rId36"/>
    <p:sldId id="339" r:id="rId37"/>
    <p:sldId id="343" r:id="rId38"/>
    <p:sldId id="344" r:id="rId39"/>
    <p:sldId id="341" r:id="rId40"/>
    <p:sldId id="345" r:id="rId41"/>
    <p:sldId id="346" r:id="rId42"/>
    <p:sldId id="347" r:id="rId43"/>
    <p:sldId id="349" r:id="rId44"/>
    <p:sldId id="348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7" r:id="rId67"/>
    <p:sldId id="371" r:id="rId68"/>
    <p:sldId id="372" r:id="rId69"/>
    <p:sldId id="373" r:id="rId70"/>
    <p:sldId id="374" r:id="rId71"/>
    <p:sldId id="375" r:id="rId72"/>
    <p:sldId id="376" r:id="rId73"/>
    <p:sldId id="378" r:id="rId74"/>
    <p:sldId id="387" r:id="rId75"/>
    <p:sldId id="388" r:id="rId76"/>
    <p:sldId id="389" r:id="rId77"/>
    <p:sldId id="390" r:id="rId78"/>
    <p:sldId id="391" r:id="rId79"/>
    <p:sldId id="379" r:id="rId80"/>
    <p:sldId id="380" r:id="rId81"/>
    <p:sldId id="381" r:id="rId82"/>
    <p:sldId id="383" r:id="rId83"/>
    <p:sldId id="392" r:id="rId84"/>
    <p:sldId id="382" r:id="rId85"/>
    <p:sldId id="384" r:id="rId86"/>
    <p:sldId id="385" r:id="rId87"/>
    <p:sldId id="386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A66BD3"/>
    <a:srgbClr val="000000"/>
    <a:srgbClr val="C43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B029B-92ED-4CF3-AE34-9EE09F360923}" v="33" dt="2023-02-11T01:47:48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AEWUNG" userId="fe03635ce154acb4" providerId="LiveId" clId="{2CFB029B-92ED-4CF3-AE34-9EE09F360923}"/>
    <pc:docChg chg="undo custSel addSld delSld modSld sldOrd">
      <pc:chgData name="LEE JAEWUNG" userId="fe03635ce154acb4" providerId="LiveId" clId="{2CFB029B-92ED-4CF3-AE34-9EE09F360923}" dt="2023-02-11T02:45:22.514" v="644" actId="20577"/>
      <pc:docMkLst>
        <pc:docMk/>
      </pc:docMkLst>
      <pc:sldChg chg="modSp add mod">
        <pc:chgData name="LEE JAEWUNG" userId="fe03635ce154acb4" providerId="LiveId" clId="{2CFB029B-92ED-4CF3-AE34-9EE09F360923}" dt="2023-02-10T23:57:33.956" v="152" actId="20577"/>
        <pc:sldMkLst>
          <pc:docMk/>
          <pc:sldMk cId="3333349944" sldId="292"/>
        </pc:sldMkLst>
        <pc:spChg chg="mod">
          <ac:chgData name="LEE JAEWUNG" userId="fe03635ce154acb4" providerId="LiveId" clId="{2CFB029B-92ED-4CF3-AE34-9EE09F360923}" dt="2023-02-10T23:57:33.956" v="152" actId="20577"/>
          <ac:spMkLst>
            <pc:docMk/>
            <pc:sldMk cId="3333349944" sldId="292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0T23:57:16.090" v="131" actId="20577"/>
        <pc:sldMkLst>
          <pc:docMk/>
          <pc:sldMk cId="1699389852" sldId="293"/>
        </pc:sldMkLst>
        <pc:spChg chg="mod">
          <ac:chgData name="LEE JAEWUNG" userId="fe03635ce154acb4" providerId="LiveId" clId="{2CFB029B-92ED-4CF3-AE34-9EE09F360923}" dt="2023-02-10T23:57:16.090" v="131" actId="20577"/>
          <ac:spMkLst>
            <pc:docMk/>
            <pc:sldMk cId="1699389852" sldId="293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0:00:19.657" v="159" actId="20577"/>
        <pc:sldMkLst>
          <pc:docMk/>
          <pc:sldMk cId="2591005810" sldId="294"/>
        </pc:sldMkLst>
        <pc:spChg chg="mod">
          <ac:chgData name="LEE JAEWUNG" userId="fe03635ce154acb4" providerId="LiveId" clId="{2CFB029B-92ED-4CF3-AE34-9EE09F360923}" dt="2023-02-11T00:00:19.657" v="159" actId="20577"/>
          <ac:spMkLst>
            <pc:docMk/>
            <pc:sldMk cId="2591005810" sldId="294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0:00:31.807" v="181" actId="20577"/>
        <pc:sldMkLst>
          <pc:docMk/>
          <pc:sldMk cId="3468481008" sldId="295"/>
        </pc:sldMkLst>
        <pc:spChg chg="mod">
          <ac:chgData name="LEE JAEWUNG" userId="fe03635ce154acb4" providerId="LiveId" clId="{2CFB029B-92ED-4CF3-AE34-9EE09F360923}" dt="2023-02-11T00:00:31.807" v="181" actId="20577"/>
          <ac:spMkLst>
            <pc:docMk/>
            <pc:sldMk cId="3468481008" sldId="295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0:00:43.722" v="193" actId="20577"/>
        <pc:sldMkLst>
          <pc:docMk/>
          <pc:sldMk cId="2282046707" sldId="296"/>
        </pc:sldMkLst>
        <pc:spChg chg="mod">
          <ac:chgData name="LEE JAEWUNG" userId="fe03635ce154acb4" providerId="LiveId" clId="{2CFB029B-92ED-4CF3-AE34-9EE09F360923}" dt="2023-02-11T00:00:43.722" v="193" actId="20577"/>
          <ac:spMkLst>
            <pc:docMk/>
            <pc:sldMk cId="2282046707" sldId="296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2:35.527" v="200" actId="20577"/>
        <pc:sldMkLst>
          <pc:docMk/>
          <pc:sldMk cId="3855907699" sldId="297"/>
        </pc:sldMkLst>
        <pc:spChg chg="mod">
          <ac:chgData name="LEE JAEWUNG" userId="fe03635ce154acb4" providerId="LiveId" clId="{2CFB029B-92ED-4CF3-AE34-9EE09F360923}" dt="2023-02-11T01:12:35.527" v="200" actId="20577"/>
          <ac:spMkLst>
            <pc:docMk/>
            <pc:sldMk cId="3855907699" sldId="297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01.137" v="207" actId="20577"/>
        <pc:sldMkLst>
          <pc:docMk/>
          <pc:sldMk cId="2745918235" sldId="298"/>
        </pc:sldMkLst>
        <pc:spChg chg="mod">
          <ac:chgData name="LEE JAEWUNG" userId="fe03635ce154acb4" providerId="LiveId" clId="{2CFB029B-92ED-4CF3-AE34-9EE09F360923}" dt="2023-02-11T01:13:01.137" v="207" actId="20577"/>
          <ac:spMkLst>
            <pc:docMk/>
            <pc:sldMk cId="2745918235" sldId="298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13.637" v="213" actId="20577"/>
        <pc:sldMkLst>
          <pc:docMk/>
          <pc:sldMk cId="493121680" sldId="299"/>
        </pc:sldMkLst>
        <pc:spChg chg="mod">
          <ac:chgData name="LEE JAEWUNG" userId="fe03635ce154acb4" providerId="LiveId" clId="{2CFB029B-92ED-4CF3-AE34-9EE09F360923}" dt="2023-02-11T01:13:13.637" v="213" actId="20577"/>
          <ac:spMkLst>
            <pc:docMk/>
            <pc:sldMk cId="493121680" sldId="299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31.524" v="229" actId="20577"/>
        <pc:sldMkLst>
          <pc:docMk/>
          <pc:sldMk cId="3588569374" sldId="300"/>
        </pc:sldMkLst>
        <pc:spChg chg="mod">
          <ac:chgData name="LEE JAEWUNG" userId="fe03635ce154acb4" providerId="LiveId" clId="{2CFB029B-92ED-4CF3-AE34-9EE09F360923}" dt="2023-02-11T01:13:31.524" v="229" actId="20577"/>
          <ac:spMkLst>
            <pc:docMk/>
            <pc:sldMk cId="3588569374" sldId="300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44.442" v="242" actId="20577"/>
        <pc:sldMkLst>
          <pc:docMk/>
          <pc:sldMk cId="3005878943" sldId="301"/>
        </pc:sldMkLst>
        <pc:spChg chg="mod">
          <ac:chgData name="LEE JAEWUNG" userId="fe03635ce154acb4" providerId="LiveId" clId="{2CFB029B-92ED-4CF3-AE34-9EE09F360923}" dt="2023-02-11T01:13:44.442" v="242" actId="20577"/>
          <ac:spMkLst>
            <pc:docMk/>
            <pc:sldMk cId="3005878943" sldId="301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4:10.223" v="267" actId="20577"/>
        <pc:sldMkLst>
          <pc:docMk/>
          <pc:sldMk cId="3089624229" sldId="302"/>
        </pc:sldMkLst>
        <pc:spChg chg="mod">
          <ac:chgData name="LEE JAEWUNG" userId="fe03635ce154acb4" providerId="LiveId" clId="{2CFB029B-92ED-4CF3-AE34-9EE09F360923}" dt="2023-02-11T01:14:10.223" v="267" actId="20577"/>
          <ac:spMkLst>
            <pc:docMk/>
            <pc:sldMk cId="3089624229" sldId="302"/>
            <ac:spMk id="4" creationId="{EF6F8435-7F7A-A9A7-1791-FD47EB4B4159}"/>
          </ac:spMkLst>
        </pc:spChg>
      </pc:sldChg>
      <pc:sldChg chg="add">
        <pc:chgData name="LEE JAEWUNG" userId="fe03635ce154acb4" providerId="LiveId" clId="{2CFB029B-92ED-4CF3-AE34-9EE09F360923}" dt="2023-02-11T01:13:57.929" v="259"/>
        <pc:sldMkLst>
          <pc:docMk/>
          <pc:sldMk cId="1426659440" sldId="303"/>
        </pc:sldMkLst>
      </pc:sldChg>
      <pc:sldChg chg="modSp add mod">
        <pc:chgData name="LEE JAEWUNG" userId="fe03635ce154acb4" providerId="LiveId" clId="{2CFB029B-92ED-4CF3-AE34-9EE09F360923}" dt="2023-02-11T01:14:25.783" v="275" actId="20577"/>
        <pc:sldMkLst>
          <pc:docMk/>
          <pc:sldMk cId="3585189904" sldId="304"/>
        </pc:sldMkLst>
        <pc:spChg chg="mod">
          <ac:chgData name="LEE JAEWUNG" userId="fe03635ce154acb4" providerId="LiveId" clId="{2CFB029B-92ED-4CF3-AE34-9EE09F360923}" dt="2023-02-11T01:14:25.783" v="275" actId="20577"/>
          <ac:spMkLst>
            <pc:docMk/>
            <pc:sldMk cId="3585189904" sldId="304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6:14.772" v="307" actId="20577"/>
        <pc:sldMkLst>
          <pc:docMk/>
          <pc:sldMk cId="566927716" sldId="305"/>
        </pc:sldMkLst>
        <pc:spChg chg="mod">
          <ac:chgData name="LEE JAEWUNG" userId="fe03635ce154acb4" providerId="LiveId" clId="{2CFB029B-92ED-4CF3-AE34-9EE09F360923}" dt="2023-02-11T01:16:14.772" v="307" actId="20577"/>
          <ac:spMkLst>
            <pc:docMk/>
            <pc:sldMk cId="566927716" sldId="305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6:50.157" v="315" actId="20577"/>
        <pc:sldMkLst>
          <pc:docMk/>
          <pc:sldMk cId="1483264497" sldId="306"/>
        </pc:sldMkLst>
        <pc:spChg chg="mod">
          <ac:chgData name="LEE JAEWUNG" userId="fe03635ce154acb4" providerId="LiveId" clId="{2CFB029B-92ED-4CF3-AE34-9EE09F360923}" dt="2023-02-11T01:16:50.157" v="315" actId="20577"/>
          <ac:spMkLst>
            <pc:docMk/>
            <pc:sldMk cId="1483264497" sldId="306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8:24.332" v="333" actId="20577"/>
        <pc:sldMkLst>
          <pc:docMk/>
          <pc:sldMk cId="3586932952" sldId="307"/>
        </pc:sldMkLst>
        <pc:spChg chg="mod">
          <ac:chgData name="LEE JAEWUNG" userId="fe03635ce154acb4" providerId="LiveId" clId="{2CFB029B-92ED-4CF3-AE34-9EE09F360923}" dt="2023-02-11T01:18:24.332" v="333" actId="20577"/>
          <ac:spMkLst>
            <pc:docMk/>
            <pc:sldMk cId="3586932952" sldId="307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8:38.425" v="356" actId="20577"/>
        <pc:sldMkLst>
          <pc:docMk/>
          <pc:sldMk cId="2311997639" sldId="308"/>
        </pc:sldMkLst>
        <pc:spChg chg="mod">
          <ac:chgData name="LEE JAEWUNG" userId="fe03635ce154acb4" providerId="LiveId" clId="{2CFB029B-92ED-4CF3-AE34-9EE09F360923}" dt="2023-02-11T01:18:38.425" v="356" actId="20577"/>
          <ac:spMkLst>
            <pc:docMk/>
            <pc:sldMk cId="2311997639" sldId="308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8:56.233" v="372" actId="20577"/>
        <pc:sldMkLst>
          <pc:docMk/>
          <pc:sldMk cId="2309032336" sldId="309"/>
        </pc:sldMkLst>
        <pc:spChg chg="mod">
          <ac:chgData name="LEE JAEWUNG" userId="fe03635ce154acb4" providerId="LiveId" clId="{2CFB029B-92ED-4CF3-AE34-9EE09F360923}" dt="2023-02-11T01:18:56.233" v="372" actId="20577"/>
          <ac:spMkLst>
            <pc:docMk/>
            <pc:sldMk cId="2309032336" sldId="309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9:23.639" v="386" actId="20577"/>
        <pc:sldMkLst>
          <pc:docMk/>
          <pc:sldMk cId="2817418291" sldId="310"/>
        </pc:sldMkLst>
        <pc:spChg chg="mod">
          <ac:chgData name="LEE JAEWUNG" userId="fe03635ce154acb4" providerId="LiveId" clId="{2CFB029B-92ED-4CF3-AE34-9EE09F360923}" dt="2023-02-11T01:19:23.639" v="386" actId="20577"/>
          <ac:spMkLst>
            <pc:docMk/>
            <pc:sldMk cId="2817418291" sldId="310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9:38.402" v="409" actId="20577"/>
        <pc:sldMkLst>
          <pc:docMk/>
          <pc:sldMk cId="1287626347" sldId="311"/>
        </pc:sldMkLst>
        <pc:spChg chg="mod">
          <ac:chgData name="LEE JAEWUNG" userId="fe03635ce154acb4" providerId="LiveId" clId="{2CFB029B-92ED-4CF3-AE34-9EE09F360923}" dt="2023-02-11T01:19:38.402" v="409" actId="20577"/>
          <ac:spMkLst>
            <pc:docMk/>
            <pc:sldMk cId="1287626347" sldId="311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9:46.396" v="425" actId="20577"/>
        <pc:sldMkLst>
          <pc:docMk/>
          <pc:sldMk cId="1206753381" sldId="312"/>
        </pc:sldMkLst>
        <pc:spChg chg="mod">
          <ac:chgData name="LEE JAEWUNG" userId="fe03635ce154acb4" providerId="LiveId" clId="{2CFB029B-92ED-4CF3-AE34-9EE09F360923}" dt="2023-02-11T01:19:46.396" v="425" actId="20577"/>
          <ac:spMkLst>
            <pc:docMk/>
            <pc:sldMk cId="1206753381" sldId="312"/>
            <ac:spMk id="4" creationId="{EF6F8435-7F7A-A9A7-1791-FD47EB4B4159}"/>
          </ac:spMkLst>
        </pc:spChg>
      </pc:sldChg>
      <pc:sldChg chg="modSp add mod ord">
        <pc:chgData name="LEE JAEWUNG" userId="fe03635ce154acb4" providerId="LiveId" clId="{2CFB029B-92ED-4CF3-AE34-9EE09F360923}" dt="2023-02-11T01:35:00.835" v="526" actId="20577"/>
        <pc:sldMkLst>
          <pc:docMk/>
          <pc:sldMk cId="3380805340" sldId="313"/>
        </pc:sldMkLst>
        <pc:spChg chg="mod">
          <ac:chgData name="LEE JAEWUNG" userId="fe03635ce154acb4" providerId="LiveId" clId="{2CFB029B-92ED-4CF3-AE34-9EE09F360923}" dt="2023-02-11T01:35:00.835" v="526" actId="20577"/>
          <ac:spMkLst>
            <pc:docMk/>
            <pc:sldMk cId="3380805340" sldId="313"/>
            <ac:spMk id="4" creationId="{EF6F8435-7F7A-A9A7-1791-FD47EB4B4159}"/>
          </ac:spMkLst>
        </pc:spChg>
      </pc:sldChg>
      <pc:sldChg chg="modSp add mod ord">
        <pc:chgData name="LEE JAEWUNG" userId="fe03635ce154acb4" providerId="LiveId" clId="{2CFB029B-92ED-4CF3-AE34-9EE09F360923}" dt="2023-02-11T01:31:54.569" v="493" actId="20577"/>
        <pc:sldMkLst>
          <pc:docMk/>
          <pc:sldMk cId="2664688499" sldId="314"/>
        </pc:sldMkLst>
        <pc:spChg chg="mod">
          <ac:chgData name="LEE JAEWUNG" userId="fe03635ce154acb4" providerId="LiveId" clId="{2CFB029B-92ED-4CF3-AE34-9EE09F360923}" dt="2023-02-11T01:31:54.569" v="493" actId="20577"/>
          <ac:spMkLst>
            <pc:docMk/>
            <pc:sldMk cId="2664688499" sldId="314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34:38.320" v="513" actId="20577"/>
        <pc:sldMkLst>
          <pc:docMk/>
          <pc:sldMk cId="1087362332" sldId="315"/>
        </pc:sldMkLst>
        <pc:spChg chg="mod">
          <ac:chgData name="LEE JAEWUNG" userId="fe03635ce154acb4" providerId="LiveId" clId="{2CFB029B-92ED-4CF3-AE34-9EE09F360923}" dt="2023-02-11T01:34:38.320" v="513" actId="20577"/>
          <ac:spMkLst>
            <pc:docMk/>
            <pc:sldMk cId="1087362332" sldId="315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32:01.739" v="498" actId="20577"/>
        <pc:sldMkLst>
          <pc:docMk/>
          <pc:sldMk cId="1854105344" sldId="316"/>
        </pc:sldMkLst>
        <pc:spChg chg="mod">
          <ac:chgData name="LEE JAEWUNG" userId="fe03635ce154acb4" providerId="LiveId" clId="{2CFB029B-92ED-4CF3-AE34-9EE09F360923}" dt="2023-02-11T01:32:01.739" v="498" actId="20577"/>
          <ac:spMkLst>
            <pc:docMk/>
            <pc:sldMk cId="1854105344" sldId="316"/>
            <ac:spMk id="4" creationId="{EF6F8435-7F7A-A9A7-1791-FD47EB4B4159}"/>
          </ac:spMkLst>
        </pc:spChg>
      </pc:sldChg>
      <pc:sldChg chg="add del">
        <pc:chgData name="LEE JAEWUNG" userId="fe03635ce154acb4" providerId="LiveId" clId="{2CFB029B-92ED-4CF3-AE34-9EE09F360923}" dt="2023-02-11T01:34:48.215" v="514" actId="47"/>
        <pc:sldMkLst>
          <pc:docMk/>
          <pc:sldMk cId="244551720" sldId="317"/>
        </pc:sldMkLst>
      </pc:sldChg>
      <pc:sldChg chg="add">
        <pc:chgData name="LEE JAEWUNG" userId="fe03635ce154acb4" providerId="LiveId" clId="{2CFB029B-92ED-4CF3-AE34-9EE09F360923}" dt="2023-02-11T01:34:56.410" v="515"/>
        <pc:sldMkLst>
          <pc:docMk/>
          <pc:sldMk cId="3543954215" sldId="317"/>
        </pc:sldMkLst>
      </pc:sldChg>
      <pc:sldChg chg="modSp add mod">
        <pc:chgData name="LEE JAEWUNG" userId="fe03635ce154acb4" providerId="LiveId" clId="{2CFB029B-92ED-4CF3-AE34-9EE09F360923}" dt="2023-02-11T01:36:01.732" v="542" actId="20577"/>
        <pc:sldMkLst>
          <pc:docMk/>
          <pc:sldMk cId="788027042" sldId="318"/>
        </pc:sldMkLst>
        <pc:spChg chg="mod">
          <ac:chgData name="LEE JAEWUNG" userId="fe03635ce154acb4" providerId="LiveId" clId="{2CFB029B-92ED-4CF3-AE34-9EE09F360923}" dt="2023-02-11T01:36:01.732" v="542" actId="20577"/>
          <ac:spMkLst>
            <pc:docMk/>
            <pc:sldMk cId="788027042" sldId="318"/>
            <ac:spMk id="4" creationId="{EF6F8435-7F7A-A9A7-1791-FD47EB4B4159}"/>
          </ac:spMkLst>
        </pc:spChg>
      </pc:sldChg>
      <pc:sldChg chg="add del">
        <pc:chgData name="LEE JAEWUNG" userId="fe03635ce154acb4" providerId="LiveId" clId="{2CFB029B-92ED-4CF3-AE34-9EE09F360923}" dt="2023-02-11T01:35:47.728" v="528" actId="47"/>
        <pc:sldMkLst>
          <pc:docMk/>
          <pc:sldMk cId="1108300180" sldId="318"/>
        </pc:sldMkLst>
      </pc:sldChg>
      <pc:sldChg chg="modSp add mod">
        <pc:chgData name="LEE JAEWUNG" userId="fe03635ce154acb4" providerId="LiveId" clId="{2CFB029B-92ED-4CF3-AE34-9EE09F360923}" dt="2023-02-11T02:45:22.514" v="644" actId="20577"/>
        <pc:sldMkLst>
          <pc:docMk/>
          <pc:sldMk cId="1678116683" sldId="319"/>
        </pc:sldMkLst>
        <pc:spChg chg="mod">
          <ac:chgData name="LEE JAEWUNG" userId="fe03635ce154acb4" providerId="LiveId" clId="{2CFB029B-92ED-4CF3-AE34-9EE09F360923}" dt="2023-02-11T02:45:22.514" v="644" actId="20577"/>
          <ac:spMkLst>
            <pc:docMk/>
            <pc:sldMk cId="1678116683" sldId="319"/>
            <ac:spMk id="4" creationId="{EF6F8435-7F7A-A9A7-1791-FD47EB4B4159}"/>
          </ac:spMkLst>
        </pc:spChg>
      </pc:sldChg>
      <pc:sldChg chg="delSp modSp add del mod">
        <pc:chgData name="LEE JAEWUNG" userId="fe03635ce154acb4" providerId="LiveId" clId="{2CFB029B-92ED-4CF3-AE34-9EE09F360923}" dt="2023-02-11T01:39:08.656" v="601" actId="47"/>
        <pc:sldMkLst>
          <pc:docMk/>
          <pc:sldMk cId="1912865674" sldId="319"/>
        </pc:sldMkLst>
        <pc:spChg chg="del mod">
          <ac:chgData name="LEE JAEWUNG" userId="fe03635ce154acb4" providerId="LiveId" clId="{2CFB029B-92ED-4CF3-AE34-9EE09F360923}" dt="2023-02-11T01:39:08.404" v="600"/>
          <ac:spMkLst>
            <pc:docMk/>
            <pc:sldMk cId="1912865674" sldId="319"/>
            <ac:spMk id="4" creationId="{EF6F8435-7F7A-A9A7-1791-FD47EB4B4159}"/>
          </ac:spMkLst>
        </pc:spChg>
      </pc:sldChg>
      <pc:sldChg chg="add del">
        <pc:chgData name="LEE JAEWUNG" userId="fe03635ce154acb4" providerId="LiveId" clId="{2CFB029B-92ED-4CF3-AE34-9EE09F360923}" dt="2023-02-11T01:47:48.656" v="626"/>
        <pc:sldMkLst>
          <pc:docMk/>
          <pc:sldMk cId="828032853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31E2-AFC4-A0BD-C8A0-8D8DFA5D9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F7504-FA0C-E0D8-27F5-D09628B9A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E3A6-435A-2225-1B48-31898C65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C505-CD05-7EF9-92C0-0ED6AEA0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8E83-95FB-BED0-073A-F58056D2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B66A-9FB1-3B25-6F5B-53AE69A9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0487E-8E49-EEE2-3ABD-069F775D2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B715-81C6-A109-4793-067D0566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964BD-A65E-9AD6-9727-1A9F103C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6BC6-BB62-68B1-1892-1E835C28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6C002-FA1C-46A6-C651-779C4F319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0A849-FB14-BC03-EC4B-A1D79D43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FA95-E6AC-5A34-536C-F5EB7A56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65E5-58E6-1017-1822-3398FEDF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DAAB-9690-76AF-3A9E-5F1EAFEF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F3D8-75DC-6666-7F2B-9620CEA8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2A5-84A9-03BA-E5AE-5F141BE8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4F5B-4097-E2A4-C6BC-DD025999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1E66-A664-298C-BB05-636CFA0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4060-A6F1-B349-C372-ECE5DB5C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356C-1089-63D2-7A30-29CB0D86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DD31-4D72-4BF6-8CE1-EA9AAE4E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AFF5-0630-92B7-3A31-7E5BDD6E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BF9D-A6B2-402F-001A-8C25D6E4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C906-A8CE-5228-0595-CA614648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D5E7-753C-DD89-E519-D079E361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07C0-BCAB-1C67-2365-A107AB30F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55C2-B658-B8FF-7DAB-B185825C2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FA39-59AD-514A-8C38-2C5851F1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2645-8CEA-61F8-5B59-43382D34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883F9-F95B-C362-E76A-ADB705DB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18B9-47E7-1D02-A63F-A68D7B90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FD0D-A164-CB08-5933-DD36DFDA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AABF8-B387-036E-7BC0-B35C510CF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0ABA4-DB39-D67A-824B-1F9BA2750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F6BBA-308B-D9BB-7B2E-D9B3248E6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F6CD3-D83D-6E17-B7B5-C574696D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D8B9B-66A7-DF77-2EE1-5707E892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55B6D-4381-5528-BD7A-9DA9F657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FD07-E750-32F1-9653-159EC90A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CB0B0-370A-2959-A178-1EE93B15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34AE9-1B76-F034-82A7-3A9F10AA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574B6-A949-03F0-0192-7FDE5F3D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B6E1F-2648-8C4A-FEED-458678E1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7D353-362F-0492-3DBB-C6A0943E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7B570-DED3-7E0D-1E6A-D7E974AB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1A3C-D605-43ED-6966-6BBCE602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6B35-4755-4D30-6249-A27C9C83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A534E-5791-86B8-78B6-08C1FA437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3E95-20FE-7B7C-B231-404FC979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8B6-EC0E-48FE-61C1-E413D081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DFA5-78BD-4745-7B15-619A7371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A533-A58E-9774-F0E3-0490265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A95EC-DC32-6D68-8BB6-E8A5FC102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0F9F-775B-049B-65A3-0CA3BD86F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220AA-7045-DE8D-7E37-15B23E7A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3042A-1D62-6A03-EA23-1D7A38B0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BBFD6-ABF7-C612-A315-288A7FB3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27067-2B3B-3A1B-3025-EC39C249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13CA0-19A3-1D4C-CE2A-FE77CC30E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5095-2D60-0A09-EBD1-77025DE0A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0D69-5459-4355-9DD9-1EAE72A7D22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7899-4BE2-310A-B75C-76A6F5941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DA36-AF09-0BCC-1915-6D34CBDCE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74307" y="2921168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  <a:endParaRPr lang="en-US" altLang="ko-KR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3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90725" y="2921168"/>
            <a:ext cx="24105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385590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742809" y="2921168"/>
            <a:ext cx="67065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DisplayMemberPath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66468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767836" y="2921168"/>
            <a:ext cx="46564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SelectedIndex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24139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11563" y="2921168"/>
            <a:ext cx="4369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SelectedItem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76602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757389" y="2921168"/>
            <a:ext cx="46773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SelectedValue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2990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034279" y="2921168"/>
            <a:ext cx="61235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SelectedValuePath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58342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015144" y="2921168"/>
            <a:ext cx="4161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DataContext</a:t>
            </a:r>
          </a:p>
        </p:txBody>
      </p:sp>
    </p:spTree>
    <p:extLst>
      <p:ext uri="{BB962C8B-B14F-4D97-AF65-F5344CB8AC3E}">
        <p14:creationId xmlns:p14="http://schemas.microsoft.com/office/powerpoint/2010/main" val="185410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735727" y="2921168"/>
            <a:ext cx="67206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ItemsSource Binding</a:t>
            </a:r>
          </a:p>
        </p:txBody>
      </p:sp>
    </p:spTree>
    <p:extLst>
      <p:ext uri="{BB962C8B-B14F-4D97-AF65-F5344CB8AC3E}">
        <p14:creationId xmlns:p14="http://schemas.microsoft.com/office/powerpoint/2010/main" val="49674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407067" y="2921168"/>
            <a:ext cx="53780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List&lt;T&gt; Property</a:t>
            </a:r>
          </a:p>
        </p:txBody>
      </p:sp>
    </p:spTree>
    <p:extLst>
      <p:ext uri="{BB962C8B-B14F-4D97-AF65-F5344CB8AC3E}">
        <p14:creationId xmlns:p14="http://schemas.microsoft.com/office/powerpoint/2010/main" val="862165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616338" y="2921168"/>
            <a:ext cx="69594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SelectedItem</a:t>
            </a:r>
            <a:r>
              <a:rPr lang="en-US" altLang="ko-KR" sz="6000" b="1" dirty="0"/>
              <a:t> Binding</a:t>
            </a:r>
          </a:p>
        </p:txBody>
      </p:sp>
    </p:spTree>
    <p:extLst>
      <p:ext uri="{BB962C8B-B14F-4D97-AF65-F5344CB8AC3E}">
        <p14:creationId xmlns:p14="http://schemas.microsoft.com/office/powerpoint/2010/main" val="181783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49512" y="292116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이재웅</a:t>
            </a:r>
            <a:endParaRPr lang="en-US" altLang="ko-KR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51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329275" y="2921168"/>
            <a:ext cx="35335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T Property</a:t>
            </a:r>
          </a:p>
        </p:txBody>
      </p:sp>
    </p:spTree>
    <p:extLst>
      <p:ext uri="{BB962C8B-B14F-4D97-AF65-F5344CB8AC3E}">
        <p14:creationId xmlns:p14="http://schemas.microsoft.com/office/powerpoint/2010/main" val="3396776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616344" y="2921168"/>
            <a:ext cx="69594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SelectedItem</a:t>
            </a:r>
            <a:r>
              <a:rPr lang="en-US" altLang="ko-KR" sz="6000" b="1" dirty="0"/>
              <a:t> Binding</a:t>
            </a:r>
          </a:p>
        </p:txBody>
      </p:sp>
    </p:spTree>
    <p:extLst>
      <p:ext uri="{BB962C8B-B14F-4D97-AF65-F5344CB8AC3E}">
        <p14:creationId xmlns:p14="http://schemas.microsoft.com/office/powerpoint/2010/main" val="307375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124976" y="2921168"/>
            <a:ext cx="79421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INotifyPropertyChanged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087362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062728" y="2921168"/>
            <a:ext cx="100666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PropertyChangedEventHandler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38080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753644" y="2921168"/>
            <a:ext cx="66848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OnPropertyChanged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84546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071388" y="2921168"/>
            <a:ext cx="20493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setter</a:t>
            </a:r>
          </a:p>
        </p:txBody>
      </p:sp>
    </p:spTree>
    <p:extLst>
      <p:ext uri="{BB962C8B-B14F-4D97-AF65-F5344CB8AC3E}">
        <p14:creationId xmlns:p14="http://schemas.microsoft.com/office/powerpoint/2010/main" val="354395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509147" y="2921168"/>
            <a:ext cx="71737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[</a:t>
            </a:r>
            <a:r>
              <a:rPr lang="en-US" altLang="ko-KR" sz="6000" b="1" dirty="0" err="1"/>
              <a:t>CallerMemberName</a:t>
            </a:r>
            <a:r>
              <a:rPr lang="en-US" altLang="ko-KR" sz="60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591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13530" y="2921168"/>
            <a:ext cx="3964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get =&gt; set {}</a:t>
            </a:r>
          </a:p>
        </p:txBody>
      </p:sp>
    </p:spTree>
    <p:extLst>
      <p:ext uri="{BB962C8B-B14F-4D97-AF65-F5344CB8AC3E}">
        <p14:creationId xmlns:p14="http://schemas.microsoft.com/office/powerpoint/2010/main" val="36707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734913" y="2921168"/>
            <a:ext cx="27222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931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74329" y="2921168"/>
            <a:ext cx="16433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5669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34232" y="292116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복습</a:t>
            </a:r>
            <a:endParaRPr lang="en-US" altLang="ko-KR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64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73481" y="2921168"/>
            <a:ext cx="24450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588569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55722" y="2921168"/>
            <a:ext cx="38806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ViewModel</a:t>
            </a:r>
          </a:p>
        </p:txBody>
      </p:sp>
    </p:spTree>
    <p:extLst>
      <p:ext uri="{BB962C8B-B14F-4D97-AF65-F5344CB8AC3E}">
        <p14:creationId xmlns:p14="http://schemas.microsoft.com/office/powerpoint/2010/main" val="3005878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255964" y="2921168"/>
            <a:ext cx="76801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Custom ContentControl</a:t>
            </a:r>
          </a:p>
        </p:txBody>
      </p:sp>
    </p:spTree>
    <p:extLst>
      <p:ext uri="{BB962C8B-B14F-4D97-AF65-F5344CB8AC3E}">
        <p14:creationId xmlns:p14="http://schemas.microsoft.com/office/powerpoint/2010/main" val="1426659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332096" y="2921168"/>
            <a:ext cx="35278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UI &gt; Views</a:t>
            </a:r>
          </a:p>
        </p:txBody>
      </p:sp>
    </p:spTree>
    <p:extLst>
      <p:ext uri="{BB962C8B-B14F-4D97-AF65-F5344CB8AC3E}">
        <p14:creationId xmlns:p14="http://schemas.microsoft.com/office/powerpoint/2010/main" val="1671868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831496" y="2921168"/>
            <a:ext cx="65290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Local &gt; </a:t>
            </a:r>
            <a:r>
              <a:rPr lang="en-US" altLang="ko-KR" sz="6000" b="1" dirty="0" err="1"/>
              <a:t>ViewModels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514862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752573" y="2921168"/>
            <a:ext cx="26869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Themes</a:t>
            </a:r>
          </a:p>
        </p:txBody>
      </p:sp>
    </p:spTree>
    <p:extLst>
      <p:ext uri="{BB962C8B-B14F-4D97-AF65-F5344CB8AC3E}">
        <p14:creationId xmlns:p14="http://schemas.microsoft.com/office/powerpoint/2010/main" val="4131401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49181" y="2921168"/>
            <a:ext cx="54937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ControlTemplate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(UserControl x)</a:t>
            </a:r>
          </a:p>
        </p:txBody>
      </p:sp>
    </p:spTree>
    <p:extLst>
      <p:ext uri="{BB962C8B-B14F-4D97-AF65-F5344CB8AC3E}">
        <p14:creationId xmlns:p14="http://schemas.microsoft.com/office/powerpoint/2010/main" val="276973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77638" y="2921168"/>
            <a:ext cx="50368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Custom ListBox</a:t>
            </a:r>
          </a:p>
        </p:txBody>
      </p:sp>
    </p:spTree>
    <p:extLst>
      <p:ext uri="{BB962C8B-B14F-4D97-AF65-F5344CB8AC3E}">
        <p14:creationId xmlns:p14="http://schemas.microsoft.com/office/powerpoint/2010/main" val="1515962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445598" y="2921168"/>
            <a:ext cx="33009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UI &gt; Units</a:t>
            </a:r>
          </a:p>
        </p:txBody>
      </p:sp>
    </p:spTree>
    <p:extLst>
      <p:ext uri="{BB962C8B-B14F-4D97-AF65-F5344CB8AC3E}">
        <p14:creationId xmlns:p14="http://schemas.microsoft.com/office/powerpoint/2010/main" val="677501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852853" y="2921168"/>
            <a:ext cx="64863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MergedDictionaries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80455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72770" y="2921168"/>
            <a:ext cx="24465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  <a:br>
              <a:rPr lang="en-US" altLang="ko-KR" sz="6000" b="1" dirty="0"/>
            </a:br>
            <a:r>
              <a:rPr lang="en-US" altLang="ko-KR" sz="6000" b="1" dirty="0"/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2591005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40611" y="2921168"/>
            <a:ext cx="51108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ItemTemplate</a:t>
            </a:r>
            <a:br>
              <a:rPr lang="en-US" altLang="ko-KR" sz="6000" b="1" dirty="0"/>
            </a:b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(DataTemplate)</a:t>
            </a:r>
          </a:p>
        </p:txBody>
      </p:sp>
    </p:spTree>
    <p:extLst>
      <p:ext uri="{BB962C8B-B14F-4D97-AF65-F5344CB8AC3E}">
        <p14:creationId xmlns:p14="http://schemas.microsoft.com/office/powerpoint/2010/main" val="917739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108735" y="2921168"/>
            <a:ext cx="5974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Template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(ControlTemplate)</a:t>
            </a:r>
          </a:p>
        </p:txBody>
      </p:sp>
    </p:spTree>
    <p:extLst>
      <p:ext uri="{BB962C8B-B14F-4D97-AF65-F5344CB8AC3E}">
        <p14:creationId xmlns:p14="http://schemas.microsoft.com/office/powerpoint/2010/main" val="1425169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72386" y="2921168"/>
            <a:ext cx="50473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ItemsPresenter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479624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244724" y="2921168"/>
            <a:ext cx="37026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Decoration</a:t>
            </a:r>
          </a:p>
        </p:txBody>
      </p:sp>
    </p:spTree>
    <p:extLst>
      <p:ext uri="{BB962C8B-B14F-4D97-AF65-F5344CB8AC3E}">
        <p14:creationId xmlns:p14="http://schemas.microsoft.com/office/powerpoint/2010/main" val="1183011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003148" y="2921168"/>
            <a:ext cx="41858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ScrollViewer</a:t>
            </a:r>
          </a:p>
        </p:txBody>
      </p:sp>
    </p:spTree>
    <p:extLst>
      <p:ext uri="{BB962C8B-B14F-4D97-AF65-F5344CB8AC3E}">
        <p14:creationId xmlns:p14="http://schemas.microsoft.com/office/powerpoint/2010/main" val="3757817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516366" y="2921168"/>
            <a:ext cx="71593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ItemsPanel</a:t>
            </a:r>
            <a:br>
              <a:rPr lang="en-US" altLang="ko-KR" sz="6000" b="1" dirty="0"/>
            </a:b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6000" b="1" dirty="0" err="1">
                <a:solidFill>
                  <a:schemeClr val="bg2">
                    <a:lumMod val="75000"/>
                  </a:schemeClr>
                </a:solidFill>
              </a:rPr>
              <a:t>ItemsPanelTemplate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663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28291" y="2921168"/>
            <a:ext cx="43355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StackPanel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6000" b="1" dirty="0" err="1">
                <a:solidFill>
                  <a:schemeClr val="bg2">
                    <a:lumMod val="75000"/>
                  </a:schemeClr>
                </a:solidFill>
              </a:rPr>
              <a:t>Origntation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905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28292" y="2921168"/>
            <a:ext cx="43355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WrapPanel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6000" b="1" dirty="0" err="1">
                <a:solidFill>
                  <a:schemeClr val="bg2">
                    <a:lumMod val="75000"/>
                  </a:schemeClr>
                </a:solidFill>
              </a:rPr>
              <a:t>Origntation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710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60705" y="2921168"/>
            <a:ext cx="54707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UniformGrid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(Columns/Rows)</a:t>
            </a:r>
          </a:p>
        </p:txBody>
      </p:sp>
    </p:spTree>
    <p:extLst>
      <p:ext uri="{BB962C8B-B14F-4D97-AF65-F5344CB8AC3E}">
        <p14:creationId xmlns:p14="http://schemas.microsoft.com/office/powerpoint/2010/main" val="2333039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60705" y="2921168"/>
            <a:ext cx="54707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UniformGrid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(Columns/Rows)</a:t>
            </a:r>
          </a:p>
        </p:txBody>
      </p:sp>
    </p:spTree>
    <p:extLst>
      <p:ext uri="{BB962C8B-B14F-4D97-AF65-F5344CB8AC3E}">
        <p14:creationId xmlns:p14="http://schemas.microsoft.com/office/powerpoint/2010/main" val="2110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35261" y="2921168"/>
            <a:ext cx="39215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  <a:br>
              <a:rPr lang="en-US" altLang="ko-KR" sz="6000" b="1" dirty="0"/>
            </a:br>
            <a:r>
              <a:rPr lang="en-US" altLang="ko-KR" sz="6000" b="1" dirty="0"/>
              <a:t>ListBoxItem</a:t>
            </a:r>
          </a:p>
        </p:txBody>
      </p:sp>
    </p:spTree>
    <p:extLst>
      <p:ext uri="{BB962C8B-B14F-4D97-AF65-F5344CB8AC3E}">
        <p14:creationId xmlns:p14="http://schemas.microsoft.com/office/powerpoint/2010/main" val="338581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762433" y="2921168"/>
            <a:ext cx="66672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ItemsContainerStyle</a:t>
            </a:r>
            <a:endParaRPr lang="en-US" altLang="ko-KR" sz="6000" b="1" dirty="0"/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(ControlTemplate)</a:t>
            </a:r>
          </a:p>
        </p:txBody>
      </p:sp>
    </p:spTree>
    <p:extLst>
      <p:ext uri="{BB962C8B-B14F-4D97-AF65-F5344CB8AC3E}">
        <p14:creationId xmlns:p14="http://schemas.microsoft.com/office/powerpoint/2010/main" val="2737586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35308" y="2921168"/>
            <a:ext cx="39215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ListBoxItem</a:t>
            </a:r>
          </a:p>
        </p:txBody>
      </p:sp>
    </p:spTree>
    <p:extLst>
      <p:ext uri="{BB962C8B-B14F-4D97-AF65-F5344CB8AC3E}">
        <p14:creationId xmlns:p14="http://schemas.microsoft.com/office/powerpoint/2010/main" val="280730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257379" y="2921168"/>
            <a:ext cx="56773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ContentTemplate</a:t>
            </a:r>
            <a:endParaRPr lang="en-US" altLang="ko-KR" sz="6000" b="1" dirty="0"/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(DataTemplate)</a:t>
            </a:r>
          </a:p>
        </p:txBody>
      </p:sp>
    </p:spTree>
    <p:extLst>
      <p:ext uri="{BB962C8B-B14F-4D97-AF65-F5344CB8AC3E}">
        <p14:creationId xmlns:p14="http://schemas.microsoft.com/office/powerpoint/2010/main" val="619460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301591" y="2921168"/>
            <a:ext cx="9588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ListBox </a:t>
            </a:r>
            <a:r>
              <a:rPr lang="en-US" altLang="ko-KR" sz="6000" b="1" dirty="0" err="1"/>
              <a:t>ItemTemplate</a:t>
            </a:r>
            <a:br>
              <a:rPr lang="en-US" altLang="ko-KR" sz="6000" b="1" dirty="0"/>
            </a:br>
            <a:r>
              <a:rPr lang="en-US" altLang="ko-KR" sz="6000" b="1" dirty="0"/>
              <a:t>ListBoxItem </a:t>
            </a:r>
            <a:r>
              <a:rPr lang="en-US" altLang="ko-KR" sz="6000" b="1" dirty="0" err="1"/>
              <a:t>ContentTemplate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930531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573800" y="2921168"/>
            <a:ext cx="70445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ListBoxItem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Template</a:t>
            </a:r>
            <a:br>
              <a:rPr lang="en-US" altLang="ko-KR" sz="6000" b="1" dirty="0"/>
            </a:b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(ControlTemplate)</a:t>
            </a:r>
          </a:p>
        </p:txBody>
      </p:sp>
    </p:spTree>
    <p:extLst>
      <p:ext uri="{BB962C8B-B14F-4D97-AF65-F5344CB8AC3E}">
        <p14:creationId xmlns:p14="http://schemas.microsoft.com/office/powerpoint/2010/main" val="2540390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244739" y="2921168"/>
            <a:ext cx="37026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Decoration</a:t>
            </a:r>
          </a:p>
        </p:txBody>
      </p:sp>
    </p:spTree>
    <p:extLst>
      <p:ext uri="{BB962C8B-B14F-4D97-AF65-F5344CB8AC3E}">
        <p14:creationId xmlns:p14="http://schemas.microsoft.com/office/powerpoint/2010/main" val="2682614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190800" y="2921168"/>
            <a:ext cx="58105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ContentPresenter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991687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840162" y="2921168"/>
            <a:ext cx="65118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Custom ListBoxItem</a:t>
            </a:r>
          </a:p>
        </p:txBody>
      </p:sp>
    </p:spTree>
    <p:extLst>
      <p:ext uri="{BB962C8B-B14F-4D97-AF65-F5344CB8AC3E}">
        <p14:creationId xmlns:p14="http://schemas.microsoft.com/office/powerpoint/2010/main" val="279439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213602" y="2921168"/>
            <a:ext cx="97649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GetContainerForItemOverride</a:t>
            </a:r>
          </a:p>
        </p:txBody>
      </p:sp>
    </p:spTree>
    <p:extLst>
      <p:ext uri="{BB962C8B-B14F-4D97-AF65-F5344CB8AC3E}">
        <p14:creationId xmlns:p14="http://schemas.microsoft.com/office/powerpoint/2010/main" val="1639198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393416" y="2921168"/>
            <a:ext cx="34053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IsSelected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61100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030906" y="2921168"/>
            <a:ext cx="4130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ItemsSource</a:t>
            </a:r>
          </a:p>
        </p:txBody>
      </p:sp>
    </p:spTree>
    <p:extLst>
      <p:ext uri="{BB962C8B-B14F-4D97-AF65-F5344CB8AC3E}">
        <p14:creationId xmlns:p14="http://schemas.microsoft.com/office/powerpoint/2010/main" val="3468481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92845" y="2921168"/>
            <a:ext cx="50065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SelectionMode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866585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17906" y="2921168"/>
            <a:ext cx="5556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SelectedItem</a:t>
            </a:r>
            <a:r>
              <a:rPr lang="en-US" altLang="ko-KR" sz="6000" b="1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15880872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014400" y="2921168"/>
            <a:ext cx="61634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Get </a:t>
            </a:r>
            <a:r>
              <a:rPr lang="en-US" altLang="ko-KR" sz="6000" b="1" dirty="0" err="1"/>
              <a:t>MultiSelection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367818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098205" y="2921168"/>
            <a:ext cx="59958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IsSelected</a:t>
            </a:r>
            <a:r>
              <a:rPr lang="en-US" altLang="ko-KR" sz="6000" b="1" dirty="0"/>
              <a:t> Binding</a:t>
            </a:r>
          </a:p>
        </p:txBody>
      </p:sp>
    </p:spTree>
    <p:extLst>
      <p:ext uri="{BB962C8B-B14F-4D97-AF65-F5344CB8AC3E}">
        <p14:creationId xmlns:p14="http://schemas.microsoft.com/office/powerpoint/2010/main" val="1254718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262119" y="2921168"/>
            <a:ext cx="36679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ICommand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764729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00466" y="2921168"/>
            <a:ext cx="51912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RelayCommand</a:t>
            </a:r>
          </a:p>
        </p:txBody>
      </p:sp>
    </p:spTree>
    <p:extLst>
      <p:ext uri="{BB962C8B-B14F-4D97-AF65-F5344CB8AC3E}">
        <p14:creationId xmlns:p14="http://schemas.microsoft.com/office/powerpoint/2010/main" val="30212833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612502" y="2921168"/>
            <a:ext cx="69672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DependencyProperty</a:t>
            </a:r>
          </a:p>
        </p:txBody>
      </p:sp>
    </p:spTree>
    <p:extLst>
      <p:ext uri="{BB962C8B-B14F-4D97-AF65-F5344CB8AC3E}">
        <p14:creationId xmlns:p14="http://schemas.microsoft.com/office/powerpoint/2010/main" val="19620404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948956" y="2921168"/>
            <a:ext cx="82943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CommunityToolkit.Mvvm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719333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135368" y="2921168"/>
            <a:ext cx="59214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ObservableObject</a:t>
            </a:r>
          </a:p>
        </p:txBody>
      </p:sp>
    </p:spTree>
    <p:extLst>
      <p:ext uri="{BB962C8B-B14F-4D97-AF65-F5344CB8AC3E}">
        <p14:creationId xmlns:p14="http://schemas.microsoft.com/office/powerpoint/2010/main" val="31994930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967729" y="2921168"/>
            <a:ext cx="22567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Partial</a:t>
            </a:r>
          </a:p>
        </p:txBody>
      </p:sp>
    </p:spTree>
    <p:extLst>
      <p:ext uri="{BB962C8B-B14F-4D97-AF65-F5344CB8AC3E}">
        <p14:creationId xmlns:p14="http://schemas.microsoft.com/office/powerpoint/2010/main" val="55576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79546" y="2921168"/>
            <a:ext cx="42329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IEnumerable</a:t>
            </a:r>
          </a:p>
        </p:txBody>
      </p:sp>
    </p:spTree>
    <p:extLst>
      <p:ext uri="{BB962C8B-B14F-4D97-AF65-F5344CB8AC3E}">
        <p14:creationId xmlns:p14="http://schemas.microsoft.com/office/powerpoint/2010/main" val="25544959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793003" y="2921168"/>
            <a:ext cx="66062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ObservableProperty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8995839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016721" y="2921168"/>
            <a:ext cx="61588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partial </a:t>
            </a:r>
            <a:r>
              <a:rPr lang="en-US" altLang="ko-KR" sz="6000" b="1" dirty="0" err="1"/>
              <a:t>OnChanged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8675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929230" y="2921168"/>
            <a:ext cx="63337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partial </a:t>
            </a:r>
            <a:r>
              <a:rPr lang="en-US" altLang="ko-KR" sz="6000" b="1" dirty="0" err="1"/>
              <a:t>OnChanging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40388391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500479" y="2921168"/>
            <a:ext cx="51912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RelayCommand</a:t>
            </a:r>
          </a:p>
        </p:txBody>
      </p:sp>
    </p:spTree>
    <p:extLst>
      <p:ext uri="{BB962C8B-B14F-4D97-AF65-F5344CB8AC3E}">
        <p14:creationId xmlns:p14="http://schemas.microsoft.com/office/powerpoint/2010/main" val="13385597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63803" y="2921168"/>
            <a:ext cx="38646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CanExecute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4943895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018422" y="2921168"/>
            <a:ext cx="101554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[</a:t>
            </a:r>
            <a:r>
              <a:rPr lang="en-US" altLang="ko-KR" sz="6000" b="1" dirty="0" err="1"/>
              <a:t>NotifyCanExecuteChangedFor</a:t>
            </a:r>
            <a:r>
              <a:rPr lang="en-US" altLang="ko-KR" sz="6000" b="1" dirty="0"/>
              <a:t>]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(Field)</a:t>
            </a:r>
          </a:p>
        </p:txBody>
      </p:sp>
    </p:spTree>
    <p:extLst>
      <p:ext uri="{BB962C8B-B14F-4D97-AF65-F5344CB8AC3E}">
        <p14:creationId xmlns:p14="http://schemas.microsoft.com/office/powerpoint/2010/main" val="41841487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473985" y="2921168"/>
            <a:ext cx="72442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Nameof</a:t>
            </a:r>
            <a:r>
              <a:rPr lang="en-US" altLang="ko-KR" sz="6000" b="1" dirty="0"/>
              <a:t>()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(Command full name)</a:t>
            </a:r>
          </a:p>
        </p:txBody>
      </p:sp>
    </p:spTree>
    <p:extLst>
      <p:ext uri="{BB962C8B-B14F-4D97-AF65-F5344CB8AC3E}">
        <p14:creationId xmlns:p14="http://schemas.microsoft.com/office/powerpoint/2010/main" val="23409947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573130" y="2921168"/>
            <a:ext cx="90460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RelayCommand </a:t>
            </a:r>
            <a:r>
              <a:rPr lang="en-US" altLang="ko-KR" sz="6000" b="1" dirty="0" err="1"/>
              <a:t>CanExecute</a:t>
            </a:r>
            <a:endParaRPr lang="en-US" altLang="ko-KR" sz="6000" b="1" dirty="0"/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(RelayCommand Attribute)</a:t>
            </a:r>
          </a:p>
        </p:txBody>
      </p:sp>
    </p:spTree>
    <p:extLst>
      <p:ext uri="{BB962C8B-B14F-4D97-AF65-F5344CB8AC3E}">
        <p14:creationId xmlns:p14="http://schemas.microsoft.com/office/powerpoint/2010/main" val="2774807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803630" y="2921168"/>
            <a:ext cx="65850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Nameof</a:t>
            </a:r>
            <a:r>
              <a:rPr lang="en-US" altLang="ko-KR" sz="6000" b="1" dirty="0"/>
              <a:t>()</a:t>
            </a:r>
          </a:p>
          <a:p>
            <a:pPr algn="ctr"/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(Can method name)</a:t>
            </a:r>
          </a:p>
        </p:txBody>
      </p:sp>
    </p:spTree>
    <p:extLst>
      <p:ext uri="{BB962C8B-B14F-4D97-AF65-F5344CB8AC3E}">
        <p14:creationId xmlns:p14="http://schemas.microsoft.com/office/powerpoint/2010/main" val="3321942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19975" y="2921168"/>
            <a:ext cx="25523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Prism 8</a:t>
            </a:r>
          </a:p>
        </p:txBody>
      </p:sp>
    </p:spTree>
    <p:extLst>
      <p:ext uri="{BB962C8B-B14F-4D97-AF65-F5344CB8AC3E}">
        <p14:creationId xmlns:p14="http://schemas.microsoft.com/office/powerpoint/2010/main" val="333698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17470" y="2921168"/>
            <a:ext cx="25571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22820467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907567" y="2921168"/>
            <a:ext cx="637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Prism Bootstrapper</a:t>
            </a:r>
          </a:p>
        </p:txBody>
      </p:sp>
    </p:spTree>
    <p:extLst>
      <p:ext uri="{BB962C8B-B14F-4D97-AF65-F5344CB8AC3E}">
        <p14:creationId xmlns:p14="http://schemas.microsoft.com/office/powerpoint/2010/main" val="2593435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908175" y="2921168"/>
            <a:ext cx="23759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1961187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838238" y="2921168"/>
            <a:ext cx="45157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IoC Container</a:t>
            </a:r>
          </a:p>
        </p:txBody>
      </p:sp>
    </p:spTree>
    <p:extLst>
      <p:ext uri="{BB962C8B-B14F-4D97-AF65-F5344CB8AC3E}">
        <p14:creationId xmlns:p14="http://schemas.microsoft.com/office/powerpoint/2010/main" val="38330548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664556" y="2921168"/>
            <a:ext cx="286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3721582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53266" y="2921168"/>
            <a:ext cx="5485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EventAggregator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0010722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36814" y="2921168"/>
            <a:ext cx="25186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22177045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463605" y="2921168"/>
            <a:ext cx="32650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8458832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216455" y="2921168"/>
            <a:ext cx="3759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PubSub</a:t>
            </a:r>
            <a:r>
              <a:rPr lang="en-US" altLang="ko-KR" sz="6000" b="1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48612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78512" y="2921168"/>
            <a:ext cx="38350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List&lt;string&gt;</a:t>
            </a:r>
          </a:p>
        </p:txBody>
      </p:sp>
    </p:spTree>
    <p:extLst>
      <p:ext uri="{BB962C8B-B14F-4D97-AF65-F5344CB8AC3E}">
        <p14:creationId xmlns:p14="http://schemas.microsoft.com/office/powerpoint/2010/main" val="906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283</Words>
  <Application>Microsoft Office PowerPoint</Application>
  <PresentationFormat>와이드스크린</PresentationFormat>
  <Paragraphs>181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1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JAEWUNG</dc:creator>
  <cp:lastModifiedBy>LEE JAEWUNG</cp:lastModifiedBy>
  <cp:revision>5</cp:revision>
  <dcterms:created xsi:type="dcterms:W3CDTF">2023-02-10T19:01:19Z</dcterms:created>
  <dcterms:modified xsi:type="dcterms:W3CDTF">2023-02-18T08:23:07Z</dcterms:modified>
</cp:coreProperties>
</file>