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0156-97F2-4537-B04F-CCEDBC17C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0E33B-E33A-41E1-AF99-A0AE0868C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275C-0A5C-4D41-A283-17ED63D6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53E4-EC44-45A4-811C-D13C2EA5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A56F-0B87-4472-8DE5-DE5B849A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BE7D-2A1F-49A7-AB10-02E328DA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4696B-F1B2-42DE-B397-BF0CC606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EEF6-E8E3-48CA-9A29-C0572B5A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BA53-4F9E-4FF5-AD21-9DA1E175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38A9-A693-4691-96B4-B6B5076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B150A-992F-477D-B681-49CCC67F9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58C23-CB72-49CE-AAF8-713CC878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8D74-3C3B-4F80-ADB0-8C04CD66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0ABF-FC0C-41C9-89B3-E7FA14E4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035A-EA63-4FE3-9EB3-345A44CB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7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1C78-649E-494F-89EF-F8554E2F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8350-24E8-4200-B7BB-8A222A06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C04-CF3E-4EC1-848E-24238AC5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0296-9F78-4AAB-A0CF-6E55AE3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A000-D179-4119-BF35-9D845B60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4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12EC-2EC3-4005-A157-2C29C25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3305A-124E-4F98-A62C-A8528794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AB99-CECA-4602-B9B0-9724ED8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31AC-3626-40C9-A225-841491F6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189F-A80F-4179-A763-2F0148BF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9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6DB1-D1FD-41B1-844C-E9987D66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00CD-4354-4FD8-8E21-6D83BAF68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E62E3-7B48-42BD-9BC7-6CBFEEB3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7684-3569-422E-A297-65BF840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F4D65-3BD8-464B-9F34-36CC787B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35480-37ED-4BCF-907B-64F63D4F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5844-3A31-4B7E-AC1D-E938D300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A1A50-E409-4457-A9B2-EDE47640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50E72-133A-4553-AEF3-CAE09904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5B6F8-41DE-4012-B016-5FA05F688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08CFC-B4C2-4DDE-B1F4-19F4E0BD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E8F6-DF4A-4F4E-B0C1-7530B79D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3E016-8B8D-4503-AC0E-55246104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8E505-AE4B-44AC-8EBE-48A16EAF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9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533-16D1-45B7-B6D1-AF56B011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018EF-9E6B-4D57-9176-10460634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1D671-BB03-4529-ADEE-E42B1FC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5439B-043C-4E95-B0E1-E23F9760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5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D5A22-5478-4194-B156-D5354DC9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64BAE-5539-4132-AA9C-8121D3F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A3109-1C4B-4163-8CAC-50C08B23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EBA-94CD-4F01-AB2C-FDDA450A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DB65-762A-49EA-972E-32776595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EC10-08E3-4913-9231-B1BF6C0E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E482-B0EA-428F-BBC3-7C715407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5FC35-67F8-46BE-876E-6D30C81C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890FD-3814-41CB-9468-A085F330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0301-0C95-49F2-928A-187545F0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EDED7-3FF4-451C-8D6A-B49CF462F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24A7E-E614-4681-816A-4BBFD37A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1546-40A1-457D-A0DA-D64284F1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CD91-1F8D-4C7F-B045-EAF7FD40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6E761-5247-46C3-83BA-D37DD227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76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64ED-2C23-442F-BF62-9DB25635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211E-9161-4B9D-AE78-F0F4512D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872D-C483-4CB3-89EB-CF30891E8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3344-2A16-4308-B317-2F0EBEB96E4F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C1B7-45C4-4AEC-8101-1F7D1B973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9EB8-B1F5-40FA-B1E8-1F137770C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E96A-8D5E-462C-9BD4-1E8262FA3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A5B2589-AE30-4239-97CB-1C2CD89C4CEA}"/>
              </a:ext>
            </a:extLst>
          </p:cNvPr>
          <p:cNvSpPr/>
          <p:nvPr/>
        </p:nvSpPr>
        <p:spPr>
          <a:xfrm>
            <a:off x="2991670" y="537296"/>
            <a:ext cx="1284269" cy="11331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medRxiv</a:t>
            </a:r>
          </a:p>
          <a:p>
            <a:pPr algn="ctr"/>
            <a:r>
              <a:rPr lang="en-GB" dirty="0"/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97E32-777A-45EC-89C3-C527486BFAE2}"/>
              </a:ext>
            </a:extLst>
          </p:cNvPr>
          <p:cNvSpPr/>
          <p:nvPr/>
        </p:nvSpPr>
        <p:spPr>
          <a:xfrm>
            <a:off x="2991669" y="1914105"/>
            <a:ext cx="1284269" cy="128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medRxiv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F99CD-1684-4614-ACB3-F96D127E4810}"/>
              </a:ext>
            </a:extLst>
          </p:cNvPr>
          <p:cNvSpPr/>
          <p:nvPr/>
        </p:nvSpPr>
        <p:spPr>
          <a:xfrm>
            <a:off x="6711943" y="1914105"/>
            <a:ext cx="3281679" cy="128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Maintained static snapshot of the API, created each morning using </a:t>
            </a:r>
            <a:r>
              <a:rPr lang="en-GB" dirty="0" err="1"/>
              <a:t>mx_api_content</a:t>
            </a:r>
            <a:r>
              <a:rPr lang="en-GB" dirty="0"/>
              <a:t>(), stored in </a:t>
            </a:r>
            <a:r>
              <a:rPr lang="en-GB" dirty="0" err="1"/>
              <a:t>mcguinlu</a:t>
            </a:r>
            <a:r>
              <a:rPr lang="en-GB" dirty="0"/>
              <a:t>/medrxivr-data</a:t>
            </a:r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4EC2AA86-A573-4FDC-8437-A43A83DB2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7683" y="3621121"/>
            <a:ext cx="2682240" cy="212803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A9BA2-F54F-4326-BB4A-5FC372A31D61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>
            <a:off x="3633804" y="3204083"/>
            <a:ext cx="1123879" cy="1481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5C8F9-82DD-4D42-BE27-4AD52BAFE906}"/>
              </a:ext>
            </a:extLst>
          </p:cNvPr>
          <p:cNvCxnSpPr>
            <a:cxnSpLocks/>
            <a:stCxn id="8" idx="2"/>
            <a:endCxn id="12" idx="3"/>
          </p:cNvCxnSpPr>
          <p:nvPr/>
        </p:nvCxnSpPr>
        <p:spPr>
          <a:xfrm flipH="1">
            <a:off x="7439923" y="3204083"/>
            <a:ext cx="912860" cy="1481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54DF80-E6FF-4F54-90F8-42AAB181C5F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>
            <a:off x="6098803" y="5749156"/>
            <a:ext cx="0" cy="259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4D61C3-2052-4CF6-BE3B-32E0BB080C5D}"/>
              </a:ext>
            </a:extLst>
          </p:cNvPr>
          <p:cNvSpPr txBox="1"/>
          <p:nvPr/>
        </p:nvSpPr>
        <p:spPr>
          <a:xfrm>
            <a:off x="3754008" y="6008780"/>
            <a:ext cx="468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results &lt;- </a:t>
            </a:r>
            <a:r>
              <a:rPr lang="en-GB" dirty="0" err="1"/>
              <a:t>mx_search</a:t>
            </a:r>
            <a:r>
              <a:rPr lang="en-GB" dirty="0"/>
              <a:t>(data = </a:t>
            </a:r>
            <a:r>
              <a:rPr lang="en-GB" dirty="0" err="1"/>
              <a:t>medrxiv_data</a:t>
            </a:r>
            <a:r>
              <a:rPr lang="en-GB" dirty="0"/>
              <a:t>, . . .)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7D4E69-154E-469A-8DEE-37A05EEFA58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633804" y="1670436"/>
            <a:ext cx="1" cy="24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BCFB5C-2400-4303-9192-61BF49B60122}"/>
              </a:ext>
            </a:extLst>
          </p:cNvPr>
          <p:cNvSpPr txBox="1"/>
          <p:nvPr/>
        </p:nvSpPr>
        <p:spPr>
          <a:xfrm>
            <a:off x="1942181" y="3664406"/>
            <a:ext cx="245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medrxiv_data</a:t>
            </a:r>
            <a:r>
              <a:rPr lang="en-GB" dirty="0"/>
              <a:t> &lt;- </a:t>
            </a:r>
            <a:r>
              <a:rPr lang="en-GB" dirty="0" err="1"/>
              <a:t>mx_api_content</a:t>
            </a:r>
            <a:r>
              <a:rPr lang="en-GB" dirty="0"/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6A3ACC-7F3F-4F5B-8636-234E09691F9C}"/>
              </a:ext>
            </a:extLst>
          </p:cNvPr>
          <p:cNvSpPr txBox="1"/>
          <p:nvPr/>
        </p:nvSpPr>
        <p:spPr>
          <a:xfrm>
            <a:off x="7683571" y="3664406"/>
            <a:ext cx="226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</a:t>
            </a:r>
            <a:r>
              <a:rPr lang="en-GB" dirty="0" err="1"/>
              <a:t>medrxiv_data</a:t>
            </a:r>
            <a:r>
              <a:rPr lang="en-GB" dirty="0"/>
              <a:t> &lt;- </a:t>
            </a:r>
            <a:r>
              <a:rPr lang="en-GB" dirty="0" err="1"/>
              <a:t>mx_snapshot</a:t>
            </a:r>
            <a:r>
              <a:rPr lang="en-GB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299FB8-92A6-494B-A038-81960537D9BE}"/>
              </a:ext>
            </a:extLst>
          </p:cNvPr>
          <p:cNvSpPr txBox="1"/>
          <p:nvPr/>
        </p:nvSpPr>
        <p:spPr>
          <a:xfrm>
            <a:off x="5214883" y="4055192"/>
            <a:ext cx="171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Local copy of database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medrxiv_data</a:t>
            </a:r>
            <a:r>
              <a:rPr lang="en-GB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D77FC2-4A53-4780-A773-346243322A8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275938" y="2559094"/>
            <a:ext cx="24360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7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79562A5253941BC4792E4BFFA7253" ma:contentTypeVersion="13" ma:contentTypeDescription="Create a new document." ma:contentTypeScope="" ma:versionID="1136095aeba14c76d3b5daf33cacb3d4">
  <xsd:schema xmlns:xsd="http://www.w3.org/2001/XMLSchema" xmlns:xs="http://www.w3.org/2001/XMLSchema" xmlns:p="http://schemas.microsoft.com/office/2006/metadata/properties" xmlns:ns3="50c6f0d6-8741-4da4-b08f-402b0ce19755" xmlns:ns4="29791920-2275-484b-95df-8920050dfdd8" targetNamespace="http://schemas.microsoft.com/office/2006/metadata/properties" ma:root="true" ma:fieldsID="0368936cfa1d9e469dc08934c908f5f6" ns3:_="" ns4:_="">
    <xsd:import namespace="50c6f0d6-8741-4da4-b08f-402b0ce19755"/>
    <xsd:import namespace="29791920-2275-484b-95df-8920050dfd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6f0d6-8741-4da4-b08f-402b0ce197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91920-2275-484b-95df-8920050dfdd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F38E4C-0B96-47EA-A232-01C42CB9B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6f0d6-8741-4da4-b08f-402b0ce19755"/>
    <ds:schemaRef ds:uri="29791920-2275-484b-95df-8920050df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B64A6E-69D6-4F49-B719-CD0579827F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4BF9C7-97FC-4E46-9E57-8C75F73B61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3</cp:revision>
  <dcterms:created xsi:type="dcterms:W3CDTF">2020-08-04T15:28:31Z</dcterms:created>
  <dcterms:modified xsi:type="dcterms:W3CDTF">2020-08-04T15:48:12Z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0x010100AB879562A5253941BC4792E4BFFA7253</vt:lpwstr>
  </property>
</Properties>
</file>