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4"/>
    <p:restoredTop sz="94718"/>
  </p:normalViewPr>
  <p:slideViewPr>
    <p:cSldViewPr snapToGrid="0" snapToObjects="1">
      <p:cViewPr varScale="1">
        <p:scale>
          <a:sx n="113" d="100"/>
          <a:sy n="113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Quality Logistic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Jameson </a:t>
            </a:r>
            <a:r>
              <a:rPr lang="en-US" dirty="0" err="1"/>
              <a:t>Buie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3F02-7F94-2E62-1F50-06B71BDF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Results</a:t>
            </a:r>
          </a:p>
        </p:txBody>
      </p:sp>
      <p:pic>
        <p:nvPicPr>
          <p:cNvPr id="6" name="Content Placeholder 5" descr="A chart of a green yellow and purple box&#10;&#10;Description automatically generated with medium confidence">
            <a:extLst>
              <a:ext uri="{FF2B5EF4-FFF2-40B4-BE49-F238E27FC236}">
                <a16:creationId xmlns:a16="http://schemas.microsoft.com/office/drawing/2014/main" id="{2717CC48-89A5-4F56-E1EC-14AE7E647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95" y="1690692"/>
            <a:ext cx="5574757" cy="4351338"/>
          </a:xfrm>
        </p:spPr>
      </p:pic>
      <p:pic>
        <p:nvPicPr>
          <p:cNvPr id="8" name="Picture 7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1A8804CD-D3A6-F72A-D06C-4B2E2267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426" y="1981200"/>
            <a:ext cx="4851400" cy="144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864197-41B1-3847-0EB6-B2249FF37FB1}"/>
              </a:ext>
            </a:extLst>
          </p:cNvPr>
          <p:cNvSpPr txBox="1"/>
          <p:nvPr/>
        </p:nvSpPr>
        <p:spPr>
          <a:xfrm>
            <a:off x="7262191" y="4121426"/>
            <a:ext cx="2550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74% True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76% True Negatives</a:t>
            </a:r>
          </a:p>
        </p:txBody>
      </p:sp>
    </p:spTree>
    <p:extLst>
      <p:ext uri="{BB962C8B-B14F-4D97-AF65-F5344CB8AC3E}">
        <p14:creationId xmlns:p14="http://schemas.microsoft.com/office/powerpoint/2010/main" val="19916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8725-37F5-F60A-FE51-A8E45305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Results</a:t>
            </a:r>
          </a:p>
        </p:txBody>
      </p:sp>
      <p:pic>
        <p:nvPicPr>
          <p:cNvPr id="5" name="Content Placeholder 4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FA599203-37EC-F196-7CA4-E7C158C5D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1" y="1412226"/>
            <a:ext cx="5359400" cy="4305300"/>
          </a:xfrm>
        </p:spPr>
      </p:pic>
      <p:pic>
        <p:nvPicPr>
          <p:cNvPr id="7" name="Picture 6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49227BBF-C09B-06DA-8617-D5D0A788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59" y="1412226"/>
            <a:ext cx="4711700" cy="153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4FECE-10E3-FFF7-54EF-F293E000A0F4}"/>
              </a:ext>
            </a:extLst>
          </p:cNvPr>
          <p:cNvSpPr txBox="1"/>
          <p:nvPr/>
        </p:nvSpPr>
        <p:spPr>
          <a:xfrm>
            <a:off x="6785264" y="3740727"/>
            <a:ext cx="3050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similar to first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74% True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76% True Positives</a:t>
            </a:r>
          </a:p>
        </p:txBody>
      </p:sp>
    </p:spTree>
    <p:extLst>
      <p:ext uri="{BB962C8B-B14F-4D97-AF65-F5344CB8AC3E}">
        <p14:creationId xmlns:p14="http://schemas.microsoft.com/office/powerpoint/2010/main" val="271710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745F-7AD5-B550-C90A-F84D2D90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Logistic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B5635-AA0B-EE51-DD3F-5EAA0AB92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937" y="3572654"/>
            <a:ext cx="4762500" cy="24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2160A-44CB-9F60-C45A-D7D4E8F5BA64}"/>
              </a:ext>
            </a:extLst>
          </p:cNvPr>
          <p:cNvSpPr txBox="1"/>
          <p:nvPr/>
        </p:nvSpPr>
        <p:spPr>
          <a:xfrm>
            <a:off x="924792" y="1808019"/>
            <a:ext cx="6930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Preset functions in R to do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shows which variables are significant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Hypothesis: creating a classification model with only significant predictors will result in a more accurate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1F0BE3CD-74C2-5B23-84F3-1E7F715DC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3" y="3228971"/>
            <a:ext cx="5981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5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B728-8746-E54C-C9F5-BF154733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Results</a:t>
            </a:r>
          </a:p>
        </p:txBody>
      </p:sp>
      <p:pic>
        <p:nvPicPr>
          <p:cNvPr id="5" name="Content Placeholder 4" descr="A chart of 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12965BC8-6DFF-3D0A-AB4C-04FCCCF6A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55" y="1472334"/>
            <a:ext cx="5234218" cy="4351338"/>
          </a:xfrm>
        </p:spPr>
      </p:pic>
      <p:pic>
        <p:nvPicPr>
          <p:cNvPr id="7" name="Picture 6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4B6267EE-9044-678F-5856-04C038019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09" y="1472334"/>
            <a:ext cx="4851400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D8285-4A0D-8D65-5D9F-540858C5C3D9}"/>
              </a:ext>
            </a:extLst>
          </p:cNvPr>
          <p:cNvSpPr txBox="1"/>
          <p:nvPr/>
        </p:nvSpPr>
        <p:spPr>
          <a:xfrm>
            <a:off x="6598227" y="3491345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accurate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76% Accuracy</a:t>
            </a:r>
          </a:p>
        </p:txBody>
      </p:sp>
    </p:spTree>
    <p:extLst>
      <p:ext uri="{BB962C8B-B14F-4D97-AF65-F5344CB8AC3E}">
        <p14:creationId xmlns:p14="http://schemas.microsoft.com/office/powerpoint/2010/main" val="127431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E13A-7C2B-8067-AE11-A77AD293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302-FD30-E69C-C2C5-FA97BEEE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Met main objective of creating a model that can classify wine as good or bad</a:t>
            </a:r>
          </a:p>
          <a:p>
            <a:pPr>
              <a:lnSpc>
                <a:spcPct val="200000"/>
              </a:lnSpc>
            </a:pPr>
            <a:r>
              <a:rPr lang="en-US" dirty="0"/>
              <a:t>Limitations</a:t>
            </a:r>
          </a:p>
          <a:p>
            <a:pPr>
              <a:lnSpc>
                <a:spcPct val="200000"/>
              </a:lnSpc>
            </a:pPr>
            <a:r>
              <a:rPr lang="en-US" dirty="0"/>
              <a:t>Things to change</a:t>
            </a:r>
          </a:p>
        </p:txBody>
      </p:sp>
    </p:spTree>
    <p:extLst>
      <p:ext uri="{BB962C8B-B14F-4D97-AF65-F5344CB8AC3E}">
        <p14:creationId xmlns:p14="http://schemas.microsoft.com/office/powerpoint/2010/main" val="376119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Use logistic modeling to determine if wine being tested is “Good” or “Bad”</a:t>
            </a:r>
          </a:p>
          <a:p>
            <a:pPr>
              <a:lnSpc>
                <a:spcPct val="200000"/>
              </a:lnSpc>
            </a:pPr>
            <a:r>
              <a:rPr lang="en-US" dirty="0"/>
              <a:t>Explore correlation between different independent variables</a:t>
            </a:r>
          </a:p>
          <a:p>
            <a:pPr>
              <a:lnSpc>
                <a:spcPct val="200000"/>
              </a:lnSpc>
            </a:pPr>
            <a:r>
              <a:rPr lang="en-US" dirty="0"/>
              <a:t>Determine if model is efficient in predicting wine quality</a:t>
            </a:r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9395-E309-6309-BBC7-D006E2B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C5AF-74B5-D7DA-2D68-F80910B2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set includes almost 1600 different subjects of wine</a:t>
            </a:r>
          </a:p>
          <a:p>
            <a:pPr>
              <a:lnSpc>
                <a:spcPct val="200000"/>
              </a:lnSpc>
            </a:pPr>
            <a:r>
              <a:rPr lang="en-US" dirty="0"/>
              <a:t>Created by UC Irvine Machine Learning Repository to practice modeling</a:t>
            </a:r>
          </a:p>
          <a:p>
            <a:pPr>
              <a:lnSpc>
                <a:spcPct val="200000"/>
              </a:lnSpc>
            </a:pPr>
            <a:r>
              <a:rPr lang="en-US" dirty="0"/>
              <a:t>Determine what variables are most significant in predicting wine quality</a:t>
            </a:r>
          </a:p>
          <a:p>
            <a:pPr>
              <a:lnSpc>
                <a:spcPct val="200000"/>
              </a:lnSpc>
            </a:pPr>
            <a:r>
              <a:rPr lang="en-US" dirty="0"/>
              <a:t>Found </a:t>
            </a:r>
            <a:r>
              <a:rPr lang="en-US"/>
              <a:t>on Kaggle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FE03B-1FBA-E7FB-E855-B44ECF2AD470}"/>
              </a:ext>
            </a:extLst>
          </p:cNvPr>
          <p:cNvSpPr txBox="1"/>
          <p:nvPr/>
        </p:nvSpPr>
        <p:spPr>
          <a:xfrm>
            <a:off x="9787467" y="3668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8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903E-3692-E7BC-C67F-B936B110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F56B-2CE2-EBE9-2E2B-4C36CB99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11 different independent variables that will be used as predictor values</a:t>
            </a:r>
          </a:p>
          <a:p>
            <a:pPr>
              <a:lnSpc>
                <a:spcPct val="200000"/>
              </a:lnSpc>
            </a:pPr>
            <a:r>
              <a:rPr lang="en-US" dirty="0"/>
              <a:t>1 dependent variable 	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This variable is the class that the wine is put into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Discrete variable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A09F-5949-A229-8B78-0AE2576A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EF84-F7D9-5AAA-E92C-184B3E94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70818" cy="1489075"/>
          </a:xfrm>
        </p:spPr>
        <p:txBody>
          <a:bodyPr/>
          <a:lstStyle/>
          <a:p>
            <a:r>
              <a:rPr lang="en-US" dirty="0"/>
              <a:t>Since this data set was carefully created, there were no missing values</a:t>
            </a:r>
          </a:p>
          <a:p>
            <a:r>
              <a:rPr lang="en-US" dirty="0"/>
              <a:t>The dependent variable was an object data type</a:t>
            </a:r>
          </a:p>
          <a:p>
            <a:pPr lvl="1"/>
            <a:r>
              <a:rPr lang="en-US" dirty="0"/>
              <a:t>“Good” or “Bad”</a:t>
            </a:r>
          </a:p>
          <a:p>
            <a:pPr lvl="1"/>
            <a:r>
              <a:rPr lang="en-US" dirty="0"/>
              <a:t>Needed to be changed to integer type</a:t>
            </a:r>
          </a:p>
          <a:p>
            <a:pPr marL="342891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BB7DC-FA74-323E-DBC8-886F21D8113F}"/>
              </a:ext>
            </a:extLst>
          </p:cNvPr>
          <p:cNvSpPr txBox="1"/>
          <p:nvPr/>
        </p:nvSpPr>
        <p:spPr>
          <a:xfrm>
            <a:off x="838200" y="3210791"/>
            <a:ext cx="79836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+mj-lt"/>
              </a:rPr>
              <a:t>Used binary numbers as wine quality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+mj-lt"/>
              </a:rPr>
              <a:t>1 is “Good”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+mj-lt"/>
              </a:rPr>
              <a:t>0 is “Bad”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6F510-4FBC-746D-8B26-00DA2E2C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08" y="4415848"/>
            <a:ext cx="7096845" cy="4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64FA-EAA8-656D-D996-AC13E1F3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5715-14B8-A62F-3C97-22F6684C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Matplotlib and Seaborn</a:t>
            </a:r>
          </a:p>
          <a:p>
            <a:r>
              <a:rPr lang="en-US" dirty="0"/>
              <a:t>Seaborn Heatmap and </a:t>
            </a:r>
            <a:r>
              <a:rPr lang="en-US" dirty="0" err="1"/>
              <a:t>Pairplot</a:t>
            </a:r>
            <a:endParaRPr lang="en-US" dirty="0"/>
          </a:p>
          <a:p>
            <a:r>
              <a:rPr lang="en-US" dirty="0"/>
              <a:t>Matplotlib </a:t>
            </a:r>
            <a:r>
              <a:rPr lang="en-US" dirty="0" err="1"/>
              <a:t>Violinplot</a:t>
            </a:r>
            <a:r>
              <a:rPr lang="en-US" dirty="0"/>
              <a:t>, Scatterplot, and Pie Chart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e chart of quality counts distribution&#10;&#10;Description automatically generated">
            <a:extLst>
              <a:ext uri="{FF2B5EF4-FFF2-40B4-BE49-F238E27FC236}">
                <a16:creationId xmlns:a16="http://schemas.microsoft.com/office/drawing/2014/main" id="{817CAB61-B0FD-A950-5C87-8A2D1F40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82" y="3257156"/>
            <a:ext cx="4053926" cy="3054740"/>
          </a:xfrm>
          <a:prstGeom prst="rect">
            <a:avLst/>
          </a:prstGeom>
        </p:spPr>
      </p:pic>
      <p:pic>
        <p:nvPicPr>
          <p:cNvPr id="5" name="Picture 4" descr="A graph of blue dots&#10;&#10;Description automatically generated">
            <a:extLst>
              <a:ext uri="{FF2B5EF4-FFF2-40B4-BE49-F238E27FC236}">
                <a16:creationId xmlns:a16="http://schemas.microsoft.com/office/drawing/2014/main" id="{5DADF2B4-0622-7501-9785-8BC5AFB81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341" y="3257156"/>
            <a:ext cx="4053926" cy="30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457F-2A84-4F9F-B4E9-997A6ADF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Predictor Variables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95A50F-5CF2-E193-3D5F-CF5F88B1D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211" y="1825625"/>
            <a:ext cx="9665577" cy="4351338"/>
          </a:xfrm>
        </p:spPr>
      </p:pic>
    </p:spTree>
    <p:extLst>
      <p:ext uri="{BB962C8B-B14F-4D97-AF65-F5344CB8AC3E}">
        <p14:creationId xmlns:p14="http://schemas.microsoft.com/office/powerpoint/2010/main" val="367095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B496-5BFE-995E-7271-FEBB8D40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EE1E-43D5-75B8-129B-5ABCADA5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Used </a:t>
            </a:r>
            <a:r>
              <a:rPr lang="en-US" dirty="0" err="1"/>
              <a:t>LogisticRegression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to create models</a:t>
            </a:r>
          </a:p>
          <a:p>
            <a:pPr>
              <a:lnSpc>
                <a:spcPct val="200000"/>
              </a:lnSpc>
            </a:pPr>
            <a:r>
              <a:rPr lang="en-US" dirty="0"/>
              <a:t>Model 1 – Used all independent variables as predictor values. 80/20 data split.</a:t>
            </a:r>
          </a:p>
          <a:p>
            <a:pPr>
              <a:lnSpc>
                <a:spcPct val="200000"/>
              </a:lnSpc>
            </a:pPr>
            <a:r>
              <a:rPr lang="en-US" dirty="0"/>
              <a:t>Model 2 – Used all independent variables as predictor values. 70/30 data split.</a:t>
            </a:r>
          </a:p>
          <a:p>
            <a:pPr>
              <a:lnSpc>
                <a:spcPct val="200000"/>
              </a:lnSpc>
            </a:pPr>
            <a:r>
              <a:rPr lang="en-US" dirty="0"/>
              <a:t>Model 3 – Used only statistically significant values determined by R significance test. 80/20 data split.</a:t>
            </a:r>
          </a:p>
        </p:txBody>
      </p:sp>
    </p:spTree>
    <p:extLst>
      <p:ext uri="{BB962C8B-B14F-4D97-AF65-F5344CB8AC3E}">
        <p14:creationId xmlns:p14="http://schemas.microsoft.com/office/powerpoint/2010/main" val="28341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A775-7D90-ACA4-2DD1-F084374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to Determine Significant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F87E-D8B5-95B3-9844-53D45B1F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independent variables were necessary for predicting the wine quality</a:t>
            </a:r>
          </a:p>
          <a:p>
            <a:r>
              <a:rPr lang="en-US" dirty="0"/>
              <a:t>Used R to determine which variables were significant predictors</a:t>
            </a:r>
          </a:p>
          <a:p>
            <a:r>
              <a:rPr lang="en-US" dirty="0"/>
              <a:t>Created third model by using only these values as predictors</a:t>
            </a:r>
          </a:p>
          <a:p>
            <a:endParaRPr lang="en-US" dirty="0"/>
          </a:p>
        </p:txBody>
      </p:sp>
      <p:pic>
        <p:nvPicPr>
          <p:cNvPr id="5" name="Picture 4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5DE2834D-485B-341D-D246-6B3462C4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39" y="2951163"/>
            <a:ext cx="5943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8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375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Office Theme</vt:lpstr>
      <vt:lpstr>Wine Quality Logistic Model</vt:lpstr>
      <vt:lpstr>Overview</vt:lpstr>
      <vt:lpstr>Data Source</vt:lpstr>
      <vt:lpstr>Introduction to the Data</vt:lpstr>
      <vt:lpstr>Data Cleaning and Preprocessing</vt:lpstr>
      <vt:lpstr>Data Exploration</vt:lpstr>
      <vt:lpstr>Correlation Between Predictor Variables</vt:lpstr>
      <vt:lpstr>Logistic Models Created</vt:lpstr>
      <vt:lpstr>Using R to Determine Significant Values</vt:lpstr>
      <vt:lpstr>Model 1 Results</vt:lpstr>
      <vt:lpstr>Model 2 Results</vt:lpstr>
      <vt:lpstr>R Logistic Regression Model</vt:lpstr>
      <vt:lpstr>Model 3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Jameson F. Buie</cp:lastModifiedBy>
  <cp:revision>16</cp:revision>
  <dcterms:created xsi:type="dcterms:W3CDTF">2020-08-18T13:57:38Z</dcterms:created>
  <dcterms:modified xsi:type="dcterms:W3CDTF">2023-12-14T14:47:18Z</dcterms:modified>
</cp:coreProperties>
</file>