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774ED-11D7-44F9-B257-458963305238}" v="239" dt="2023-04-24T03:12:20.323"/>
    <p1510:client id="{B732C9FD-D45C-ECAB-EC9F-C4E177B0B546}" v="264" dt="2023-04-24T03:23:00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  <a:cs typeface="Calibri Light"/>
              </a:rPr>
              <a:t>Python Reserved Keywords</a:t>
            </a:r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  <a:cs typeface="Calibri"/>
              </a:rPr>
              <a:t>Jameson Buie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D1F0D-0D5E-2450-67DD-84D80EF7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cs typeface="Calibri Light"/>
              </a:rPr>
              <a:t>What are reserved keywords?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4B01-63E3-E391-C954-9057C2F3C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Calibri"/>
              </a:rPr>
              <a:t>Words that designate a certain language functionality</a:t>
            </a: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No object can have the same identifier as a keyword</a:t>
            </a: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Using them wrong can cause errors</a:t>
            </a: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tx2"/>
                </a:solidFill>
                <a:cs typeface="Calibri"/>
              </a:rPr>
              <a:t>Keywords are a green color, so they are easily identifiable</a:t>
            </a:r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06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1BDB0-B562-4B90-0DE3-0411F009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000" dirty="0">
                <a:latin typeface="Arial"/>
                <a:cs typeface="Arial"/>
              </a:rPr>
              <a:t>There are 33 keywords in Python 3.6 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6EBA133-F6EB-7973-97F5-592F5240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70" y="1290904"/>
            <a:ext cx="9134352" cy="4862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55EE2F-540D-5C5C-A8BA-7F1CE8C543CA}"/>
              </a:ext>
            </a:extLst>
          </p:cNvPr>
          <p:cNvSpPr txBox="1"/>
          <p:nvPr/>
        </p:nvSpPr>
        <p:spPr>
          <a:xfrm>
            <a:off x="2429773" y="6326037"/>
            <a:ext cx="8640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https://betterprogramming.pub/all-33-reserved-keywords-in-python-98e55f6c8ded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0C803D-D915-7198-6ECA-983ED85E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Which keywords have we used the most?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47B6754-40D4-78C4-FE7F-D7714A81F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cs typeface="Calibri"/>
              </a:rPr>
              <a:t>def, class</a:t>
            </a:r>
          </a:p>
          <a:p>
            <a:r>
              <a:rPr lang="en-US" sz="3200" dirty="0">
                <a:solidFill>
                  <a:schemeClr val="tx2"/>
                </a:solidFill>
                <a:cs typeface="Calibri"/>
              </a:rPr>
              <a:t>for, while, if</a:t>
            </a:r>
          </a:p>
          <a:p>
            <a:r>
              <a:rPr lang="en-US" sz="3200" dirty="0">
                <a:solidFill>
                  <a:schemeClr val="tx2"/>
                </a:solidFill>
                <a:cs typeface="Calibri"/>
              </a:rPr>
              <a:t>break, continue</a:t>
            </a:r>
          </a:p>
          <a:p>
            <a:r>
              <a:rPr lang="en-US" sz="3200" dirty="0">
                <a:solidFill>
                  <a:schemeClr val="tx2"/>
                </a:solidFill>
                <a:cs typeface="Calibri"/>
              </a:rPr>
              <a:t>import, as</a:t>
            </a:r>
          </a:p>
          <a:p>
            <a:endParaRPr lang="en-US" sz="32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4453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18F8D-0486-6063-D027-71039D54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  <a:ea typeface="Calibri Light"/>
                <a:cs typeface="Calibri Light"/>
              </a:rPr>
              <a:t>How you can access these words in Python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CFEB-221D-FC87-4E63-1205FE59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a typeface="Calibri"/>
                <a:cs typeface="Calibri"/>
              </a:rPr>
              <a:t>There is no need to remember each reserved keyword</a:t>
            </a:r>
          </a:p>
          <a:p>
            <a:r>
              <a:rPr lang="en-US" dirty="0">
                <a:solidFill>
                  <a:schemeClr val="tx2"/>
                </a:solidFill>
                <a:ea typeface="Calibri"/>
                <a:cs typeface="Calibri"/>
              </a:rPr>
              <a:t>You can access a list of all keywords in the notebook you are programming on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help("keywords")</a:t>
            </a:r>
          </a:p>
          <a:p>
            <a:endParaRPr lang="en-US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33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DF3F-F315-789A-A206-3968741C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Tricks for keywords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7BE7-13B6-6046-CC35-7B885C4A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If you 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import </a:t>
            </a:r>
            <a:r>
              <a:rPr lang="en-US" dirty="0">
                <a:ea typeface="Calibri"/>
                <a:cs typeface="Calibri"/>
              </a:rPr>
              <a:t>a module that has a long name, you can change the name of it by using 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as</a:t>
            </a:r>
            <a:r>
              <a:rPr lang="en-US" dirty="0">
                <a:ea typeface="Calibri"/>
                <a:cs typeface="Calibri"/>
              </a:rPr>
              <a:t> to reference it as something shorter.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  <a:ea typeface="Calibri"/>
                <a:cs typeface="Calibri"/>
              </a:rPr>
              <a:t>import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 err="1">
                <a:ea typeface="Calibri"/>
                <a:cs typeface="Calibri"/>
              </a:rPr>
              <a:t>numpy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>
                <a:solidFill>
                  <a:srgbClr val="00B050"/>
                </a:solidFill>
                <a:ea typeface="Calibri"/>
                <a:cs typeface="Calibri"/>
              </a:rPr>
              <a:t>as</a:t>
            </a:r>
            <a:r>
              <a:rPr lang="en-US" sz="2800" dirty="0">
                <a:ea typeface="Calibri"/>
                <a:cs typeface="Calibri"/>
              </a:rPr>
              <a:t> np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  <a:ea typeface="Calibri"/>
                <a:cs typeface="Calibri"/>
              </a:rPr>
              <a:t>import</a:t>
            </a:r>
            <a:r>
              <a:rPr lang="en-US" sz="2800" dirty="0">
                <a:ea typeface="Calibri"/>
                <a:cs typeface="Calibri"/>
              </a:rPr>
              <a:t> datetime </a:t>
            </a:r>
            <a:r>
              <a:rPr lang="en-US" sz="2800" dirty="0">
                <a:solidFill>
                  <a:srgbClr val="00B050"/>
                </a:solidFill>
                <a:ea typeface="Calibri"/>
                <a:cs typeface="Calibri"/>
              </a:rPr>
              <a:t>as</a:t>
            </a:r>
            <a:r>
              <a:rPr lang="en-US" sz="2800" dirty="0">
                <a:ea typeface="Calibri"/>
                <a:cs typeface="Calibri"/>
              </a:rPr>
              <a:t> dt</a:t>
            </a:r>
            <a:endParaRPr lang="en-US" dirty="0"/>
          </a:p>
          <a:p>
            <a:r>
              <a:rPr lang="en-US" sz="3200" dirty="0">
                <a:ea typeface="Calibri"/>
                <a:cs typeface="Calibri"/>
              </a:rPr>
              <a:t>Keywords are case-sensitive, the only keywords that are capital are: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  <a:ea typeface="Calibri"/>
                <a:cs typeface="Calibri"/>
              </a:rPr>
              <a:t>True</a:t>
            </a:r>
            <a:endParaRPr lang="en-US" sz="2800" dirty="0">
              <a:solidFill>
                <a:srgbClr val="000000"/>
              </a:solidFill>
              <a:ea typeface="Calibri"/>
              <a:cs typeface="Calibri"/>
            </a:endParaRPr>
          </a:p>
          <a:p>
            <a:pPr lvl="1"/>
            <a:r>
              <a:rPr lang="en-US" sz="2800" dirty="0">
                <a:solidFill>
                  <a:srgbClr val="00B050"/>
                </a:solidFill>
                <a:ea typeface="Calibri"/>
                <a:cs typeface="Calibri"/>
              </a:rPr>
              <a:t>False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  <a:ea typeface="Calibri"/>
                <a:cs typeface="Calibri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79798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 Reserved Keywords</vt:lpstr>
      <vt:lpstr>What are reserved keywords?</vt:lpstr>
      <vt:lpstr>There are 33 keywords in Python 3.6 </vt:lpstr>
      <vt:lpstr>Which keywords have we used the most?</vt:lpstr>
      <vt:lpstr>How you can access these words in Python</vt:lpstr>
      <vt:lpstr>Tricks for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121</cp:revision>
  <dcterms:created xsi:type="dcterms:W3CDTF">2023-04-24T03:01:33Z</dcterms:created>
  <dcterms:modified xsi:type="dcterms:W3CDTF">2023-04-24T03:24:16Z</dcterms:modified>
</cp:coreProperties>
</file>