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26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4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3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95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447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90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2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ED2EE8-A077-423C-98F6-CEB547629B80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Advanced Programming – Message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James Richardson –</a:t>
            </a:r>
          </a:p>
          <a:p>
            <a:r>
              <a:rPr lang="en-GB" dirty="0" smtClean="0"/>
              <a:t>Travis Smith – </a:t>
            </a:r>
            <a:r>
              <a:rPr lang="en-GB" dirty="0" smtClean="0"/>
              <a:t>S15126971</a:t>
            </a:r>
            <a:endParaRPr lang="en-GB" dirty="0" smtClean="0"/>
          </a:p>
          <a:p>
            <a:r>
              <a:rPr lang="en-GB" dirty="0" smtClean="0"/>
              <a:t>Ryan Howes – S15118048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7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Factory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723" y="1787610"/>
            <a:ext cx="5890054" cy="498801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1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Msg</a:t>
            </a:r>
            <a:r>
              <a:rPr lang="en-GB" dirty="0" smtClean="0"/>
              <a:t> Protocol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19" y="2292427"/>
            <a:ext cx="4736966" cy="363008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647" y="2269875"/>
            <a:ext cx="4704372" cy="36526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797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3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ALL MESSAGES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719089"/>
            <a:ext cx="99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Task 1 involved receiving all messages sent through the messaging server. </a:t>
            </a:r>
            <a:endParaRPr lang="en-GB" dirty="0"/>
          </a:p>
          <a:p>
            <a:r>
              <a:rPr lang="en-GB" dirty="0" smtClean="0"/>
              <a:t>We decided to implement a new protocol (106) to refer to in the message server when needed.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2751381"/>
            <a:ext cx="3219450" cy="180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1" y="3553849"/>
            <a:ext cx="3219450" cy="2833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54380" y="2365420"/>
            <a:ext cx="3219450" cy="56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54380" y="2365420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MessageProtocol.java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54381" y="3140566"/>
            <a:ext cx="3219450" cy="717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54380" y="3153504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CommandFactory.java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42" y="4448499"/>
            <a:ext cx="3924300" cy="23431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54380" y="4051290"/>
            <a:ext cx="3930162" cy="268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54380" y="4079167"/>
            <a:ext cx="393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GetAllMsgsCommand.java</a:t>
            </a:r>
            <a:endParaRPr lang="en-GB" dirty="0"/>
          </a:p>
        </p:txBody>
      </p:sp>
      <p:pic>
        <p:nvPicPr>
          <p:cNvPr id="23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738" y="2714828"/>
            <a:ext cx="4522049" cy="40227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196739" y="2337543"/>
            <a:ext cx="4522049" cy="4400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223343" y="2365420"/>
            <a:ext cx="45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GetAllMsgsCommand.java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REGISTRATION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847" y="2244658"/>
            <a:ext cx="3381375" cy="581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6483" y="1884041"/>
            <a:ext cx="3402105" cy="95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76847" y="1879684"/>
            <a:ext cx="34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UserRegistration.java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357501" y="699246"/>
            <a:ext cx="4395755" cy="5236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357501" y="699613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UserRegistration.java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31" y="1068945"/>
            <a:ext cx="4314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872" y="311926"/>
            <a:ext cx="7572375" cy="393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3871" y="311925"/>
            <a:ext cx="75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UserRegistration.java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0" y="682845"/>
            <a:ext cx="7381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REGISTRATION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8632" y="1883126"/>
            <a:ext cx="4498753" cy="1272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68634" y="1883126"/>
            <a:ext cx="41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721443" y="1883126"/>
            <a:ext cx="4725578" cy="239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735450" y="1883126"/>
            <a:ext cx="4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58" y="2279670"/>
            <a:ext cx="4381500" cy="876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50" y="2280960"/>
            <a:ext cx="4429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5458" y="416859"/>
            <a:ext cx="3812241" cy="5406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45459" y="416859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 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39235" y="416858"/>
            <a:ext cx="3675137" cy="3979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639235" y="416859"/>
            <a:ext cx="628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15" y="813239"/>
            <a:ext cx="3590925" cy="5010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47" y="786191"/>
            <a:ext cx="3476625" cy="3609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35" y="4817512"/>
            <a:ext cx="7248525" cy="15906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39235" y="4531660"/>
            <a:ext cx="7248525" cy="1882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639235" y="4518212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135" y="2553764"/>
            <a:ext cx="2714625" cy="17621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57447" y="2218765"/>
            <a:ext cx="2730313" cy="217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173135" y="2218765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REMINDERS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95687"/>
            <a:ext cx="3845121" cy="4022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24128" y="1775012"/>
            <a:ext cx="3843707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024128" y="1775012"/>
            <a:ext cx="384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Reminder.java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3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REMINDERS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JDBC CONNECTION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125771"/>
            <a:ext cx="4573455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108330"/>
            <a:ext cx="4191000" cy="1247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4128" y="1801906"/>
            <a:ext cx="4573455" cy="4305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24128" y="1801906"/>
            <a:ext cx="457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DBCommand.java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983941" y="1801906"/>
            <a:ext cx="4091223" cy="1530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983941" y="1801906"/>
            <a:ext cx="409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DBCommand.java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7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4336</TotalTime>
  <Words>112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Advanced Programming – Message Server</vt:lpstr>
      <vt:lpstr>GETTING ALL MESSAGES</vt:lpstr>
      <vt:lpstr>REGISTRATION</vt:lpstr>
      <vt:lpstr>PowerPoint Presentation</vt:lpstr>
      <vt:lpstr>UPDATING REGISTRATION</vt:lpstr>
      <vt:lpstr>PowerPoint Presentation</vt:lpstr>
      <vt:lpstr>SETTING REMINDERS</vt:lpstr>
      <vt:lpstr>UPDATING REMINDERS</vt:lpstr>
      <vt:lpstr>JDBC CONNECTION </vt:lpstr>
      <vt:lpstr>Command Factory</vt:lpstr>
      <vt:lpstr>Msg Protocol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Howes</dc:creator>
  <cp:lastModifiedBy>Travis Smith</cp:lastModifiedBy>
  <cp:revision>33</cp:revision>
  <dcterms:created xsi:type="dcterms:W3CDTF">2017-04-19T12:59:09Z</dcterms:created>
  <dcterms:modified xsi:type="dcterms:W3CDTF">2017-04-24T09:41:41Z</dcterms:modified>
</cp:coreProperties>
</file>