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99735f9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99735f9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99735f9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99735f9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99735f90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99735f90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Classifier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Abigail Allen &amp; James Sanford-Luevano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Dataset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Reasons for development: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Help elderly/less tech-savvy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Increase efficiency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Increase productivity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Phishing Email Data by Type - Kaggle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160 Emails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Subject line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Content of Email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Classification Type</a:t>
            </a:r>
            <a:endParaRPr sz="14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Fraud</a:t>
            </a:r>
            <a:endParaRPr sz="14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Phishing</a:t>
            </a:r>
            <a:endParaRPr sz="14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Spam</a:t>
            </a:r>
            <a:endParaRPr sz="14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False Positive (Legit)</a:t>
            </a:r>
            <a:endParaRPr sz="17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7" y="2070725"/>
            <a:ext cx="3706500" cy="281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list of keywords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act now!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information you requested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once in lifetime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time limited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urgent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print out and fax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Determined if scam or not scam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Grouped Fraud and Phishing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Multinomial Naive Bayes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the train_test_split() function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75/25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Precision for 'Valid' ranged from 0.65 to 0.825, with a of 0.7525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Model predicted 75.25% of 'Valid' instances correctly.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Recall for 'Valid' was 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All ‘Valid' instances were correctly identified.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F1-score for 'Valid' ranged from 0.788 to 0.90, with an average of 0.8576.</a:t>
            </a:r>
            <a:endParaRPr sz="16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51" y="1377425"/>
            <a:ext cx="3195525" cy="238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838" y="4012363"/>
            <a:ext cx="561022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