
<file path=[Content_Types].xml><?xml version="1.0" encoding="utf-8"?>
<Types xmlns="http://schemas.openxmlformats.org/package/2006/content-types">
  <Default Extension="emf" ContentType="image/x-emf"/>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91" r:id="rId2"/>
    <p:sldId id="292" r:id="rId3"/>
    <p:sldId id="295" r:id="rId4"/>
    <p:sldId id="294" r:id="rId5"/>
    <p:sldId id="296" r:id="rId6"/>
    <p:sldId id="297" r:id="rId7"/>
    <p:sldId id="298" r:id="rId8"/>
    <p:sldId id="293" r:id="rId9"/>
    <p:sldId id="300" r:id="rId10"/>
  </p:sldIdLst>
  <p:sldSz cx="12192000" cy="6858000"/>
  <p:notesSz cx="6858000" cy="99456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4887765-2573-4C3A-8AB2-F7FB2FA9B4BB}">
          <p14:sldIdLst>
            <p14:sldId id="291"/>
            <p14:sldId id="292"/>
            <p14:sldId id="295"/>
            <p14:sldId id="294"/>
            <p14:sldId id="296"/>
            <p14:sldId id="297"/>
            <p14:sldId id="298"/>
            <p14:sldId id="293"/>
          </p14:sldIdLst>
        </p14:section>
        <p14:section name="System FLOW" id="{B5F6BDDC-CE28-456A-92E0-DC8ED726EB10}">
          <p14:sldIdLst>
            <p14:sldId id="30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2F08"/>
    <a:srgbClr val="0000FF"/>
    <a:srgbClr val="FFF6DD"/>
    <a:srgbClr val="FFF3D1"/>
    <a:srgbClr val="FFF1C9"/>
    <a:srgbClr val="FFF5D9"/>
    <a:srgbClr val="C1EFFF"/>
    <a:srgbClr val="CDF2FF"/>
    <a:srgbClr val="D9F5FF"/>
    <a:srgbClr val="BDE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86" autoAdjust="0"/>
    <p:restoredTop sz="94660"/>
  </p:normalViewPr>
  <p:slideViewPr>
    <p:cSldViewPr snapToGrid="0">
      <p:cViewPr varScale="1">
        <p:scale>
          <a:sx n="113" d="100"/>
          <a:sy n="113" d="100"/>
        </p:scale>
        <p:origin x="9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9012"/>
          </a:xfrm>
          <a:prstGeom prst="rect">
            <a:avLst/>
          </a:prstGeom>
        </p:spPr>
        <p:txBody>
          <a:bodyPr vert="horz" lIns="91440" tIns="45720" rIns="91440" bIns="45720" rtlCol="0"/>
          <a:lstStyle>
            <a:lvl1pPr algn="l">
              <a:defRPr sz="1200"/>
            </a:lvl1pPr>
          </a:lstStyle>
          <a:p>
            <a:endParaRPr lang="th-TH"/>
          </a:p>
        </p:txBody>
      </p:sp>
      <p:sp>
        <p:nvSpPr>
          <p:cNvPr id="3" name="Date Placeholder 2"/>
          <p:cNvSpPr>
            <a:spLocks noGrp="1"/>
          </p:cNvSpPr>
          <p:nvPr>
            <p:ph type="dt" idx="1"/>
          </p:nvPr>
        </p:nvSpPr>
        <p:spPr>
          <a:xfrm>
            <a:off x="3884613" y="0"/>
            <a:ext cx="2971800" cy="499012"/>
          </a:xfrm>
          <a:prstGeom prst="rect">
            <a:avLst/>
          </a:prstGeom>
        </p:spPr>
        <p:txBody>
          <a:bodyPr vert="horz" lIns="91440" tIns="45720" rIns="91440" bIns="45720" rtlCol="0"/>
          <a:lstStyle>
            <a:lvl1pPr algn="r">
              <a:defRPr sz="1200"/>
            </a:lvl1pPr>
          </a:lstStyle>
          <a:p>
            <a:fld id="{985D37C5-A136-4248-AB54-5C2CA9B8BE88}" type="datetimeFigureOut">
              <a:rPr lang="th-TH" smtClean="0"/>
              <a:t>30/01/67</a:t>
            </a:fld>
            <a:endParaRPr lang="th-TH"/>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th-TH"/>
          </a:p>
        </p:txBody>
      </p:sp>
      <p:sp>
        <p:nvSpPr>
          <p:cNvPr id="5" name="Notes Placeholder 4"/>
          <p:cNvSpPr>
            <a:spLocks noGrp="1"/>
          </p:cNvSpPr>
          <p:nvPr>
            <p:ph type="body" sz="quarter" idx="3"/>
          </p:nvPr>
        </p:nvSpPr>
        <p:spPr>
          <a:xfrm>
            <a:off x="685800" y="4786362"/>
            <a:ext cx="5486400" cy="391611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6" name="Footer Placeholder 5"/>
          <p:cNvSpPr>
            <a:spLocks noGrp="1"/>
          </p:cNvSpPr>
          <p:nvPr>
            <p:ph type="ftr" sz="quarter" idx="4"/>
          </p:nvPr>
        </p:nvSpPr>
        <p:spPr>
          <a:xfrm>
            <a:off x="0" y="9446678"/>
            <a:ext cx="2971800" cy="499011"/>
          </a:xfrm>
          <a:prstGeom prst="rect">
            <a:avLst/>
          </a:prstGeom>
        </p:spPr>
        <p:txBody>
          <a:bodyPr vert="horz" lIns="91440" tIns="45720" rIns="91440" bIns="45720" rtlCol="0" anchor="b"/>
          <a:lstStyle>
            <a:lvl1pPr algn="l">
              <a:defRPr sz="1200"/>
            </a:lvl1pPr>
          </a:lstStyle>
          <a:p>
            <a:endParaRPr lang="th-TH"/>
          </a:p>
        </p:txBody>
      </p:sp>
      <p:sp>
        <p:nvSpPr>
          <p:cNvPr id="7" name="Slide Number Placeholder 6"/>
          <p:cNvSpPr>
            <a:spLocks noGrp="1"/>
          </p:cNvSpPr>
          <p:nvPr>
            <p:ph type="sldNum" sz="quarter" idx="5"/>
          </p:nvPr>
        </p:nvSpPr>
        <p:spPr>
          <a:xfrm>
            <a:off x="3884613" y="9446678"/>
            <a:ext cx="2971800" cy="499011"/>
          </a:xfrm>
          <a:prstGeom prst="rect">
            <a:avLst/>
          </a:prstGeom>
        </p:spPr>
        <p:txBody>
          <a:bodyPr vert="horz" lIns="91440" tIns="45720" rIns="91440" bIns="45720" rtlCol="0" anchor="b"/>
          <a:lstStyle>
            <a:lvl1pPr algn="r">
              <a:defRPr sz="1200"/>
            </a:lvl1pPr>
          </a:lstStyle>
          <a:p>
            <a:fld id="{134712C8-7AB2-4414-B698-2AA0B8C2688F}" type="slidenum">
              <a:rPr lang="th-TH" smtClean="0"/>
              <a:t>‹#›</a:t>
            </a:fld>
            <a:endParaRPr lang="th-TH"/>
          </a:p>
        </p:txBody>
      </p:sp>
    </p:spTree>
    <p:extLst>
      <p:ext uri="{BB962C8B-B14F-4D97-AF65-F5344CB8AC3E}">
        <p14:creationId xmlns:p14="http://schemas.microsoft.com/office/powerpoint/2010/main" val="311573755"/>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E80F8F2-0CC1-42BB-9AC7-174D43488BE8}" type="slidenum">
              <a:rPr lang="en-US" smtClean="0"/>
              <a:pPr/>
              <a:t>1</a:t>
            </a:fld>
            <a:endParaRPr lang="en-US"/>
          </a:p>
        </p:txBody>
      </p:sp>
    </p:spTree>
    <p:extLst>
      <p:ext uri="{BB962C8B-B14F-4D97-AF65-F5344CB8AC3E}">
        <p14:creationId xmlns:p14="http://schemas.microsoft.com/office/powerpoint/2010/main" val="2641146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 y="746125"/>
            <a:ext cx="6629400" cy="37290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E80F8F2-0CC1-42BB-9AC7-174D43488BE8}" type="slidenum">
              <a:rPr lang="en-US" smtClean="0"/>
              <a:pPr/>
              <a:t>5</a:t>
            </a:fld>
            <a:endParaRPr lang="en-US"/>
          </a:p>
        </p:txBody>
      </p:sp>
    </p:spTree>
    <p:extLst>
      <p:ext uri="{BB962C8B-B14F-4D97-AF65-F5344CB8AC3E}">
        <p14:creationId xmlns:p14="http://schemas.microsoft.com/office/powerpoint/2010/main" val="2457396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32AEBE-7AD5-4691-892D-C450A44CD109}" type="datetimeFigureOut">
              <a:rPr lang="th-TH" smtClean="0"/>
              <a:t>30/01/67</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82EB9442-2697-4ACD-895E-E999F070AC5C}" type="slidenum">
              <a:rPr lang="th-TH" smtClean="0"/>
              <a:t>‹#›</a:t>
            </a:fld>
            <a:endParaRPr lang="th-TH"/>
          </a:p>
        </p:txBody>
      </p:sp>
    </p:spTree>
    <p:extLst>
      <p:ext uri="{BB962C8B-B14F-4D97-AF65-F5344CB8AC3E}">
        <p14:creationId xmlns:p14="http://schemas.microsoft.com/office/powerpoint/2010/main" val="997894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32AEBE-7AD5-4691-892D-C450A44CD109}" type="datetimeFigureOut">
              <a:rPr lang="th-TH" smtClean="0"/>
              <a:t>30/01/67</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82EB9442-2697-4ACD-895E-E999F070AC5C}" type="slidenum">
              <a:rPr lang="th-TH" smtClean="0"/>
              <a:t>‹#›</a:t>
            </a:fld>
            <a:endParaRPr lang="th-TH"/>
          </a:p>
        </p:txBody>
      </p:sp>
    </p:spTree>
    <p:extLst>
      <p:ext uri="{BB962C8B-B14F-4D97-AF65-F5344CB8AC3E}">
        <p14:creationId xmlns:p14="http://schemas.microsoft.com/office/powerpoint/2010/main" val="2188501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32AEBE-7AD5-4691-892D-C450A44CD109}" type="datetimeFigureOut">
              <a:rPr lang="th-TH" smtClean="0"/>
              <a:t>30/01/67</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82EB9442-2697-4ACD-895E-E999F070AC5C}" type="slidenum">
              <a:rPr lang="th-TH" smtClean="0"/>
              <a:t>‹#›</a:t>
            </a:fld>
            <a:endParaRPr lang="th-TH"/>
          </a:p>
        </p:txBody>
      </p:sp>
    </p:spTree>
    <p:extLst>
      <p:ext uri="{BB962C8B-B14F-4D97-AF65-F5344CB8AC3E}">
        <p14:creationId xmlns:p14="http://schemas.microsoft.com/office/powerpoint/2010/main" val="1389043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32AEBE-7AD5-4691-892D-C450A44CD109}" type="datetimeFigureOut">
              <a:rPr lang="th-TH" smtClean="0"/>
              <a:t>30/01/67</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82EB9442-2697-4ACD-895E-E999F070AC5C}" type="slidenum">
              <a:rPr lang="th-TH" smtClean="0"/>
              <a:t>‹#›</a:t>
            </a:fld>
            <a:endParaRPr lang="th-TH"/>
          </a:p>
        </p:txBody>
      </p:sp>
    </p:spTree>
    <p:extLst>
      <p:ext uri="{BB962C8B-B14F-4D97-AF65-F5344CB8AC3E}">
        <p14:creationId xmlns:p14="http://schemas.microsoft.com/office/powerpoint/2010/main" val="2922170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32AEBE-7AD5-4691-892D-C450A44CD109}" type="datetimeFigureOut">
              <a:rPr lang="th-TH" smtClean="0"/>
              <a:t>30/01/67</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82EB9442-2697-4ACD-895E-E999F070AC5C}" type="slidenum">
              <a:rPr lang="th-TH" smtClean="0"/>
              <a:t>‹#›</a:t>
            </a:fld>
            <a:endParaRPr lang="th-TH"/>
          </a:p>
        </p:txBody>
      </p:sp>
    </p:spTree>
    <p:extLst>
      <p:ext uri="{BB962C8B-B14F-4D97-AF65-F5344CB8AC3E}">
        <p14:creationId xmlns:p14="http://schemas.microsoft.com/office/powerpoint/2010/main" val="259184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32AEBE-7AD5-4691-892D-C450A44CD109}" type="datetimeFigureOut">
              <a:rPr lang="th-TH" smtClean="0"/>
              <a:t>30/01/67</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82EB9442-2697-4ACD-895E-E999F070AC5C}" type="slidenum">
              <a:rPr lang="th-TH" smtClean="0"/>
              <a:t>‹#›</a:t>
            </a:fld>
            <a:endParaRPr lang="th-TH"/>
          </a:p>
        </p:txBody>
      </p:sp>
    </p:spTree>
    <p:extLst>
      <p:ext uri="{BB962C8B-B14F-4D97-AF65-F5344CB8AC3E}">
        <p14:creationId xmlns:p14="http://schemas.microsoft.com/office/powerpoint/2010/main" val="2896191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32AEBE-7AD5-4691-892D-C450A44CD109}" type="datetimeFigureOut">
              <a:rPr lang="th-TH" smtClean="0"/>
              <a:t>30/01/67</a:t>
            </a:fld>
            <a:endParaRPr lang="th-TH"/>
          </a:p>
        </p:txBody>
      </p:sp>
      <p:sp>
        <p:nvSpPr>
          <p:cNvPr id="8" name="Footer Placeholder 7"/>
          <p:cNvSpPr>
            <a:spLocks noGrp="1"/>
          </p:cNvSpPr>
          <p:nvPr>
            <p:ph type="ftr" sz="quarter" idx="11"/>
          </p:nvPr>
        </p:nvSpPr>
        <p:spPr/>
        <p:txBody>
          <a:bodyPr/>
          <a:lstStyle/>
          <a:p>
            <a:endParaRPr lang="th-TH"/>
          </a:p>
        </p:txBody>
      </p:sp>
      <p:sp>
        <p:nvSpPr>
          <p:cNvPr id="9" name="Slide Number Placeholder 8"/>
          <p:cNvSpPr>
            <a:spLocks noGrp="1"/>
          </p:cNvSpPr>
          <p:nvPr>
            <p:ph type="sldNum" sz="quarter" idx="12"/>
          </p:nvPr>
        </p:nvSpPr>
        <p:spPr/>
        <p:txBody>
          <a:bodyPr/>
          <a:lstStyle/>
          <a:p>
            <a:fld id="{82EB9442-2697-4ACD-895E-E999F070AC5C}" type="slidenum">
              <a:rPr lang="th-TH" smtClean="0"/>
              <a:t>‹#›</a:t>
            </a:fld>
            <a:endParaRPr lang="th-TH"/>
          </a:p>
        </p:txBody>
      </p:sp>
    </p:spTree>
    <p:extLst>
      <p:ext uri="{BB962C8B-B14F-4D97-AF65-F5344CB8AC3E}">
        <p14:creationId xmlns:p14="http://schemas.microsoft.com/office/powerpoint/2010/main" val="2640106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32AEBE-7AD5-4691-892D-C450A44CD109}" type="datetimeFigureOut">
              <a:rPr lang="th-TH" smtClean="0"/>
              <a:t>30/01/67</a:t>
            </a:fld>
            <a:endParaRPr lang="th-TH"/>
          </a:p>
        </p:txBody>
      </p:sp>
      <p:sp>
        <p:nvSpPr>
          <p:cNvPr id="4" name="Footer Placeholder 3"/>
          <p:cNvSpPr>
            <a:spLocks noGrp="1"/>
          </p:cNvSpPr>
          <p:nvPr>
            <p:ph type="ftr" sz="quarter" idx="11"/>
          </p:nvPr>
        </p:nvSpPr>
        <p:spPr/>
        <p:txBody>
          <a:bodyPr/>
          <a:lstStyle/>
          <a:p>
            <a:endParaRPr lang="th-TH"/>
          </a:p>
        </p:txBody>
      </p:sp>
      <p:sp>
        <p:nvSpPr>
          <p:cNvPr id="5" name="Slide Number Placeholder 4"/>
          <p:cNvSpPr>
            <a:spLocks noGrp="1"/>
          </p:cNvSpPr>
          <p:nvPr>
            <p:ph type="sldNum" sz="quarter" idx="12"/>
          </p:nvPr>
        </p:nvSpPr>
        <p:spPr/>
        <p:txBody>
          <a:bodyPr/>
          <a:lstStyle/>
          <a:p>
            <a:fld id="{82EB9442-2697-4ACD-895E-E999F070AC5C}" type="slidenum">
              <a:rPr lang="th-TH" smtClean="0"/>
              <a:t>‹#›</a:t>
            </a:fld>
            <a:endParaRPr lang="th-TH"/>
          </a:p>
        </p:txBody>
      </p:sp>
    </p:spTree>
    <p:extLst>
      <p:ext uri="{BB962C8B-B14F-4D97-AF65-F5344CB8AC3E}">
        <p14:creationId xmlns:p14="http://schemas.microsoft.com/office/powerpoint/2010/main" val="3364015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32AEBE-7AD5-4691-892D-C450A44CD109}" type="datetimeFigureOut">
              <a:rPr lang="th-TH" smtClean="0"/>
              <a:t>30/01/67</a:t>
            </a:fld>
            <a:endParaRPr lang="th-TH"/>
          </a:p>
        </p:txBody>
      </p:sp>
      <p:sp>
        <p:nvSpPr>
          <p:cNvPr id="3" name="Footer Placeholder 2"/>
          <p:cNvSpPr>
            <a:spLocks noGrp="1"/>
          </p:cNvSpPr>
          <p:nvPr>
            <p:ph type="ftr" sz="quarter" idx="11"/>
          </p:nvPr>
        </p:nvSpPr>
        <p:spPr/>
        <p:txBody>
          <a:bodyPr/>
          <a:lstStyle/>
          <a:p>
            <a:endParaRPr lang="th-TH"/>
          </a:p>
        </p:txBody>
      </p:sp>
      <p:sp>
        <p:nvSpPr>
          <p:cNvPr id="4" name="Slide Number Placeholder 3"/>
          <p:cNvSpPr>
            <a:spLocks noGrp="1"/>
          </p:cNvSpPr>
          <p:nvPr>
            <p:ph type="sldNum" sz="quarter" idx="12"/>
          </p:nvPr>
        </p:nvSpPr>
        <p:spPr/>
        <p:txBody>
          <a:bodyPr/>
          <a:lstStyle/>
          <a:p>
            <a:fld id="{82EB9442-2697-4ACD-895E-E999F070AC5C}" type="slidenum">
              <a:rPr lang="th-TH" smtClean="0"/>
              <a:t>‹#›</a:t>
            </a:fld>
            <a:endParaRPr lang="th-TH"/>
          </a:p>
        </p:txBody>
      </p:sp>
    </p:spTree>
    <p:extLst>
      <p:ext uri="{BB962C8B-B14F-4D97-AF65-F5344CB8AC3E}">
        <p14:creationId xmlns:p14="http://schemas.microsoft.com/office/powerpoint/2010/main" val="2718305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32AEBE-7AD5-4691-892D-C450A44CD109}" type="datetimeFigureOut">
              <a:rPr lang="th-TH" smtClean="0"/>
              <a:t>30/01/67</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82EB9442-2697-4ACD-895E-E999F070AC5C}" type="slidenum">
              <a:rPr lang="th-TH" smtClean="0"/>
              <a:t>‹#›</a:t>
            </a:fld>
            <a:endParaRPr lang="th-TH"/>
          </a:p>
        </p:txBody>
      </p:sp>
    </p:spTree>
    <p:extLst>
      <p:ext uri="{BB962C8B-B14F-4D97-AF65-F5344CB8AC3E}">
        <p14:creationId xmlns:p14="http://schemas.microsoft.com/office/powerpoint/2010/main" val="4186301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C32AEBE-7AD5-4691-892D-C450A44CD109}" type="datetimeFigureOut">
              <a:rPr lang="th-TH" smtClean="0"/>
              <a:t>30/01/67</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82EB9442-2697-4ACD-895E-E999F070AC5C}" type="slidenum">
              <a:rPr lang="th-TH" smtClean="0"/>
              <a:t>‹#›</a:t>
            </a:fld>
            <a:endParaRPr lang="th-TH"/>
          </a:p>
        </p:txBody>
      </p:sp>
    </p:spTree>
    <p:extLst>
      <p:ext uri="{BB962C8B-B14F-4D97-AF65-F5344CB8AC3E}">
        <p14:creationId xmlns:p14="http://schemas.microsoft.com/office/powerpoint/2010/main" val="1977705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32AEBE-7AD5-4691-892D-C450A44CD109}" type="datetimeFigureOut">
              <a:rPr lang="th-TH" smtClean="0"/>
              <a:t>30/01/67</a:t>
            </a:fld>
            <a:endParaRPr lang="th-T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B9442-2697-4ACD-895E-E999F070AC5C}" type="slidenum">
              <a:rPr lang="th-TH" smtClean="0"/>
              <a:t>‹#›</a:t>
            </a:fld>
            <a:endParaRPr lang="th-TH"/>
          </a:p>
        </p:txBody>
      </p:sp>
    </p:spTree>
    <p:extLst>
      <p:ext uri="{BB962C8B-B14F-4D97-AF65-F5344CB8AC3E}">
        <p14:creationId xmlns:p14="http://schemas.microsoft.com/office/powerpoint/2010/main" val="20933015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28.PNG"/><Relationship Id="rId3" Type="http://schemas.openxmlformats.org/officeDocument/2006/relationships/image" Target="../media/image14.png"/><Relationship Id="rId21" Type="http://schemas.openxmlformats.org/officeDocument/2006/relationships/image" Target="../media/image31.PNG"/><Relationship Id="rId7" Type="http://schemas.openxmlformats.org/officeDocument/2006/relationships/image" Target="../media/image17.jpe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notesSlide" Target="../notesSlides/notesSlide2.xml"/><Relationship Id="rId16" Type="http://schemas.openxmlformats.org/officeDocument/2006/relationships/image" Target="../media/image26.PNG"/><Relationship Id="rId20"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21.png"/><Relationship Id="rId5" Type="http://schemas.openxmlformats.org/officeDocument/2006/relationships/image" Target="../media/image16.png"/><Relationship Id="rId15" Type="http://schemas.openxmlformats.org/officeDocument/2006/relationships/image" Target="../media/image25.png"/><Relationship Id="rId10" Type="http://schemas.openxmlformats.org/officeDocument/2006/relationships/image" Target="../media/image20.png"/><Relationship Id="rId19" Type="http://schemas.openxmlformats.org/officeDocument/2006/relationships/image" Target="../media/image29.png"/><Relationship Id="rId4" Type="http://schemas.openxmlformats.org/officeDocument/2006/relationships/image" Target="../media/image15.jpeg"/><Relationship Id="rId9" Type="http://schemas.openxmlformats.org/officeDocument/2006/relationships/image" Target="../media/image19.png"/><Relationship Id="rId14" Type="http://schemas.openxmlformats.org/officeDocument/2006/relationships/image" Target="../media/image24.png"/></Relationships>
</file>

<file path=ppt/slides/_rels/slide6.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18" Type="http://schemas.openxmlformats.org/officeDocument/2006/relationships/image" Target="../media/image45.png"/><Relationship Id="rId3" Type="http://schemas.openxmlformats.org/officeDocument/2006/relationships/image" Target="../media/image8.png"/><Relationship Id="rId21" Type="http://schemas.openxmlformats.org/officeDocument/2006/relationships/image" Target="../media/image48.png"/><Relationship Id="rId7" Type="http://schemas.openxmlformats.org/officeDocument/2006/relationships/image" Target="../media/image34.jfif"/><Relationship Id="rId12" Type="http://schemas.openxmlformats.org/officeDocument/2006/relationships/image" Target="../media/image39.png"/><Relationship Id="rId17" Type="http://schemas.openxmlformats.org/officeDocument/2006/relationships/image" Target="../media/image44.png"/><Relationship Id="rId2" Type="http://schemas.openxmlformats.org/officeDocument/2006/relationships/image" Target="../media/image7.png"/><Relationship Id="rId16" Type="http://schemas.openxmlformats.org/officeDocument/2006/relationships/image" Target="../media/image43.png"/><Relationship Id="rId20"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24" Type="http://schemas.openxmlformats.org/officeDocument/2006/relationships/image" Target="../media/image51.png"/><Relationship Id="rId5" Type="http://schemas.openxmlformats.org/officeDocument/2006/relationships/image" Target="../media/image10.png"/><Relationship Id="rId15" Type="http://schemas.openxmlformats.org/officeDocument/2006/relationships/image" Target="../media/image42.png"/><Relationship Id="rId23" Type="http://schemas.openxmlformats.org/officeDocument/2006/relationships/image" Target="../media/image50.png"/><Relationship Id="rId10" Type="http://schemas.openxmlformats.org/officeDocument/2006/relationships/image" Target="../media/image37.png"/><Relationship Id="rId19" Type="http://schemas.openxmlformats.org/officeDocument/2006/relationships/image" Target="../media/image46.png"/><Relationship Id="rId4" Type="http://schemas.openxmlformats.org/officeDocument/2006/relationships/image" Target="../media/image9.png"/><Relationship Id="rId9" Type="http://schemas.openxmlformats.org/officeDocument/2006/relationships/image" Target="../media/image36.png"/><Relationship Id="rId14" Type="http://schemas.openxmlformats.org/officeDocument/2006/relationships/image" Target="../media/image41.png"/><Relationship Id="rId22" Type="http://schemas.openxmlformats.org/officeDocument/2006/relationships/image" Target="../media/image49.jpeg"/></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8" name="Group 487"/>
          <p:cNvGrpSpPr/>
          <p:nvPr/>
        </p:nvGrpSpPr>
        <p:grpSpPr>
          <a:xfrm>
            <a:off x="72223" y="38035"/>
            <a:ext cx="1546388" cy="502734"/>
            <a:chOff x="43193" y="38035"/>
            <a:chExt cx="1546388" cy="502734"/>
          </a:xfrm>
        </p:grpSpPr>
        <p:sp>
          <p:nvSpPr>
            <p:cNvPr id="489" name="Rectangle 488"/>
            <p:cNvSpPr/>
            <p:nvPr/>
          </p:nvSpPr>
          <p:spPr>
            <a:xfrm>
              <a:off x="560892" y="44826"/>
              <a:ext cx="1028689" cy="461665"/>
            </a:xfrm>
            <a:prstGeom prst="rect">
              <a:avLst/>
            </a:prstGeom>
            <a:noFill/>
            <a:ln>
              <a:noFill/>
            </a:ln>
          </p:spPr>
          <p:txBody>
            <a:bodyPr wrap="square" anchor="ctr">
              <a:spAutoFit/>
            </a:bodyPr>
            <a:lstStyle/>
            <a:p>
              <a:pPr algn="ctr"/>
              <a:r>
                <a:rPr lang="en-US" sz="1200" b="1" dirty="0">
                  <a:ln w="3175">
                    <a:noFill/>
                  </a:ln>
                  <a:solidFill>
                    <a:srgbClr val="002060"/>
                  </a:solidFill>
                  <a:latin typeface="Meiryo UI" panose="020B0604030504040204" pitchFamily="34" charset="-128"/>
                  <a:ea typeface="Meiryo UI" panose="020B0604030504040204" pitchFamily="34" charset="-128"/>
                  <a:cs typeface="Meiryo UI" panose="020B0604030504040204" pitchFamily="34" charset="-128"/>
                </a:rPr>
                <a:t>DBC-RA2</a:t>
              </a:r>
            </a:p>
            <a:p>
              <a:pPr algn="ctr"/>
              <a:r>
                <a:rPr lang="en-US" sz="1200" b="1" dirty="0">
                  <a:ln w="3175">
                    <a:noFill/>
                  </a:ln>
                  <a:solidFill>
                    <a:srgbClr val="002060"/>
                  </a:solidFill>
                  <a:latin typeface="Meiryo UI" panose="020B0604030504040204" pitchFamily="34" charset="-128"/>
                  <a:ea typeface="Meiryo UI" panose="020B0604030504040204" pitchFamily="34" charset="-128"/>
                  <a:cs typeface="Meiryo UI" panose="020B0604030504040204" pitchFamily="34" charset="-128"/>
                </a:rPr>
                <a:t>PLD</a:t>
              </a:r>
            </a:p>
          </p:txBody>
        </p:sp>
        <p:sp>
          <p:nvSpPr>
            <p:cNvPr id="490" name="Rectangle 489"/>
            <p:cNvSpPr/>
            <p:nvPr/>
          </p:nvSpPr>
          <p:spPr>
            <a:xfrm>
              <a:off x="43193" y="38035"/>
              <a:ext cx="428053" cy="35033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491" name="Rectangle 490"/>
            <p:cNvSpPr/>
            <p:nvPr/>
          </p:nvSpPr>
          <p:spPr>
            <a:xfrm>
              <a:off x="195593" y="190435"/>
              <a:ext cx="428053" cy="35033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grpSp>
      <p:sp>
        <p:nvSpPr>
          <p:cNvPr id="492" name="Slide Number Placeholder 1"/>
          <p:cNvSpPr>
            <a:spLocks noGrp="1"/>
          </p:cNvSpPr>
          <p:nvPr>
            <p:ph type="sldNum" sz="quarter" idx="12"/>
          </p:nvPr>
        </p:nvSpPr>
        <p:spPr>
          <a:xfrm>
            <a:off x="11716418" y="48517"/>
            <a:ext cx="427495" cy="393765"/>
          </a:xfrm>
          <a:noFill/>
          <a:ln>
            <a:solidFill>
              <a:schemeClr val="bg2"/>
            </a:solidFill>
          </a:ln>
        </p:spPr>
        <p:txBody>
          <a:bodyPr/>
          <a:lstStyle/>
          <a:p>
            <a:pPr algn="ctr">
              <a:defRPr/>
            </a:pPr>
            <a:fld id="{DF45C4D3-E5FA-4693-B145-B6F044B422B4}" type="slidenum">
              <a:rPr lang="en-US" sz="1800" b="1">
                <a:solidFill>
                  <a:prstClr val="black">
                    <a:tint val="75000"/>
                  </a:prstClr>
                </a:solidFill>
                <a:latin typeface="Meiryo UI" panose="020B0604030504040204" pitchFamily="34" charset="-128"/>
                <a:ea typeface="Meiryo UI" panose="020B0604030504040204" pitchFamily="34" charset="-128"/>
                <a:cs typeface="Meiryo UI" panose="020B0604030504040204" pitchFamily="34" charset="-128"/>
              </a:rPr>
              <a:pPr algn="ctr">
                <a:defRPr/>
              </a:pPr>
              <a:t>1</a:t>
            </a:fld>
            <a:endParaRPr lang="en-US" sz="1800" b="1" dirty="0">
              <a:solidFill>
                <a:prstClr val="black">
                  <a:tint val="75000"/>
                </a:prstClr>
              </a:solidFill>
              <a:latin typeface="Meiryo UI" panose="020B0604030504040204" pitchFamily="34" charset="-128"/>
              <a:ea typeface="Meiryo UI" panose="020B0604030504040204" pitchFamily="34" charset="-128"/>
              <a:cs typeface="Meiryo UI" panose="020B0604030504040204" pitchFamily="34" charset="-128"/>
            </a:endParaRPr>
          </a:p>
        </p:txBody>
      </p:sp>
      <p:cxnSp>
        <p:nvCxnSpPr>
          <p:cNvPr id="493" name="Straight Connector 492"/>
          <p:cNvCxnSpPr/>
          <p:nvPr/>
        </p:nvCxnSpPr>
        <p:spPr>
          <a:xfrm flipV="1">
            <a:off x="25769" y="567664"/>
            <a:ext cx="1216152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94" name="Rectangle 493"/>
          <p:cNvSpPr/>
          <p:nvPr/>
        </p:nvSpPr>
        <p:spPr>
          <a:xfrm>
            <a:off x="2314473" y="61806"/>
            <a:ext cx="8312767" cy="461577"/>
          </a:xfrm>
          <a:prstGeom prst="rect">
            <a:avLst/>
          </a:prstGeom>
          <a:noFill/>
          <a:ln w="12700" cap="flat" cmpd="sng" algn="ctr">
            <a:noFill/>
            <a:prstDash val="solid"/>
            <a:miter lim="800000"/>
          </a:ln>
          <a:effectLst/>
        </p:spPr>
        <p:txBody>
          <a:bodyPr lIns="84366" tIns="42184" rIns="84366" bIns="42184" rtlCol="0" anchor="ctr"/>
          <a:lstStyle/>
          <a:p>
            <a:pPr algn="ctr">
              <a:tabLst>
                <a:tab pos="1491791" algn="l"/>
              </a:tabLst>
              <a:defRPr/>
            </a:pPr>
            <a:r>
              <a:rPr lang="en-US" sz="2800" b="1" dirty="0">
                <a:solidFill>
                  <a:srgbClr val="002060"/>
                </a:solidFill>
                <a:latin typeface="Meiryo UI" panose="020B0604030504040204" pitchFamily="34" charset="-128"/>
                <a:ea typeface="Meiryo UI" panose="020B0604030504040204" pitchFamily="34" charset="-128"/>
                <a:cs typeface="Meiryo UI" panose="020B0604030504040204" pitchFamily="34" charset="-128"/>
              </a:rPr>
              <a:t>ACTION PLAN</a:t>
            </a:r>
          </a:p>
        </p:txBody>
      </p:sp>
      <p:sp>
        <p:nvSpPr>
          <p:cNvPr id="14" name="Rectangle 13"/>
          <p:cNvSpPr/>
          <p:nvPr/>
        </p:nvSpPr>
        <p:spPr>
          <a:xfrm>
            <a:off x="12552588" y="-369135"/>
            <a:ext cx="1239995" cy="1289586"/>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52" name="Table 151"/>
          <p:cNvGraphicFramePr>
            <a:graphicFrameLocks noGrp="1"/>
          </p:cNvGraphicFramePr>
          <p:nvPr>
            <p:extLst>
              <p:ext uri="{D42A27DB-BD31-4B8C-83A1-F6EECF244321}">
                <p14:modId xmlns:p14="http://schemas.microsoft.com/office/powerpoint/2010/main" val="3320312390"/>
              </p:ext>
            </p:extLst>
          </p:nvPr>
        </p:nvGraphicFramePr>
        <p:xfrm>
          <a:off x="61459" y="1065007"/>
          <a:ext cx="12071696" cy="5735378"/>
        </p:xfrm>
        <a:graphic>
          <a:graphicData uri="http://schemas.openxmlformats.org/drawingml/2006/table">
            <a:tbl>
              <a:tblPr firstRow="1" bandRow="1">
                <a:tableStyleId>{5C22544A-7EE6-4342-B048-85BDC9FD1C3A}</a:tableStyleId>
              </a:tblPr>
              <a:tblGrid>
                <a:gridCol w="404369">
                  <a:extLst>
                    <a:ext uri="{9D8B030D-6E8A-4147-A177-3AD203B41FA5}">
                      <a16:colId xmlns:a16="http://schemas.microsoft.com/office/drawing/2014/main" val="1906432921"/>
                    </a:ext>
                  </a:extLst>
                </a:gridCol>
                <a:gridCol w="1421018">
                  <a:extLst>
                    <a:ext uri="{9D8B030D-6E8A-4147-A177-3AD203B41FA5}">
                      <a16:colId xmlns:a16="http://schemas.microsoft.com/office/drawing/2014/main" val="3520590347"/>
                    </a:ext>
                  </a:extLst>
                </a:gridCol>
                <a:gridCol w="980241">
                  <a:extLst>
                    <a:ext uri="{9D8B030D-6E8A-4147-A177-3AD203B41FA5}">
                      <a16:colId xmlns:a16="http://schemas.microsoft.com/office/drawing/2014/main" val="1654322421"/>
                    </a:ext>
                  </a:extLst>
                </a:gridCol>
                <a:gridCol w="661862">
                  <a:extLst>
                    <a:ext uri="{9D8B030D-6E8A-4147-A177-3AD203B41FA5}">
                      <a16:colId xmlns:a16="http://schemas.microsoft.com/office/drawing/2014/main" val="1095295460"/>
                    </a:ext>
                  </a:extLst>
                </a:gridCol>
                <a:gridCol w="661862">
                  <a:extLst>
                    <a:ext uri="{9D8B030D-6E8A-4147-A177-3AD203B41FA5}">
                      <a16:colId xmlns:a16="http://schemas.microsoft.com/office/drawing/2014/main" val="637816323"/>
                    </a:ext>
                  </a:extLst>
                </a:gridCol>
                <a:gridCol w="661862">
                  <a:extLst>
                    <a:ext uri="{9D8B030D-6E8A-4147-A177-3AD203B41FA5}">
                      <a16:colId xmlns:a16="http://schemas.microsoft.com/office/drawing/2014/main" val="2559496636"/>
                    </a:ext>
                  </a:extLst>
                </a:gridCol>
                <a:gridCol w="661862">
                  <a:extLst>
                    <a:ext uri="{9D8B030D-6E8A-4147-A177-3AD203B41FA5}">
                      <a16:colId xmlns:a16="http://schemas.microsoft.com/office/drawing/2014/main" val="4229596153"/>
                    </a:ext>
                  </a:extLst>
                </a:gridCol>
                <a:gridCol w="661862">
                  <a:extLst>
                    <a:ext uri="{9D8B030D-6E8A-4147-A177-3AD203B41FA5}">
                      <a16:colId xmlns:a16="http://schemas.microsoft.com/office/drawing/2014/main" val="626298987"/>
                    </a:ext>
                  </a:extLst>
                </a:gridCol>
                <a:gridCol w="661862">
                  <a:extLst>
                    <a:ext uri="{9D8B030D-6E8A-4147-A177-3AD203B41FA5}">
                      <a16:colId xmlns:a16="http://schemas.microsoft.com/office/drawing/2014/main" val="2669190947"/>
                    </a:ext>
                  </a:extLst>
                </a:gridCol>
                <a:gridCol w="661862">
                  <a:extLst>
                    <a:ext uri="{9D8B030D-6E8A-4147-A177-3AD203B41FA5}">
                      <a16:colId xmlns:a16="http://schemas.microsoft.com/office/drawing/2014/main" val="371712497"/>
                    </a:ext>
                  </a:extLst>
                </a:gridCol>
                <a:gridCol w="661862">
                  <a:extLst>
                    <a:ext uri="{9D8B030D-6E8A-4147-A177-3AD203B41FA5}">
                      <a16:colId xmlns:a16="http://schemas.microsoft.com/office/drawing/2014/main" val="737071605"/>
                    </a:ext>
                  </a:extLst>
                </a:gridCol>
                <a:gridCol w="661862">
                  <a:extLst>
                    <a:ext uri="{9D8B030D-6E8A-4147-A177-3AD203B41FA5}">
                      <a16:colId xmlns:a16="http://schemas.microsoft.com/office/drawing/2014/main" val="2462686284"/>
                    </a:ext>
                  </a:extLst>
                </a:gridCol>
                <a:gridCol w="661862">
                  <a:extLst>
                    <a:ext uri="{9D8B030D-6E8A-4147-A177-3AD203B41FA5}">
                      <a16:colId xmlns:a16="http://schemas.microsoft.com/office/drawing/2014/main" val="1783853820"/>
                    </a:ext>
                  </a:extLst>
                </a:gridCol>
                <a:gridCol w="661862">
                  <a:extLst>
                    <a:ext uri="{9D8B030D-6E8A-4147-A177-3AD203B41FA5}">
                      <a16:colId xmlns:a16="http://schemas.microsoft.com/office/drawing/2014/main" val="3468577916"/>
                    </a:ext>
                  </a:extLst>
                </a:gridCol>
                <a:gridCol w="661862">
                  <a:extLst>
                    <a:ext uri="{9D8B030D-6E8A-4147-A177-3AD203B41FA5}">
                      <a16:colId xmlns:a16="http://schemas.microsoft.com/office/drawing/2014/main" val="4177983919"/>
                    </a:ext>
                  </a:extLst>
                </a:gridCol>
                <a:gridCol w="661862">
                  <a:extLst>
                    <a:ext uri="{9D8B030D-6E8A-4147-A177-3AD203B41FA5}">
                      <a16:colId xmlns:a16="http://schemas.microsoft.com/office/drawing/2014/main" val="1823591008"/>
                    </a:ext>
                  </a:extLst>
                </a:gridCol>
                <a:gridCol w="661862">
                  <a:extLst>
                    <a:ext uri="{9D8B030D-6E8A-4147-A177-3AD203B41FA5}">
                      <a16:colId xmlns:a16="http://schemas.microsoft.com/office/drawing/2014/main" val="263521733"/>
                    </a:ext>
                  </a:extLst>
                </a:gridCol>
              </a:tblGrid>
              <a:tr h="388696">
                <a:tc rowSpan="2">
                  <a:txBody>
                    <a:bodyPr/>
                    <a:lstStyle/>
                    <a:p>
                      <a:pPr algn="ctr"/>
                      <a:r>
                        <a:rPr lang="en-US" sz="1100" dirty="0">
                          <a:latin typeface="Meiryo UI" panose="020B0604030504040204" pitchFamily="34" charset="-128"/>
                          <a:ea typeface="Meiryo UI" panose="020B0604030504040204" pitchFamily="34" charset="-128"/>
                          <a:cs typeface="Meiryo UI" panose="020B0604030504040204" pitchFamily="34" charset="-128"/>
                        </a:rPr>
                        <a:t>No</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70C0"/>
                    </a:solidFill>
                  </a:tcPr>
                </a:tc>
                <a:tc rowSpan="2">
                  <a:txBody>
                    <a:bodyPr/>
                    <a:lstStyle/>
                    <a:p>
                      <a:pPr algn="ctr"/>
                      <a:r>
                        <a:rPr lang="en-US" sz="1100" dirty="0">
                          <a:latin typeface="Meiryo UI" panose="020B0604030504040204" pitchFamily="34" charset="-128"/>
                          <a:ea typeface="Meiryo UI" panose="020B0604030504040204" pitchFamily="34" charset="-128"/>
                          <a:cs typeface="Meiryo UI" panose="020B0604030504040204" pitchFamily="34" charset="-128"/>
                        </a:rPr>
                        <a:t>Detail</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70C0"/>
                    </a:solidFill>
                  </a:tcPr>
                </a:tc>
                <a:tc rowSpan="2">
                  <a:txBody>
                    <a:bodyPr/>
                    <a:lstStyle/>
                    <a:p>
                      <a:pPr algn="ctr"/>
                      <a:r>
                        <a:rPr lang="en-US" sz="1100" dirty="0">
                          <a:latin typeface="Meiryo UI" panose="020B0604030504040204" pitchFamily="34" charset="-128"/>
                          <a:ea typeface="Meiryo UI" panose="020B0604030504040204" pitchFamily="34" charset="-128"/>
                          <a:cs typeface="Meiryo UI" panose="020B0604030504040204" pitchFamily="34" charset="-128"/>
                        </a:rPr>
                        <a:t>P.I.C</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70C0"/>
                    </a:solidFill>
                  </a:tcPr>
                </a:tc>
                <a:tc gridSpan="2">
                  <a:txBody>
                    <a:bodyPr/>
                    <a:lstStyle/>
                    <a:p>
                      <a:pPr algn="ctr"/>
                      <a:r>
                        <a:rPr lang="en-US" sz="1100" dirty="0">
                          <a:latin typeface="Meiryo UI" panose="020B0604030504040204" pitchFamily="34" charset="-128"/>
                          <a:ea typeface="Meiryo UI" panose="020B0604030504040204" pitchFamily="34" charset="-128"/>
                          <a:cs typeface="Meiryo UI" panose="020B0604030504040204" pitchFamily="34" charset="-128"/>
                        </a:rPr>
                        <a:t>Jan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70C0"/>
                    </a:solidFill>
                  </a:tcPr>
                </a:tc>
                <a:tc hMerge="1">
                  <a:txBody>
                    <a:bodyPr/>
                    <a:lstStyle/>
                    <a:p>
                      <a:pPr algn="ct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tc>
                <a:tc gridSpan="4">
                  <a:txBody>
                    <a:bodyPr/>
                    <a:lstStyle/>
                    <a:p>
                      <a:pPr algn="ctr"/>
                      <a:r>
                        <a:rPr lang="en-US" sz="1100" dirty="0">
                          <a:latin typeface="Meiryo UI" panose="020B0604030504040204" pitchFamily="34" charset="-128"/>
                          <a:ea typeface="Meiryo UI" panose="020B0604030504040204" pitchFamily="34" charset="-128"/>
                          <a:cs typeface="Meiryo UI" panose="020B0604030504040204" pitchFamily="34" charset="-128"/>
                        </a:rPr>
                        <a:t>Feb</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70C0"/>
                    </a:solidFill>
                  </a:tcPr>
                </a:tc>
                <a:tc hMerge="1">
                  <a:txBody>
                    <a:bodyPr/>
                    <a:lstStyle/>
                    <a:p>
                      <a:pPr algn="ct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tc>
                <a:tc hMerge="1">
                  <a:txBody>
                    <a:bodyPr/>
                    <a:lstStyle/>
                    <a:p>
                      <a:pPr algn="ct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tc>
                <a:tc hMerge="1">
                  <a:txBody>
                    <a:bodyPr/>
                    <a:lstStyle/>
                    <a:p>
                      <a:pPr algn="ct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tc>
                <a:tc gridSpan="4">
                  <a:txBody>
                    <a:bodyPr/>
                    <a:lstStyle/>
                    <a:p>
                      <a:pPr algn="ctr"/>
                      <a:r>
                        <a:rPr lang="en-US" sz="1100" dirty="0">
                          <a:latin typeface="Meiryo UI" panose="020B0604030504040204" pitchFamily="34" charset="-128"/>
                          <a:ea typeface="Meiryo UI" panose="020B0604030504040204" pitchFamily="34" charset="-128"/>
                          <a:cs typeface="Meiryo UI" panose="020B0604030504040204" pitchFamily="34" charset="-128"/>
                        </a:rPr>
                        <a:t>Mar</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70C0"/>
                    </a:solidFill>
                  </a:tcPr>
                </a:tc>
                <a:tc hMerge="1">
                  <a:txBody>
                    <a:bodyPr/>
                    <a:lstStyle/>
                    <a:p>
                      <a:pPr algn="ct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tc>
                <a:tc hMerge="1">
                  <a:txBody>
                    <a:bodyPr/>
                    <a:lstStyle/>
                    <a:p>
                      <a:pPr algn="ct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tc>
                <a:tc hMerge="1">
                  <a:txBody>
                    <a:bodyPr/>
                    <a:lstStyle/>
                    <a:p>
                      <a:pPr algn="ct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tc>
                <a:tc gridSpan="4">
                  <a:txBody>
                    <a:bodyPr/>
                    <a:lstStyle/>
                    <a:p>
                      <a:pPr algn="ctr"/>
                      <a:r>
                        <a:rPr lang="en-US" sz="1100" dirty="0">
                          <a:latin typeface="Meiryo UI" panose="020B0604030504040204" pitchFamily="34" charset="-128"/>
                          <a:ea typeface="Meiryo UI" panose="020B0604030504040204" pitchFamily="34" charset="-128"/>
                          <a:cs typeface="Meiryo UI" panose="020B0604030504040204" pitchFamily="34" charset="-128"/>
                        </a:rPr>
                        <a:t>Apr</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70C0"/>
                    </a:solidFill>
                  </a:tcPr>
                </a:tc>
                <a:tc hMerge="1">
                  <a:txBody>
                    <a:bodyPr/>
                    <a:lstStyle/>
                    <a:p>
                      <a:pPr algn="ct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tc>
                <a:tc hMerge="1">
                  <a:txBody>
                    <a:bodyPr/>
                    <a:lstStyle/>
                    <a:p>
                      <a:pPr algn="ct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tc>
                <a:tc hMerge="1">
                  <a:txBody>
                    <a:bodyPr/>
                    <a:lstStyle/>
                    <a:p>
                      <a:pPr algn="ct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tc>
                <a:extLst>
                  <a:ext uri="{0D108BD9-81ED-4DB2-BD59-A6C34878D82A}">
                    <a16:rowId xmlns:a16="http://schemas.microsoft.com/office/drawing/2014/main" val="1288945605"/>
                  </a:ext>
                </a:extLst>
              </a:tr>
              <a:tr h="389487">
                <a:tc vMerge="1">
                  <a:txBody>
                    <a:bodyPr/>
                    <a:lstStyle/>
                    <a:p>
                      <a:pPr algn="ct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tc>
                <a:tc vMerge="1">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tc>
                <a:tc vMerge="1">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tc>
                <a:tc>
                  <a:txBody>
                    <a:bodyPr/>
                    <a:lstStyle/>
                    <a:p>
                      <a:pPr algn="ctr"/>
                      <a:r>
                        <a:rPr lang="en-US" sz="1100" b="1" dirty="0">
                          <a:latin typeface="Meiryo UI" panose="020B0604030504040204" pitchFamily="34" charset="-128"/>
                          <a:ea typeface="Meiryo UI" panose="020B0604030504040204" pitchFamily="34" charset="-128"/>
                          <a:cs typeface="Meiryo UI" panose="020B0604030504040204" pitchFamily="34" charset="-128"/>
                        </a:rPr>
                        <a:t>22-26</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1100" b="1" dirty="0">
                          <a:latin typeface="Meiryo UI" panose="020B0604030504040204" pitchFamily="34" charset="-128"/>
                          <a:ea typeface="Meiryo UI" panose="020B0604030504040204" pitchFamily="34" charset="-128"/>
                          <a:cs typeface="Meiryo UI" panose="020B0604030504040204" pitchFamily="34" charset="-128"/>
                        </a:rPr>
                        <a:t>29-31</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1100" b="1" dirty="0">
                          <a:latin typeface="Meiryo UI" panose="020B0604030504040204" pitchFamily="34" charset="-128"/>
                          <a:ea typeface="Meiryo UI" panose="020B0604030504040204" pitchFamily="34" charset="-128"/>
                          <a:cs typeface="Meiryo UI" panose="020B0604030504040204" pitchFamily="34" charset="-128"/>
                        </a:rPr>
                        <a:t>5-9</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1100" b="1" dirty="0">
                          <a:latin typeface="Meiryo UI" panose="020B0604030504040204" pitchFamily="34" charset="-128"/>
                          <a:ea typeface="Meiryo UI" panose="020B0604030504040204" pitchFamily="34" charset="-128"/>
                          <a:cs typeface="Meiryo UI" panose="020B0604030504040204" pitchFamily="34" charset="-128"/>
                        </a:rPr>
                        <a:t>12-16</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1100" b="1" dirty="0">
                          <a:latin typeface="Meiryo UI" panose="020B0604030504040204" pitchFamily="34" charset="-128"/>
                          <a:ea typeface="Meiryo UI" panose="020B0604030504040204" pitchFamily="34" charset="-128"/>
                          <a:cs typeface="Meiryo UI" panose="020B0604030504040204" pitchFamily="34" charset="-128"/>
                        </a:rPr>
                        <a:t>19-23</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1100" b="1" dirty="0">
                          <a:latin typeface="Meiryo UI" panose="020B0604030504040204" pitchFamily="34" charset="-128"/>
                          <a:ea typeface="Meiryo UI" panose="020B0604030504040204" pitchFamily="34" charset="-128"/>
                          <a:cs typeface="Meiryo UI" panose="020B0604030504040204" pitchFamily="34" charset="-128"/>
                        </a:rPr>
                        <a:t>26-29</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1100" b="1" dirty="0">
                          <a:latin typeface="Meiryo UI" panose="020B0604030504040204" pitchFamily="34" charset="-128"/>
                          <a:ea typeface="Meiryo UI" panose="020B0604030504040204" pitchFamily="34" charset="-128"/>
                          <a:cs typeface="Meiryo UI" panose="020B0604030504040204" pitchFamily="34" charset="-128"/>
                        </a:rPr>
                        <a:t>4-9</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1100" b="1" dirty="0">
                          <a:latin typeface="Meiryo UI" panose="020B0604030504040204" pitchFamily="34" charset="-128"/>
                          <a:ea typeface="Meiryo UI" panose="020B0604030504040204" pitchFamily="34" charset="-128"/>
                          <a:cs typeface="Meiryo UI" panose="020B0604030504040204" pitchFamily="34" charset="-128"/>
                        </a:rPr>
                        <a:t>11-15</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1100" b="1" dirty="0">
                          <a:latin typeface="Meiryo UI" panose="020B0604030504040204" pitchFamily="34" charset="-128"/>
                          <a:ea typeface="Meiryo UI" panose="020B0604030504040204" pitchFamily="34" charset="-128"/>
                          <a:cs typeface="Meiryo UI" panose="020B0604030504040204" pitchFamily="34" charset="-128"/>
                        </a:rPr>
                        <a:t>18-22</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1100" b="1" dirty="0">
                          <a:latin typeface="Meiryo UI" panose="020B0604030504040204" pitchFamily="34" charset="-128"/>
                          <a:ea typeface="Meiryo UI" panose="020B0604030504040204" pitchFamily="34" charset="-128"/>
                          <a:cs typeface="Meiryo UI" panose="020B0604030504040204" pitchFamily="34" charset="-128"/>
                        </a:rPr>
                        <a:t>25-29</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1100" b="1" dirty="0">
                          <a:latin typeface="Meiryo UI" panose="020B0604030504040204" pitchFamily="34" charset="-128"/>
                          <a:ea typeface="Meiryo UI" panose="020B0604030504040204" pitchFamily="34" charset="-128"/>
                          <a:cs typeface="Meiryo UI" panose="020B0604030504040204" pitchFamily="34" charset="-128"/>
                        </a:rPr>
                        <a:t>1-5</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1100" b="1" dirty="0">
                          <a:latin typeface="Meiryo UI" panose="020B0604030504040204" pitchFamily="34" charset="-128"/>
                          <a:ea typeface="Meiryo UI" panose="020B0604030504040204" pitchFamily="34" charset="-128"/>
                          <a:cs typeface="Meiryo UI" panose="020B0604030504040204" pitchFamily="34" charset="-128"/>
                        </a:rPr>
                        <a:t>8-11</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1100" b="1" dirty="0">
                          <a:latin typeface="Meiryo UI" panose="020B0604030504040204" pitchFamily="34" charset="-128"/>
                          <a:ea typeface="Meiryo UI" panose="020B0604030504040204" pitchFamily="34" charset="-128"/>
                          <a:cs typeface="Meiryo UI" panose="020B0604030504040204" pitchFamily="34" charset="-128"/>
                        </a:rPr>
                        <a:t>18-20</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1100" b="1" dirty="0">
                          <a:latin typeface="Meiryo UI" panose="020B0604030504040204" pitchFamily="34" charset="-128"/>
                          <a:ea typeface="Meiryo UI" panose="020B0604030504040204" pitchFamily="34" charset="-128"/>
                          <a:cs typeface="Meiryo UI" panose="020B0604030504040204" pitchFamily="34" charset="-128"/>
                        </a:rPr>
                        <a:t>22-26</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34335300"/>
                  </a:ext>
                </a:extLst>
              </a:tr>
              <a:tr h="515951">
                <a:tc>
                  <a:txBody>
                    <a:bodyPr/>
                    <a:lstStyle/>
                    <a:p>
                      <a:pPr algn="ctr"/>
                      <a:r>
                        <a:rPr lang="en-US" sz="1100" dirty="0">
                          <a:latin typeface="Meiryo UI" panose="020B0604030504040204" pitchFamily="34" charset="-128"/>
                          <a:ea typeface="Meiryo UI" panose="020B0604030504040204" pitchFamily="34" charset="-128"/>
                          <a:cs typeface="Meiryo UI" panose="020B0604030504040204" pitchFamily="34" charset="-128"/>
                        </a:rPr>
                        <a:t>1</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r>
                        <a:rPr lang="en-US" sz="1100" dirty="0">
                          <a:latin typeface="Meiryo UI" panose="020B0604030504040204" pitchFamily="34" charset="-128"/>
                          <a:ea typeface="Meiryo UI" panose="020B0604030504040204" pitchFamily="34" charset="-128"/>
                          <a:cs typeface="Meiryo UI" panose="020B0604030504040204" pitchFamily="34" charset="-128"/>
                        </a:rPr>
                        <a:t>Issue</a:t>
                      </a:r>
                      <a:r>
                        <a:rPr lang="en-US" sz="1100" baseline="0" dirty="0">
                          <a:latin typeface="Meiryo UI" panose="020B0604030504040204" pitchFamily="34" charset="-128"/>
                          <a:ea typeface="Meiryo UI" panose="020B0604030504040204" pitchFamily="34" charset="-128"/>
                          <a:cs typeface="Meiryo UI" panose="020B0604030504040204" pitchFamily="34" charset="-128"/>
                        </a:rPr>
                        <a:t> concept idea</a:t>
                      </a: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r>
                        <a:rPr lang="en-US" sz="1100" dirty="0" err="1">
                          <a:latin typeface="Meiryo UI" panose="020B0604030504040204" pitchFamily="34" charset="-128"/>
                          <a:ea typeface="Meiryo UI" panose="020B0604030504040204" pitchFamily="34" charset="-128"/>
                          <a:cs typeface="Meiryo UI" panose="020B0604030504040204" pitchFamily="34" charset="-128"/>
                        </a:rPr>
                        <a:t>Surasak</a:t>
                      </a:r>
                      <a:r>
                        <a:rPr lang="en-US" sz="1100" dirty="0">
                          <a:latin typeface="Meiryo UI" panose="020B0604030504040204" pitchFamily="34" charset="-128"/>
                          <a:ea typeface="Meiryo UI" panose="020B0604030504040204" pitchFamily="34" charset="-128"/>
                          <a:cs typeface="Meiryo UI" panose="020B0604030504040204" pitchFamily="34" charset="-128"/>
                        </a:rPr>
                        <a:t> / </a:t>
                      </a:r>
                      <a:r>
                        <a:rPr lang="en-US" sz="1100" dirty="0" err="1">
                          <a:latin typeface="Meiryo UI" panose="020B0604030504040204" pitchFamily="34" charset="-128"/>
                          <a:ea typeface="Meiryo UI" panose="020B0604030504040204" pitchFamily="34" charset="-128"/>
                          <a:cs typeface="Meiryo UI" panose="020B0604030504040204" pitchFamily="34" charset="-128"/>
                        </a:rPr>
                        <a:t>Supakorn</a:t>
                      </a: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706290161"/>
                  </a:ext>
                </a:extLst>
              </a:tr>
              <a:tr h="580525">
                <a:tc>
                  <a:txBody>
                    <a:bodyPr/>
                    <a:lstStyle/>
                    <a:p>
                      <a:pPr algn="ctr"/>
                      <a:r>
                        <a:rPr lang="en-US" sz="1100" dirty="0">
                          <a:latin typeface="Meiryo UI" panose="020B0604030504040204" pitchFamily="34" charset="-128"/>
                          <a:ea typeface="Meiryo UI" panose="020B0604030504040204" pitchFamily="34" charset="-128"/>
                          <a:cs typeface="Meiryo UI" panose="020B0604030504040204" pitchFamily="34" charset="-128"/>
                        </a:rPr>
                        <a:t>2</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r>
                        <a:rPr lang="en-US" sz="1100" dirty="0">
                          <a:latin typeface="Meiryo UI" panose="020B0604030504040204" pitchFamily="34" charset="-128"/>
                          <a:ea typeface="Meiryo UI" panose="020B0604030504040204" pitchFamily="34" charset="-128"/>
                          <a:cs typeface="Meiryo UI" panose="020B0604030504040204" pitchFamily="34" charset="-128"/>
                        </a:rPr>
                        <a:t>Confirm</a:t>
                      </a:r>
                      <a:r>
                        <a:rPr lang="en-US" sz="1100" baseline="0" dirty="0">
                          <a:latin typeface="Meiryo UI" panose="020B0604030504040204" pitchFamily="34" charset="-128"/>
                          <a:ea typeface="Meiryo UI" panose="020B0604030504040204" pitchFamily="34" charset="-128"/>
                          <a:cs typeface="Meiryo UI" panose="020B0604030504040204" pitchFamily="34" charset="-128"/>
                        </a:rPr>
                        <a:t> detail get requirement / concept</a:t>
                      </a: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r>
                        <a:rPr lang="en-US" sz="1100" dirty="0">
                          <a:latin typeface="Meiryo UI" panose="020B0604030504040204" pitchFamily="34" charset="-128"/>
                          <a:ea typeface="Meiryo UI" panose="020B0604030504040204" pitchFamily="34" charset="-128"/>
                          <a:cs typeface="Meiryo UI" panose="020B0604030504040204" pitchFamily="34" charset="-128"/>
                        </a:rPr>
                        <a:t>Store</a:t>
                      </a:r>
                      <a:r>
                        <a:rPr lang="en-US" sz="1100" baseline="0" dirty="0">
                          <a:latin typeface="Meiryo UI" panose="020B0604030504040204" pitchFamily="34" charset="-128"/>
                          <a:ea typeface="Meiryo UI" panose="020B0604030504040204" pitchFamily="34" charset="-128"/>
                          <a:cs typeface="Meiryo UI" panose="020B0604030504040204" pitchFamily="34" charset="-128"/>
                        </a:rPr>
                        <a:t> PCB/IT member</a:t>
                      </a: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920385574"/>
                  </a:ext>
                </a:extLst>
              </a:tr>
              <a:tr h="515951">
                <a:tc>
                  <a:txBody>
                    <a:bodyPr/>
                    <a:lstStyle/>
                    <a:p>
                      <a:pPr algn="ctr"/>
                      <a:r>
                        <a:rPr lang="en-US" sz="1100" dirty="0">
                          <a:latin typeface="Meiryo UI" panose="020B0604030504040204" pitchFamily="34" charset="-128"/>
                          <a:ea typeface="Meiryo UI" panose="020B0604030504040204" pitchFamily="34" charset="-128"/>
                          <a:cs typeface="Meiryo UI" panose="020B0604030504040204" pitchFamily="34" charset="-128"/>
                        </a:rPr>
                        <a:t>3</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r>
                        <a:rPr lang="en-US" sz="1100" dirty="0">
                          <a:latin typeface="Meiryo UI" panose="020B0604030504040204" pitchFamily="34" charset="-128"/>
                          <a:ea typeface="Meiryo UI" panose="020B0604030504040204" pitchFamily="34" charset="-128"/>
                          <a:cs typeface="Meiryo UI" panose="020B0604030504040204" pitchFamily="34" charset="-128"/>
                        </a:rPr>
                        <a:t>Design</a:t>
                      </a:r>
                      <a:r>
                        <a:rPr lang="en-US" sz="1100" baseline="0" dirty="0">
                          <a:latin typeface="Meiryo UI" panose="020B0604030504040204" pitchFamily="34" charset="-128"/>
                          <a:ea typeface="Meiryo UI" panose="020B0604030504040204" pitchFamily="34" charset="-128"/>
                          <a:cs typeface="Meiryo UI" panose="020B0604030504040204" pitchFamily="34" charset="-128"/>
                        </a:rPr>
                        <a:t> system</a:t>
                      </a: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err="1">
                          <a:latin typeface="Meiryo UI" panose="020B0604030504040204" pitchFamily="34" charset="-128"/>
                          <a:ea typeface="Meiryo UI" panose="020B0604030504040204" pitchFamily="34" charset="-128"/>
                          <a:cs typeface="Meiryo UI" panose="020B0604030504040204" pitchFamily="34" charset="-128"/>
                        </a:rPr>
                        <a:t>Supakorn</a:t>
                      </a: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708684574"/>
                  </a:ext>
                </a:extLst>
              </a:tr>
              <a:tr h="515951">
                <a:tc>
                  <a:txBody>
                    <a:bodyPr/>
                    <a:lstStyle/>
                    <a:p>
                      <a:pPr algn="ctr"/>
                      <a:r>
                        <a:rPr lang="en-US" sz="1100" dirty="0">
                          <a:latin typeface="Meiryo UI" panose="020B0604030504040204" pitchFamily="34" charset="-128"/>
                          <a:ea typeface="Meiryo UI" panose="020B0604030504040204" pitchFamily="34" charset="-128"/>
                          <a:cs typeface="Meiryo UI" panose="020B0604030504040204" pitchFamily="34" charset="-128"/>
                        </a:rPr>
                        <a:t>4</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r>
                        <a:rPr lang="en-US" sz="1100" dirty="0">
                          <a:latin typeface="Meiryo UI" panose="020B0604030504040204" pitchFamily="34" charset="-128"/>
                          <a:ea typeface="Meiryo UI" panose="020B0604030504040204" pitchFamily="34" charset="-128"/>
                          <a:cs typeface="Meiryo UI" panose="020B0604030504040204" pitchFamily="34" charset="-128"/>
                        </a:rPr>
                        <a:t>Develop</a:t>
                      </a:r>
                      <a:r>
                        <a:rPr lang="en-US" sz="1100" baseline="0" dirty="0">
                          <a:latin typeface="Meiryo UI" panose="020B0604030504040204" pitchFamily="34" charset="-128"/>
                          <a:ea typeface="Meiryo UI" panose="020B0604030504040204" pitchFamily="34" charset="-128"/>
                          <a:cs typeface="Meiryo UI" panose="020B0604030504040204" pitchFamily="34" charset="-128"/>
                        </a:rPr>
                        <a:t> system</a:t>
                      </a: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err="1">
                          <a:latin typeface="Meiryo UI" panose="020B0604030504040204" pitchFamily="34" charset="-128"/>
                          <a:ea typeface="Meiryo UI" panose="020B0604030504040204" pitchFamily="34" charset="-128"/>
                          <a:cs typeface="Meiryo UI" panose="020B0604030504040204" pitchFamily="34" charset="-128"/>
                        </a:rPr>
                        <a:t>Supakorn</a:t>
                      </a: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81885645"/>
                  </a:ext>
                </a:extLst>
              </a:tr>
              <a:tr h="515951">
                <a:tc>
                  <a:txBody>
                    <a:bodyPr/>
                    <a:lstStyle/>
                    <a:p>
                      <a:pPr algn="ctr"/>
                      <a:r>
                        <a:rPr lang="en-US" sz="1100" dirty="0">
                          <a:latin typeface="Meiryo UI" panose="020B0604030504040204" pitchFamily="34" charset="-128"/>
                          <a:ea typeface="Meiryo UI" panose="020B0604030504040204" pitchFamily="34" charset="-128"/>
                          <a:cs typeface="Meiryo UI" panose="020B0604030504040204" pitchFamily="34" charset="-128"/>
                        </a:rPr>
                        <a:t>5</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r>
                        <a:rPr lang="en-US" sz="1100" dirty="0">
                          <a:latin typeface="Meiryo UI" panose="020B0604030504040204" pitchFamily="34" charset="-128"/>
                          <a:ea typeface="Meiryo UI" panose="020B0604030504040204" pitchFamily="34" charset="-128"/>
                          <a:cs typeface="Meiryo UI" panose="020B0604030504040204" pitchFamily="34" charset="-128"/>
                        </a:rPr>
                        <a:t>Layout</a:t>
                      </a:r>
                      <a:r>
                        <a:rPr lang="en-US" sz="1100" baseline="0" dirty="0">
                          <a:latin typeface="Meiryo UI" panose="020B0604030504040204" pitchFamily="34" charset="-128"/>
                          <a:ea typeface="Meiryo UI" panose="020B0604030504040204" pitchFamily="34" charset="-128"/>
                          <a:cs typeface="Meiryo UI" panose="020B0604030504040204" pitchFamily="34" charset="-128"/>
                        </a:rPr>
                        <a:t> setting</a:t>
                      </a: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r>
                        <a:rPr lang="en-US" sz="1100" dirty="0" err="1">
                          <a:latin typeface="Meiryo UI" panose="020B0604030504040204" pitchFamily="34" charset="-128"/>
                          <a:ea typeface="Meiryo UI" panose="020B0604030504040204" pitchFamily="34" charset="-128"/>
                          <a:cs typeface="Meiryo UI" panose="020B0604030504040204" pitchFamily="34" charset="-128"/>
                        </a:rPr>
                        <a:t>Arnon</a:t>
                      </a: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580708334"/>
                  </a:ext>
                </a:extLst>
              </a:tr>
              <a:tr h="515951">
                <a:tc>
                  <a:txBody>
                    <a:bodyPr/>
                    <a:lstStyle/>
                    <a:p>
                      <a:pPr algn="ctr"/>
                      <a:r>
                        <a:rPr lang="en-US" sz="1100" dirty="0">
                          <a:latin typeface="Meiryo UI" panose="020B0604030504040204" pitchFamily="34" charset="-128"/>
                          <a:ea typeface="Meiryo UI" panose="020B0604030504040204" pitchFamily="34" charset="-128"/>
                          <a:cs typeface="Meiryo UI" panose="020B0604030504040204" pitchFamily="34" charset="-128"/>
                        </a:rPr>
                        <a:t>6</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r>
                        <a:rPr lang="en-US" sz="1100" dirty="0">
                          <a:latin typeface="Meiryo UI" panose="020B0604030504040204" pitchFamily="34" charset="-128"/>
                          <a:ea typeface="Meiryo UI" panose="020B0604030504040204" pitchFamily="34" charset="-128"/>
                          <a:cs typeface="Meiryo UI" panose="020B0604030504040204" pitchFamily="34" charset="-128"/>
                        </a:rPr>
                        <a:t>Equipment</a:t>
                      </a:r>
                      <a:r>
                        <a:rPr lang="en-US" sz="1100" baseline="0" dirty="0">
                          <a:latin typeface="Meiryo UI" panose="020B0604030504040204" pitchFamily="34" charset="-128"/>
                          <a:ea typeface="Meiryo UI" panose="020B0604030504040204" pitchFamily="34" charset="-128"/>
                          <a:cs typeface="Meiryo UI" panose="020B0604030504040204" pitchFamily="34" charset="-128"/>
                        </a:rPr>
                        <a:t> support</a:t>
                      </a: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r>
                        <a:rPr lang="en-US" sz="1100" dirty="0" err="1">
                          <a:latin typeface="Meiryo UI" panose="020B0604030504040204" pitchFamily="34" charset="-128"/>
                          <a:ea typeface="Meiryo UI" panose="020B0604030504040204" pitchFamily="34" charset="-128"/>
                          <a:cs typeface="Meiryo UI" panose="020B0604030504040204" pitchFamily="34" charset="-128"/>
                        </a:rPr>
                        <a:t>Surasak</a:t>
                      </a:r>
                      <a:r>
                        <a:rPr lang="en-US" sz="1100" dirty="0">
                          <a:latin typeface="Meiryo UI" panose="020B0604030504040204" pitchFamily="34" charset="-128"/>
                          <a:ea typeface="Meiryo UI" panose="020B0604030504040204" pitchFamily="34" charset="-128"/>
                          <a:cs typeface="Meiryo UI" panose="020B0604030504040204" pitchFamily="34" charset="-128"/>
                        </a:rPr>
                        <a:t>/</a:t>
                      </a:r>
                      <a:r>
                        <a:rPr lang="en-US" sz="1100" dirty="0" err="1">
                          <a:latin typeface="Meiryo UI" panose="020B0604030504040204" pitchFamily="34" charset="-128"/>
                          <a:ea typeface="Meiryo UI" panose="020B0604030504040204" pitchFamily="34" charset="-128"/>
                          <a:cs typeface="Meiryo UI" panose="020B0604030504040204" pitchFamily="34" charset="-128"/>
                        </a:rPr>
                        <a:t>Armon</a:t>
                      </a: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4403315"/>
                  </a:ext>
                </a:extLst>
              </a:tr>
              <a:tr h="580525">
                <a:tc>
                  <a:txBody>
                    <a:bodyPr/>
                    <a:lstStyle/>
                    <a:p>
                      <a:pPr algn="ctr"/>
                      <a:r>
                        <a:rPr lang="en-US" sz="1100" dirty="0">
                          <a:latin typeface="Meiryo UI" panose="020B0604030504040204" pitchFamily="34" charset="-128"/>
                          <a:ea typeface="Meiryo UI" panose="020B0604030504040204" pitchFamily="34" charset="-128"/>
                          <a:cs typeface="Meiryo UI" panose="020B0604030504040204" pitchFamily="34" charset="-128"/>
                        </a:rPr>
                        <a:t>7</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r>
                        <a:rPr lang="en-US" sz="1100" dirty="0">
                          <a:latin typeface="Meiryo UI" panose="020B0604030504040204" pitchFamily="34" charset="-128"/>
                          <a:ea typeface="Meiryo UI" panose="020B0604030504040204" pitchFamily="34" charset="-128"/>
                          <a:cs typeface="Meiryo UI" panose="020B0604030504040204" pitchFamily="34" charset="-128"/>
                        </a:rPr>
                        <a:t>Trail test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Meiryo UI" panose="020B0604030504040204" pitchFamily="34" charset="-128"/>
                          <a:ea typeface="Meiryo UI" panose="020B0604030504040204" pitchFamily="34" charset="-128"/>
                          <a:cs typeface="Meiryo UI" panose="020B0604030504040204" pitchFamily="34" charset="-128"/>
                        </a:rPr>
                        <a:t>Store</a:t>
                      </a:r>
                      <a:r>
                        <a:rPr lang="en-US" sz="1100" baseline="0" dirty="0">
                          <a:latin typeface="Meiryo UI" panose="020B0604030504040204" pitchFamily="34" charset="-128"/>
                          <a:ea typeface="Meiryo UI" panose="020B0604030504040204" pitchFamily="34" charset="-128"/>
                          <a:cs typeface="Meiryo UI" panose="020B0604030504040204" pitchFamily="34" charset="-128"/>
                        </a:rPr>
                        <a:t> PCB/IT member</a:t>
                      </a: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753421302"/>
                  </a:ext>
                </a:extLst>
              </a:tr>
              <a:tr h="580525">
                <a:tc>
                  <a:txBody>
                    <a:bodyPr/>
                    <a:lstStyle/>
                    <a:p>
                      <a:pPr algn="ctr"/>
                      <a:r>
                        <a:rPr lang="en-US" sz="1100" dirty="0">
                          <a:latin typeface="Meiryo UI" panose="020B0604030504040204" pitchFamily="34" charset="-128"/>
                          <a:ea typeface="Meiryo UI" panose="020B0604030504040204" pitchFamily="34" charset="-128"/>
                          <a:cs typeface="Meiryo UI" panose="020B0604030504040204" pitchFamily="34" charset="-128"/>
                        </a:rPr>
                        <a:t>8</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r>
                        <a:rPr lang="en-US" sz="1100" dirty="0">
                          <a:latin typeface="Meiryo UI" panose="020B0604030504040204" pitchFamily="34" charset="-128"/>
                          <a:ea typeface="Meiryo UI" panose="020B0604030504040204" pitchFamily="34" charset="-128"/>
                          <a:cs typeface="Meiryo UI" panose="020B0604030504040204" pitchFamily="34" charset="-128"/>
                        </a:rPr>
                        <a:t>Start use</a:t>
                      </a:r>
                      <a:r>
                        <a:rPr lang="en-US" sz="1100" baseline="0" dirty="0">
                          <a:latin typeface="Meiryo UI" panose="020B0604030504040204" pitchFamily="34" charset="-128"/>
                          <a:ea typeface="Meiryo UI" panose="020B0604030504040204" pitchFamily="34" charset="-128"/>
                          <a:cs typeface="Meiryo UI" panose="020B0604030504040204" pitchFamily="34" charset="-128"/>
                        </a:rPr>
                        <a:t> New system</a:t>
                      </a: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Meiryo UI" panose="020B0604030504040204" pitchFamily="34" charset="-128"/>
                          <a:ea typeface="Meiryo UI" panose="020B0604030504040204" pitchFamily="34" charset="-128"/>
                          <a:cs typeface="Meiryo UI" panose="020B0604030504040204" pitchFamily="34" charset="-128"/>
                        </a:rPr>
                        <a:t>Store</a:t>
                      </a:r>
                      <a:r>
                        <a:rPr lang="en-US" sz="1100" baseline="0" dirty="0">
                          <a:latin typeface="Meiryo UI" panose="020B0604030504040204" pitchFamily="34" charset="-128"/>
                          <a:ea typeface="Meiryo UI" panose="020B0604030504040204" pitchFamily="34" charset="-128"/>
                          <a:cs typeface="Meiryo UI" panose="020B0604030504040204" pitchFamily="34" charset="-128"/>
                        </a:rPr>
                        <a:t> PCB/IT member</a:t>
                      </a: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26383541"/>
                  </a:ext>
                </a:extLst>
              </a:tr>
              <a:tr h="580525">
                <a:tc>
                  <a:txBody>
                    <a:bodyPr/>
                    <a:lstStyle/>
                    <a:p>
                      <a:pPr algn="ctr"/>
                      <a:r>
                        <a:rPr lang="en-US" sz="1100" dirty="0">
                          <a:latin typeface="Meiryo UI" panose="020B0604030504040204" pitchFamily="34" charset="-128"/>
                          <a:ea typeface="Meiryo UI" panose="020B0604030504040204" pitchFamily="34" charset="-128"/>
                          <a:cs typeface="Meiryo UI" panose="020B0604030504040204" pitchFamily="34" charset="-128"/>
                        </a:rPr>
                        <a:t>9</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r>
                        <a:rPr lang="en-US" sz="1100" dirty="0">
                          <a:latin typeface="Meiryo UI" panose="020B0604030504040204" pitchFamily="34" charset="-128"/>
                          <a:ea typeface="Meiryo UI" panose="020B0604030504040204" pitchFamily="34" charset="-128"/>
                          <a:cs typeface="Meiryo UI" panose="020B0604030504040204" pitchFamily="34" charset="-128"/>
                        </a:rPr>
                        <a:t>Follow up &amp; action problem</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Meiryo UI" panose="020B0604030504040204" pitchFamily="34" charset="-128"/>
                          <a:ea typeface="Meiryo UI" panose="020B0604030504040204" pitchFamily="34" charset="-128"/>
                          <a:cs typeface="Meiryo UI" panose="020B0604030504040204" pitchFamily="34" charset="-128"/>
                        </a:rPr>
                        <a:t>Store</a:t>
                      </a:r>
                      <a:r>
                        <a:rPr lang="en-US" sz="1100" baseline="0" dirty="0">
                          <a:latin typeface="Meiryo UI" panose="020B0604030504040204" pitchFamily="34" charset="-128"/>
                          <a:ea typeface="Meiryo UI" panose="020B0604030504040204" pitchFamily="34" charset="-128"/>
                          <a:cs typeface="Meiryo UI" panose="020B0604030504040204" pitchFamily="34" charset="-128"/>
                        </a:rPr>
                        <a:t> PCB/IT member</a:t>
                      </a:r>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a:endParaRPr lang="en-US" sz="1100" dirty="0">
                        <a:latin typeface="Meiryo UI" panose="020B0604030504040204" pitchFamily="34" charset="-128"/>
                        <a:ea typeface="Meiryo UI" panose="020B0604030504040204" pitchFamily="34" charset="-128"/>
                        <a:cs typeface="Meiryo UI" panose="020B0604030504040204" pitchFamily="34" charset="-128"/>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10672422"/>
                  </a:ext>
                </a:extLst>
              </a:tr>
            </a:tbl>
          </a:graphicData>
        </a:graphic>
      </p:graphicFrame>
      <p:sp>
        <p:nvSpPr>
          <p:cNvPr id="19" name="Notched Right Arrow 18"/>
          <p:cNvSpPr/>
          <p:nvPr/>
        </p:nvSpPr>
        <p:spPr>
          <a:xfrm>
            <a:off x="2958355" y="1936377"/>
            <a:ext cx="473337" cy="344245"/>
          </a:xfrm>
          <a:prstGeom prst="notched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Notched Right Arrow 154"/>
          <p:cNvSpPr/>
          <p:nvPr/>
        </p:nvSpPr>
        <p:spPr>
          <a:xfrm>
            <a:off x="3571546" y="2465295"/>
            <a:ext cx="473337" cy="344245"/>
          </a:xfrm>
          <a:prstGeom prst="notched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Notched Right Arrow 156"/>
          <p:cNvSpPr/>
          <p:nvPr/>
        </p:nvSpPr>
        <p:spPr>
          <a:xfrm>
            <a:off x="4044883" y="3037242"/>
            <a:ext cx="473337" cy="344245"/>
          </a:xfrm>
          <a:prstGeom prst="notched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Notched Right Arrow 157"/>
          <p:cNvSpPr/>
          <p:nvPr/>
        </p:nvSpPr>
        <p:spPr>
          <a:xfrm>
            <a:off x="4518220" y="3534584"/>
            <a:ext cx="2237582" cy="344245"/>
          </a:xfrm>
          <a:prstGeom prst="notched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Notched Right Arrow 158"/>
          <p:cNvSpPr/>
          <p:nvPr/>
        </p:nvSpPr>
        <p:spPr>
          <a:xfrm>
            <a:off x="4518220" y="4085715"/>
            <a:ext cx="2237582" cy="344245"/>
          </a:xfrm>
          <a:prstGeom prst="notched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Notched Right Arrow 159"/>
          <p:cNvSpPr/>
          <p:nvPr/>
        </p:nvSpPr>
        <p:spPr>
          <a:xfrm>
            <a:off x="6886695" y="4598894"/>
            <a:ext cx="473337" cy="344245"/>
          </a:xfrm>
          <a:prstGeom prst="notched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Notched Right Arrow 160"/>
          <p:cNvSpPr/>
          <p:nvPr/>
        </p:nvSpPr>
        <p:spPr>
          <a:xfrm>
            <a:off x="7555462" y="5117054"/>
            <a:ext cx="473337" cy="344245"/>
          </a:xfrm>
          <a:prstGeom prst="notched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Notched Right Arrow 161"/>
          <p:cNvSpPr/>
          <p:nvPr/>
        </p:nvSpPr>
        <p:spPr>
          <a:xfrm>
            <a:off x="8170441" y="5742790"/>
            <a:ext cx="3835093" cy="344245"/>
          </a:xfrm>
          <a:prstGeom prst="notched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0892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2223" y="38035"/>
            <a:ext cx="1546388" cy="502734"/>
            <a:chOff x="43193" y="38035"/>
            <a:chExt cx="1546388" cy="502734"/>
          </a:xfrm>
        </p:grpSpPr>
        <p:sp>
          <p:nvSpPr>
            <p:cNvPr id="5" name="Rectangle 4"/>
            <p:cNvSpPr/>
            <p:nvPr/>
          </p:nvSpPr>
          <p:spPr>
            <a:xfrm>
              <a:off x="560892" y="44826"/>
              <a:ext cx="1028689" cy="461665"/>
            </a:xfrm>
            <a:prstGeom prst="rect">
              <a:avLst/>
            </a:prstGeom>
            <a:noFill/>
            <a:ln>
              <a:noFill/>
            </a:ln>
          </p:spPr>
          <p:txBody>
            <a:bodyPr wrap="square" anchor="ctr">
              <a:spAutoFit/>
            </a:bodyPr>
            <a:lstStyle/>
            <a:p>
              <a:pPr algn="ctr"/>
              <a:r>
                <a:rPr lang="en-US" sz="1200" b="1" dirty="0">
                  <a:ln w="3175">
                    <a:noFill/>
                  </a:ln>
                  <a:solidFill>
                    <a:srgbClr val="002060"/>
                  </a:solidFill>
                  <a:latin typeface="Meiryo UI" panose="020B0604030504040204" pitchFamily="34" charset="-128"/>
                  <a:ea typeface="Meiryo UI" panose="020B0604030504040204" pitchFamily="34" charset="-128"/>
                  <a:cs typeface="Meiryo UI" panose="020B0604030504040204" pitchFamily="34" charset="-128"/>
                </a:rPr>
                <a:t>DBC-RA2</a:t>
              </a:r>
            </a:p>
            <a:p>
              <a:pPr algn="ctr"/>
              <a:r>
                <a:rPr lang="en-US" sz="1200" b="1" dirty="0">
                  <a:ln w="3175">
                    <a:noFill/>
                  </a:ln>
                  <a:solidFill>
                    <a:srgbClr val="002060"/>
                  </a:solidFill>
                  <a:latin typeface="Meiryo UI" panose="020B0604030504040204" pitchFamily="34" charset="-128"/>
                  <a:ea typeface="Meiryo UI" panose="020B0604030504040204" pitchFamily="34" charset="-128"/>
                  <a:cs typeface="Meiryo UI" panose="020B0604030504040204" pitchFamily="34" charset="-128"/>
                </a:rPr>
                <a:t>PLD</a:t>
              </a:r>
            </a:p>
          </p:txBody>
        </p:sp>
        <p:sp>
          <p:nvSpPr>
            <p:cNvPr id="6" name="Rectangle 5"/>
            <p:cNvSpPr/>
            <p:nvPr/>
          </p:nvSpPr>
          <p:spPr>
            <a:xfrm>
              <a:off x="43193" y="38035"/>
              <a:ext cx="428053" cy="35033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7" name="Rectangle 6"/>
            <p:cNvSpPr/>
            <p:nvPr/>
          </p:nvSpPr>
          <p:spPr>
            <a:xfrm>
              <a:off x="195593" y="190435"/>
              <a:ext cx="428053" cy="35033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grpSp>
      <p:sp>
        <p:nvSpPr>
          <p:cNvPr id="8" name="Slide Number Placeholder 1"/>
          <p:cNvSpPr>
            <a:spLocks noGrp="1"/>
          </p:cNvSpPr>
          <p:nvPr>
            <p:ph type="sldNum" sz="quarter" idx="12"/>
          </p:nvPr>
        </p:nvSpPr>
        <p:spPr>
          <a:xfrm>
            <a:off x="11716418" y="48517"/>
            <a:ext cx="427495" cy="393765"/>
          </a:xfrm>
          <a:noFill/>
          <a:ln>
            <a:solidFill>
              <a:schemeClr val="bg2"/>
            </a:solidFill>
          </a:ln>
        </p:spPr>
        <p:txBody>
          <a:bodyPr/>
          <a:lstStyle/>
          <a:p>
            <a:pPr algn="ctr">
              <a:defRPr/>
            </a:pPr>
            <a:fld id="{DF45C4D3-E5FA-4693-B145-B6F044B422B4}" type="slidenum">
              <a:rPr lang="en-US" sz="1800" b="1">
                <a:solidFill>
                  <a:prstClr val="black">
                    <a:tint val="75000"/>
                  </a:prstClr>
                </a:solidFill>
                <a:latin typeface="Meiryo UI" panose="020B0604030504040204" pitchFamily="34" charset="-128"/>
                <a:ea typeface="Meiryo UI" panose="020B0604030504040204" pitchFamily="34" charset="-128"/>
                <a:cs typeface="Meiryo UI" panose="020B0604030504040204" pitchFamily="34" charset="-128"/>
              </a:rPr>
              <a:pPr algn="ctr">
                <a:defRPr/>
              </a:pPr>
              <a:t>2</a:t>
            </a:fld>
            <a:endParaRPr lang="en-US" sz="1800" b="1" dirty="0">
              <a:solidFill>
                <a:prstClr val="black">
                  <a:tint val="75000"/>
                </a:prstClr>
              </a:solidFill>
              <a:latin typeface="Meiryo UI" panose="020B0604030504040204" pitchFamily="34" charset="-128"/>
              <a:ea typeface="Meiryo UI" panose="020B0604030504040204" pitchFamily="34" charset="-128"/>
              <a:cs typeface="Meiryo UI" panose="020B0604030504040204" pitchFamily="34" charset="-128"/>
            </a:endParaRPr>
          </a:p>
        </p:txBody>
      </p:sp>
      <p:cxnSp>
        <p:nvCxnSpPr>
          <p:cNvPr id="9" name="Straight Connector 8"/>
          <p:cNvCxnSpPr/>
          <p:nvPr/>
        </p:nvCxnSpPr>
        <p:spPr>
          <a:xfrm flipV="1">
            <a:off x="25769" y="567664"/>
            <a:ext cx="1216152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983671" y="61806"/>
            <a:ext cx="7342354" cy="461577"/>
          </a:xfrm>
          <a:prstGeom prst="rect">
            <a:avLst/>
          </a:prstGeom>
          <a:noFill/>
          <a:ln w="12700" cap="flat" cmpd="sng" algn="ctr">
            <a:noFill/>
            <a:prstDash val="solid"/>
            <a:miter lim="800000"/>
          </a:ln>
          <a:effectLst/>
        </p:spPr>
        <p:txBody>
          <a:bodyPr lIns="84366" tIns="42184" rIns="84366" bIns="42184" rtlCol="0" anchor="ctr"/>
          <a:lstStyle/>
          <a:p>
            <a:pPr algn="ctr">
              <a:tabLst>
                <a:tab pos="1491791" algn="l"/>
              </a:tabLst>
              <a:defRPr/>
            </a:pPr>
            <a:r>
              <a:rPr lang="en-US" sz="2800" b="1" dirty="0">
                <a:solidFill>
                  <a:srgbClr val="002060"/>
                </a:solidFill>
                <a:latin typeface="Meiryo UI" panose="020B0604030504040204" pitchFamily="34" charset="-128"/>
                <a:ea typeface="Meiryo UI" panose="020B0604030504040204" pitchFamily="34" charset="-128"/>
                <a:cs typeface="Meiryo UI" panose="020B0604030504040204" pitchFamily="34" charset="-128"/>
              </a:rPr>
              <a:t>Background</a:t>
            </a:r>
          </a:p>
        </p:txBody>
      </p:sp>
      <p:grpSp>
        <p:nvGrpSpPr>
          <p:cNvPr id="11" name="Group 10"/>
          <p:cNvGrpSpPr/>
          <p:nvPr/>
        </p:nvGrpSpPr>
        <p:grpSpPr>
          <a:xfrm>
            <a:off x="1504859" y="772360"/>
            <a:ext cx="9467941" cy="981647"/>
            <a:chOff x="5892216" y="2812783"/>
            <a:chExt cx="4005437" cy="526686"/>
          </a:xfrm>
        </p:grpSpPr>
        <p:sp>
          <p:nvSpPr>
            <p:cNvPr id="12" name="Rounded Rectangle 11"/>
            <p:cNvSpPr/>
            <p:nvPr/>
          </p:nvSpPr>
          <p:spPr>
            <a:xfrm>
              <a:off x="5892216" y="2823762"/>
              <a:ext cx="4005437" cy="515707"/>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TextBox 12"/>
            <p:cNvSpPr txBox="1"/>
            <p:nvPr/>
          </p:nvSpPr>
          <p:spPr>
            <a:xfrm>
              <a:off x="5940047" y="2812783"/>
              <a:ext cx="3900783" cy="495397"/>
            </a:xfrm>
            <a:prstGeom prst="rect">
              <a:avLst/>
            </a:prstGeom>
            <a:noFill/>
          </p:spPr>
          <p:txBody>
            <a:bodyPr wrap="square" rtlCol="0">
              <a:spAutoFit/>
            </a:bodyPr>
            <a:lstStyle/>
            <a:p>
              <a:r>
                <a:rPr lang="en-US" b="1" dirty="0">
                  <a:solidFill>
                    <a:srgbClr val="081CDA"/>
                  </a:solidFill>
                  <a:latin typeface="Tahoma" panose="020B0604030504040204" pitchFamily="34" charset="0"/>
                  <a:ea typeface="Tahoma" panose="020B0604030504040204" pitchFamily="34" charset="0"/>
                  <a:cs typeface="Tahoma" panose="020B0604030504040204" pitchFamily="34" charset="0"/>
                  <a:sym typeface="Josefin Sans"/>
                </a:rPr>
                <a:t>PCB child parts it is a group of parts with global use and high market competition. Therefore, parts must be ordered to be stored for production. When the production plan is reduced, so do the remaining parts.</a:t>
              </a:r>
            </a:p>
          </p:txBody>
        </p:sp>
      </p:grpSp>
      <p:graphicFrame>
        <p:nvGraphicFramePr>
          <p:cNvPr id="14" name="Table 13"/>
          <p:cNvGraphicFramePr>
            <a:graphicFrameLocks noGrp="1"/>
          </p:cNvGraphicFramePr>
          <p:nvPr>
            <p:extLst>
              <p:ext uri="{D42A27DB-BD31-4B8C-83A1-F6EECF244321}">
                <p14:modId xmlns:p14="http://schemas.microsoft.com/office/powerpoint/2010/main" val="700081214"/>
              </p:ext>
            </p:extLst>
          </p:nvPr>
        </p:nvGraphicFramePr>
        <p:xfrm>
          <a:off x="1513840" y="1869396"/>
          <a:ext cx="9448800" cy="4734864"/>
        </p:xfrm>
        <a:graphic>
          <a:graphicData uri="http://schemas.openxmlformats.org/drawingml/2006/table">
            <a:tbl>
              <a:tblPr firstRow="1" bandRow="1">
                <a:tableStyleId>{5C22544A-7EE6-4342-B048-85BDC9FD1C3A}</a:tableStyleId>
              </a:tblPr>
              <a:tblGrid>
                <a:gridCol w="3149600">
                  <a:extLst>
                    <a:ext uri="{9D8B030D-6E8A-4147-A177-3AD203B41FA5}">
                      <a16:colId xmlns:a16="http://schemas.microsoft.com/office/drawing/2014/main" val="1822434420"/>
                    </a:ext>
                  </a:extLst>
                </a:gridCol>
                <a:gridCol w="2976880">
                  <a:extLst>
                    <a:ext uri="{9D8B030D-6E8A-4147-A177-3AD203B41FA5}">
                      <a16:colId xmlns:a16="http://schemas.microsoft.com/office/drawing/2014/main" val="1348259865"/>
                    </a:ext>
                  </a:extLst>
                </a:gridCol>
                <a:gridCol w="3322320">
                  <a:extLst>
                    <a:ext uri="{9D8B030D-6E8A-4147-A177-3AD203B41FA5}">
                      <a16:colId xmlns:a16="http://schemas.microsoft.com/office/drawing/2014/main" val="2815212927"/>
                    </a:ext>
                  </a:extLst>
                </a:gridCol>
              </a:tblGrid>
              <a:tr h="782016">
                <a:tc>
                  <a:txBody>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Stock</a:t>
                      </a:r>
                      <a:r>
                        <a:rPr lang="en-US" sz="2400" baseline="0" dirty="0">
                          <a:latin typeface="Tahoma" panose="020B0604030504040204" pitchFamily="34" charset="0"/>
                          <a:ea typeface="Tahoma" panose="020B0604030504040204" pitchFamily="34" charset="0"/>
                          <a:cs typeface="Tahoma" panose="020B0604030504040204" pitchFamily="34" charset="0"/>
                        </a:rPr>
                        <a:t> remain Y2022</a:t>
                      </a:r>
                      <a:endParaRPr lang="en-US" sz="2400" b="1" baseline="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Affect </a:t>
                      </a:r>
                    </a:p>
                    <a:p>
                      <a:pPr algn="ctr"/>
                      <a:r>
                        <a:rPr lang="en-US" sz="2400" dirty="0">
                          <a:latin typeface="Tahoma" panose="020B0604030504040204" pitchFamily="34" charset="0"/>
                          <a:ea typeface="Tahoma" panose="020B0604030504040204" pitchFamily="34" charset="0"/>
                          <a:cs typeface="Tahoma" panose="020B0604030504040204" pitchFamily="34" charset="0"/>
                        </a:rPr>
                        <a:t>[Parts Expire]</a:t>
                      </a:r>
                      <a:endParaRPr lang="en-US"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Action</a:t>
                      </a:r>
                      <a:endParaRPr lang="en-US" sz="2400" b="1"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5146114"/>
                  </a:ext>
                </a:extLst>
              </a:tr>
              <a:tr h="1303968">
                <a:tc rowSpan="2">
                  <a:txBody>
                    <a:bodyP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rowSpan="4">
                  <a:txBody>
                    <a:bodyP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ym typeface="Open Sans"/>
                        </a:rPr>
                        <a:t>1.Sort parts</a:t>
                      </a:r>
                    </a:p>
                    <a:p>
                      <a:pPr algn="l"/>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9940184"/>
                  </a:ext>
                </a:extLst>
              </a:tr>
              <a:tr h="651984">
                <a:tc vMerge="1">
                  <a:txBody>
                    <a:bodyPr/>
                    <a:lstStyle/>
                    <a:p>
                      <a:endParaRPr lang="en-US" dirty="0"/>
                    </a:p>
                  </a:txBody>
                  <a:tcPr/>
                </a:tc>
                <a:tc vMerge="1">
                  <a:txBody>
                    <a:bodyP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sym typeface="Open Sans"/>
                        </a:rPr>
                        <a:t>2.</a:t>
                      </a:r>
                      <a:r>
                        <a:rPr lang="en-US" altLang="ja-JP" sz="2400" dirty="0"/>
                        <a:t>Self quality</a:t>
                      </a:r>
                      <a:r>
                        <a:rPr lang="en-US" altLang="ja-JP" sz="2400" baseline="0" dirty="0"/>
                        <a:t> </a:t>
                      </a:r>
                      <a:r>
                        <a:rPr lang="en-US" altLang="ja-JP" sz="2400" dirty="0"/>
                        <a:t>guarantee</a:t>
                      </a:r>
                      <a:endParaRPr lang="ja-JP" altLang="en-US" sz="2400" dirty="0"/>
                    </a:p>
                    <a:p>
                      <a:pPr algn="l"/>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5574352"/>
                  </a:ext>
                </a:extLst>
              </a:tr>
              <a:tr h="651984">
                <a:tc rowSpan="2">
                  <a:txBody>
                    <a:bodyP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557909132"/>
                  </a:ext>
                </a:extLst>
              </a:tr>
              <a:tr h="1303968">
                <a:tc vMerge="1">
                  <a:txBody>
                    <a:bodyPr/>
                    <a:lstStyle/>
                    <a:p>
                      <a:endParaRPr lang="en-US" dirty="0"/>
                    </a:p>
                  </a:txBody>
                  <a:tcPr/>
                </a:tc>
                <a:tc vMerge="1">
                  <a:txBody>
                    <a:bodyP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ym typeface="Open Sans"/>
                        </a:rPr>
                        <a:t>3.Control use of parts</a:t>
                      </a: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sym typeface="Open Sans"/>
                      </a:endParaRPr>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7529734"/>
                  </a:ext>
                </a:extLst>
              </a:tr>
            </a:tbl>
          </a:graphicData>
        </a:graphic>
      </p:graphicFrame>
      <p:grpSp>
        <p:nvGrpSpPr>
          <p:cNvPr id="15" name="Group 14"/>
          <p:cNvGrpSpPr/>
          <p:nvPr/>
        </p:nvGrpSpPr>
        <p:grpSpPr>
          <a:xfrm>
            <a:off x="1552459" y="2692364"/>
            <a:ext cx="3066469" cy="1789897"/>
            <a:chOff x="454280" y="2987039"/>
            <a:chExt cx="3477639" cy="1869441"/>
          </a:xfrm>
        </p:grpSpPr>
        <p:pic>
          <p:nvPicPr>
            <p:cNvPr id="16" name="Picture 15"/>
            <p:cNvPicPr>
              <a:picLocks noChangeAspect="1"/>
            </p:cNvPicPr>
            <p:nvPr/>
          </p:nvPicPr>
          <p:blipFill rotWithShape="1">
            <a:blip r:embed="rId2" cstate="print">
              <a:extLst>
                <a:ext uri="{28A0092B-C50C-407E-A947-70E740481C1C}">
                  <a14:useLocalDpi xmlns:a14="http://schemas.microsoft.com/office/drawing/2010/main" val="0"/>
                </a:ext>
              </a:extLst>
            </a:blip>
            <a:srcRect l="3674" t="30064" r="9094" b="2577"/>
            <a:stretch/>
          </p:blipFill>
          <p:spPr>
            <a:xfrm>
              <a:off x="454280" y="2987039"/>
              <a:ext cx="3477639" cy="1869441"/>
            </a:xfrm>
            <a:prstGeom prst="rect">
              <a:avLst/>
            </a:prstGeom>
            <a:effectLst>
              <a:softEdge rad="127000"/>
            </a:effectLst>
          </p:spPr>
        </p:pic>
        <p:sp>
          <p:nvSpPr>
            <p:cNvPr id="17" name="TextBox 16"/>
            <p:cNvSpPr txBox="1"/>
            <p:nvPr/>
          </p:nvSpPr>
          <p:spPr>
            <a:xfrm>
              <a:off x="456574" y="3816086"/>
              <a:ext cx="843281" cy="578619"/>
            </a:xfrm>
            <a:prstGeom prst="rect">
              <a:avLst/>
            </a:prstGeom>
            <a:solidFill>
              <a:schemeClr val="bg1"/>
            </a:solidFill>
          </p:spPr>
          <p:txBody>
            <a:bodyPr wrap="square" rtlCol="0">
              <a:spAutoFit/>
            </a:bodyPr>
            <a:lstStyle/>
            <a:p>
              <a:pPr algn="ctr"/>
              <a:r>
                <a:rPr lang="en-US" sz="3000" b="1" dirty="0">
                  <a:solidFill>
                    <a:srgbClr val="FF0000"/>
                  </a:solidFill>
                  <a:latin typeface="Tahoma" panose="020B0604030504040204" pitchFamily="34" charset="0"/>
                  <a:ea typeface="Tahoma" panose="020B0604030504040204" pitchFamily="34" charset="0"/>
                  <a:cs typeface="Tahoma" panose="020B0604030504040204" pitchFamily="34" charset="0"/>
                </a:rPr>
                <a:t>HT</a:t>
              </a:r>
            </a:p>
          </p:txBody>
        </p:sp>
      </p:grpSp>
      <p:grpSp>
        <p:nvGrpSpPr>
          <p:cNvPr id="18" name="Group 17"/>
          <p:cNvGrpSpPr/>
          <p:nvPr/>
        </p:nvGrpSpPr>
        <p:grpSpPr>
          <a:xfrm>
            <a:off x="1545314" y="4805642"/>
            <a:ext cx="3107966" cy="1767855"/>
            <a:chOff x="457200" y="5082728"/>
            <a:chExt cx="3454400" cy="1724474"/>
          </a:xfrm>
        </p:grpSpPr>
        <p:pic>
          <p:nvPicPr>
            <p:cNvPr id="19" name="Picture 18"/>
            <p:cNvPicPr>
              <a:picLocks noChangeAspect="1"/>
            </p:cNvPicPr>
            <p:nvPr/>
          </p:nvPicPr>
          <p:blipFill>
            <a:blip r:embed="rId3"/>
            <a:stretch>
              <a:fillRect/>
            </a:stretch>
          </p:blipFill>
          <p:spPr>
            <a:xfrm>
              <a:off x="457200" y="5082728"/>
              <a:ext cx="3454400" cy="1724474"/>
            </a:xfrm>
            <a:prstGeom prst="rect">
              <a:avLst/>
            </a:prstGeom>
          </p:spPr>
        </p:pic>
        <p:sp>
          <p:nvSpPr>
            <p:cNvPr id="20" name="TextBox 19"/>
            <p:cNvSpPr txBox="1"/>
            <p:nvPr/>
          </p:nvSpPr>
          <p:spPr>
            <a:xfrm>
              <a:off x="489973" y="6226604"/>
              <a:ext cx="843282" cy="540404"/>
            </a:xfrm>
            <a:prstGeom prst="rect">
              <a:avLst/>
            </a:prstGeom>
            <a:solidFill>
              <a:schemeClr val="bg1"/>
            </a:solidFill>
          </p:spPr>
          <p:txBody>
            <a:bodyPr wrap="square" rtlCol="0">
              <a:spAutoFit/>
            </a:bodyPr>
            <a:lstStyle/>
            <a:p>
              <a:pPr algn="ctr"/>
              <a:r>
                <a:rPr lang="en-US" sz="3000" b="1" dirty="0">
                  <a:solidFill>
                    <a:srgbClr val="FF0000"/>
                  </a:solidFill>
                  <a:latin typeface="Tahoma" panose="020B0604030504040204" pitchFamily="34" charset="0"/>
                  <a:ea typeface="Tahoma" panose="020B0604030504040204" pitchFamily="34" charset="0"/>
                  <a:cs typeface="Tahoma" panose="020B0604030504040204" pitchFamily="34" charset="0"/>
                </a:rPr>
                <a:t>RA</a:t>
              </a:r>
            </a:p>
          </p:txBody>
        </p:sp>
      </p:grpSp>
      <p:pic>
        <p:nvPicPr>
          <p:cNvPr id="21" name="Picture 20"/>
          <p:cNvPicPr>
            <a:picLocks noChangeAspect="1"/>
          </p:cNvPicPr>
          <p:nvPr/>
        </p:nvPicPr>
        <p:blipFill>
          <a:blip r:embed="rId4"/>
          <a:stretch>
            <a:fillRect/>
          </a:stretch>
        </p:blipFill>
        <p:spPr>
          <a:xfrm>
            <a:off x="4876100" y="4066924"/>
            <a:ext cx="2522169" cy="1178327"/>
          </a:xfrm>
          <a:prstGeom prst="rect">
            <a:avLst/>
          </a:prstGeom>
          <a:ln w="19050">
            <a:solidFill>
              <a:srgbClr val="FF0000"/>
            </a:solidFill>
          </a:ln>
        </p:spPr>
      </p:pic>
      <p:pic>
        <p:nvPicPr>
          <p:cNvPr id="22" name="Picture 21"/>
          <p:cNvPicPr>
            <a:picLocks noChangeAspect="1"/>
          </p:cNvPicPr>
          <p:nvPr/>
        </p:nvPicPr>
        <p:blipFill>
          <a:blip r:embed="rId5"/>
          <a:stretch>
            <a:fillRect/>
          </a:stretch>
        </p:blipFill>
        <p:spPr>
          <a:xfrm>
            <a:off x="4865937" y="2804115"/>
            <a:ext cx="2526626" cy="1170985"/>
          </a:xfrm>
          <a:prstGeom prst="rect">
            <a:avLst/>
          </a:prstGeom>
          <a:ln w="19050">
            <a:solidFill>
              <a:srgbClr val="FF0000"/>
            </a:solidFill>
          </a:ln>
        </p:spPr>
      </p:pic>
      <p:pic>
        <p:nvPicPr>
          <p:cNvPr id="23" name="Picture 22"/>
          <p:cNvPicPr>
            <a:picLocks noChangeAspect="1"/>
          </p:cNvPicPr>
          <p:nvPr/>
        </p:nvPicPr>
        <p:blipFill>
          <a:blip r:embed="rId6"/>
          <a:stretch>
            <a:fillRect/>
          </a:stretch>
        </p:blipFill>
        <p:spPr>
          <a:xfrm>
            <a:off x="4877733" y="5320356"/>
            <a:ext cx="2528908" cy="1181999"/>
          </a:xfrm>
          <a:prstGeom prst="rect">
            <a:avLst/>
          </a:prstGeom>
          <a:ln w="19050">
            <a:solidFill>
              <a:srgbClr val="FF0000"/>
            </a:solidFill>
          </a:ln>
        </p:spPr>
      </p:pic>
      <p:pic>
        <p:nvPicPr>
          <p:cNvPr id="24" name="Picture 23"/>
          <p:cNvPicPr>
            <a:picLocks noChangeAspect="1"/>
          </p:cNvPicPr>
          <p:nvPr/>
        </p:nvPicPr>
        <p:blipFill rotWithShape="1">
          <a:blip r:embed="rId7"/>
          <a:srcRect l="4370" t="26852"/>
          <a:stretch/>
        </p:blipFill>
        <p:spPr>
          <a:xfrm>
            <a:off x="2639238" y="3041339"/>
            <a:ext cx="2046363" cy="1226361"/>
          </a:xfrm>
          <a:prstGeom prst="rect">
            <a:avLst/>
          </a:prstGeom>
          <a:ln>
            <a:noFill/>
          </a:ln>
          <a:effectLst>
            <a:softEdge rad="112500"/>
          </a:effectLst>
        </p:spPr>
      </p:pic>
      <p:sp>
        <p:nvSpPr>
          <p:cNvPr id="25" name="Rectangle 24"/>
          <p:cNvSpPr/>
          <p:nvPr/>
        </p:nvSpPr>
        <p:spPr>
          <a:xfrm>
            <a:off x="1554480" y="4077409"/>
            <a:ext cx="3058160" cy="830997"/>
          </a:xfrm>
          <a:prstGeom prst="rect">
            <a:avLst/>
          </a:prstGeom>
          <a:solidFill>
            <a:schemeClr val="bg1">
              <a:lumMod val="95000"/>
            </a:schemeClr>
          </a:solidFill>
        </p:spPr>
        <p:txBody>
          <a:bodyPr wrap="square">
            <a:spAutoFit/>
          </a:bodyPr>
          <a:lstStyle/>
          <a:p>
            <a:pPr algn="ctr"/>
            <a:r>
              <a:rPr lang="en-US" sz="2300" b="1" dirty="0">
                <a:latin typeface="Tahoma" panose="020B0604030504040204" pitchFamily="34" charset="0"/>
                <a:ea typeface="Tahoma" panose="020B0604030504040204" pitchFamily="34" charset="0"/>
                <a:cs typeface="Tahoma" panose="020B0604030504040204" pitchFamily="34" charset="0"/>
              </a:rPr>
              <a:t>Amount 287.55MB.</a:t>
            </a:r>
          </a:p>
          <a:p>
            <a:pPr algn="ctr"/>
            <a:r>
              <a:rPr lang="en-US" sz="2300" b="1" dirty="0">
                <a:latin typeface="Tahoma" panose="020B0604030504040204" pitchFamily="34" charset="0"/>
                <a:ea typeface="Tahoma" panose="020B0604030504040204" pitchFamily="34" charset="0"/>
                <a:cs typeface="Tahoma" panose="020B0604030504040204" pitchFamily="34" charset="0"/>
              </a:rPr>
              <a:t>[1,410 Items] </a:t>
            </a:r>
          </a:p>
        </p:txBody>
      </p:sp>
    </p:spTree>
    <p:extLst>
      <p:ext uri="{BB962C8B-B14F-4D97-AF65-F5344CB8AC3E}">
        <p14:creationId xmlns:p14="http://schemas.microsoft.com/office/powerpoint/2010/main" val="1090611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Rounded Rectangle 116"/>
          <p:cNvSpPr/>
          <p:nvPr/>
        </p:nvSpPr>
        <p:spPr>
          <a:xfrm>
            <a:off x="9856483" y="1515959"/>
            <a:ext cx="2252592" cy="418815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76200">
            <a:noFill/>
            <a:prstDash val="sysDash"/>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ounded Rectangle 113"/>
          <p:cNvSpPr/>
          <p:nvPr/>
        </p:nvSpPr>
        <p:spPr>
          <a:xfrm>
            <a:off x="2516104" y="1515959"/>
            <a:ext cx="2252592" cy="418815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76200">
            <a:solidFill>
              <a:srgbClr val="0000FF"/>
            </a:solidFill>
            <a:prstDash val="sysDash"/>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ounded Rectangle 114"/>
          <p:cNvSpPr/>
          <p:nvPr/>
        </p:nvSpPr>
        <p:spPr>
          <a:xfrm>
            <a:off x="4962897" y="1515959"/>
            <a:ext cx="2252592" cy="418815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76200">
            <a:solidFill>
              <a:srgbClr val="0000FF"/>
            </a:solidFill>
            <a:prstDash val="sysDash"/>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7409690" y="1515959"/>
            <a:ext cx="2252592" cy="418815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76200">
            <a:noFill/>
            <a:prstDash val="sysDash"/>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ounded Rectangle 112"/>
          <p:cNvSpPr/>
          <p:nvPr/>
        </p:nvSpPr>
        <p:spPr>
          <a:xfrm>
            <a:off x="69311" y="1515959"/>
            <a:ext cx="2252592" cy="418815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72223" y="38035"/>
            <a:ext cx="1546388" cy="502734"/>
            <a:chOff x="43193" y="38035"/>
            <a:chExt cx="1546388" cy="502734"/>
          </a:xfrm>
        </p:grpSpPr>
        <p:sp>
          <p:nvSpPr>
            <p:cNvPr id="5" name="Rectangle 4"/>
            <p:cNvSpPr/>
            <p:nvPr/>
          </p:nvSpPr>
          <p:spPr>
            <a:xfrm>
              <a:off x="560892" y="44826"/>
              <a:ext cx="1028689" cy="461665"/>
            </a:xfrm>
            <a:prstGeom prst="rect">
              <a:avLst/>
            </a:prstGeom>
            <a:noFill/>
            <a:ln>
              <a:noFill/>
            </a:ln>
          </p:spPr>
          <p:txBody>
            <a:bodyPr wrap="square" anchor="ctr">
              <a:spAutoFit/>
            </a:bodyPr>
            <a:lstStyle/>
            <a:p>
              <a:pPr algn="ctr"/>
              <a:r>
                <a:rPr lang="en-US" sz="1200" b="1" dirty="0">
                  <a:ln w="3175">
                    <a:noFill/>
                  </a:ln>
                  <a:solidFill>
                    <a:srgbClr val="002060"/>
                  </a:solidFill>
                  <a:latin typeface="Meiryo UI" panose="020B0604030504040204" pitchFamily="34" charset="-128"/>
                  <a:ea typeface="Meiryo UI" panose="020B0604030504040204" pitchFamily="34" charset="-128"/>
                  <a:cs typeface="Meiryo UI" panose="020B0604030504040204" pitchFamily="34" charset="-128"/>
                </a:rPr>
                <a:t>DBC-RA2</a:t>
              </a:r>
            </a:p>
            <a:p>
              <a:pPr algn="ctr"/>
              <a:r>
                <a:rPr lang="en-US" sz="1200" b="1" dirty="0">
                  <a:ln w="3175">
                    <a:noFill/>
                  </a:ln>
                  <a:solidFill>
                    <a:srgbClr val="002060"/>
                  </a:solidFill>
                  <a:latin typeface="Meiryo UI" panose="020B0604030504040204" pitchFamily="34" charset="-128"/>
                  <a:ea typeface="Meiryo UI" panose="020B0604030504040204" pitchFamily="34" charset="-128"/>
                  <a:cs typeface="Meiryo UI" panose="020B0604030504040204" pitchFamily="34" charset="-128"/>
                </a:rPr>
                <a:t>PLD</a:t>
              </a:r>
            </a:p>
          </p:txBody>
        </p:sp>
        <p:sp>
          <p:nvSpPr>
            <p:cNvPr id="6" name="Rectangle 5"/>
            <p:cNvSpPr/>
            <p:nvPr/>
          </p:nvSpPr>
          <p:spPr>
            <a:xfrm>
              <a:off x="43193" y="38035"/>
              <a:ext cx="428053" cy="35033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7" name="Rectangle 6"/>
            <p:cNvSpPr/>
            <p:nvPr/>
          </p:nvSpPr>
          <p:spPr>
            <a:xfrm>
              <a:off x="195593" y="190435"/>
              <a:ext cx="428053" cy="35033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grpSp>
      <p:sp>
        <p:nvSpPr>
          <p:cNvPr id="8" name="Slide Number Placeholder 1"/>
          <p:cNvSpPr>
            <a:spLocks noGrp="1"/>
          </p:cNvSpPr>
          <p:nvPr>
            <p:ph type="sldNum" sz="quarter" idx="12"/>
          </p:nvPr>
        </p:nvSpPr>
        <p:spPr>
          <a:xfrm>
            <a:off x="11716418" y="48517"/>
            <a:ext cx="427495" cy="393765"/>
          </a:xfrm>
          <a:noFill/>
          <a:ln>
            <a:solidFill>
              <a:schemeClr val="bg2"/>
            </a:solidFill>
          </a:ln>
        </p:spPr>
        <p:txBody>
          <a:bodyPr/>
          <a:lstStyle/>
          <a:p>
            <a:pPr algn="ctr">
              <a:defRPr/>
            </a:pPr>
            <a:fld id="{DF45C4D3-E5FA-4693-B145-B6F044B422B4}" type="slidenum">
              <a:rPr lang="en-US" sz="1800" b="1">
                <a:solidFill>
                  <a:prstClr val="black">
                    <a:tint val="75000"/>
                  </a:prstClr>
                </a:solidFill>
                <a:latin typeface="Meiryo UI" panose="020B0604030504040204" pitchFamily="34" charset="-128"/>
                <a:ea typeface="Meiryo UI" panose="020B0604030504040204" pitchFamily="34" charset="-128"/>
                <a:cs typeface="Meiryo UI" panose="020B0604030504040204" pitchFamily="34" charset="-128"/>
              </a:rPr>
              <a:pPr algn="ctr">
                <a:defRPr/>
              </a:pPr>
              <a:t>3</a:t>
            </a:fld>
            <a:endParaRPr lang="en-US" sz="1800" b="1" dirty="0">
              <a:solidFill>
                <a:prstClr val="black">
                  <a:tint val="75000"/>
                </a:prstClr>
              </a:solidFill>
              <a:latin typeface="Meiryo UI" panose="020B0604030504040204" pitchFamily="34" charset="-128"/>
              <a:ea typeface="Meiryo UI" panose="020B0604030504040204" pitchFamily="34" charset="-128"/>
              <a:cs typeface="Meiryo UI" panose="020B0604030504040204" pitchFamily="34" charset="-128"/>
            </a:endParaRPr>
          </a:p>
        </p:txBody>
      </p:sp>
      <p:cxnSp>
        <p:nvCxnSpPr>
          <p:cNvPr id="9" name="Straight Connector 8"/>
          <p:cNvCxnSpPr/>
          <p:nvPr/>
        </p:nvCxnSpPr>
        <p:spPr>
          <a:xfrm flipV="1">
            <a:off x="25769" y="567664"/>
            <a:ext cx="1216152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972913" y="61806"/>
            <a:ext cx="7342354" cy="461577"/>
          </a:xfrm>
          <a:prstGeom prst="rect">
            <a:avLst/>
          </a:prstGeom>
          <a:noFill/>
          <a:ln w="12700" cap="flat" cmpd="sng" algn="ctr">
            <a:noFill/>
            <a:prstDash val="solid"/>
            <a:miter lim="800000"/>
          </a:ln>
          <a:effectLst/>
        </p:spPr>
        <p:txBody>
          <a:bodyPr lIns="84366" tIns="42184" rIns="84366" bIns="42184" rtlCol="0" anchor="ctr"/>
          <a:lstStyle/>
          <a:p>
            <a:pPr algn="ctr">
              <a:tabLst>
                <a:tab pos="1491791" algn="l"/>
              </a:tabLst>
              <a:defRPr/>
            </a:pPr>
            <a:r>
              <a:rPr lang="en-US" sz="2800" b="1" dirty="0">
                <a:solidFill>
                  <a:srgbClr val="002060"/>
                </a:solidFill>
                <a:latin typeface="Meiryo UI" panose="020B0604030504040204" pitchFamily="34" charset="-128"/>
                <a:ea typeface="Meiryo UI" panose="020B0604030504040204" pitchFamily="34" charset="-128"/>
                <a:cs typeface="Meiryo UI" panose="020B0604030504040204" pitchFamily="34" charset="-128"/>
              </a:rPr>
              <a:t> concept program , </a:t>
            </a:r>
            <a:r>
              <a:rPr lang="en-US" sz="2800" b="1" dirty="0" err="1">
                <a:solidFill>
                  <a:srgbClr val="002060"/>
                </a:solidFill>
                <a:latin typeface="Meiryo UI" panose="020B0604030504040204" pitchFamily="34" charset="-128"/>
                <a:ea typeface="Meiryo UI" panose="020B0604030504040204" pitchFamily="34" charset="-128"/>
                <a:cs typeface="Meiryo UI" panose="020B0604030504040204" pitchFamily="34" charset="-128"/>
              </a:rPr>
              <a:t>funtion</a:t>
            </a:r>
            <a:endParaRPr lang="en-US" sz="2800" b="1" dirty="0">
              <a:solidFill>
                <a:srgbClr val="002060"/>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108" name="Rounded Rectangle 107"/>
          <p:cNvSpPr/>
          <p:nvPr/>
        </p:nvSpPr>
        <p:spPr>
          <a:xfrm>
            <a:off x="155468" y="1771895"/>
            <a:ext cx="2099908" cy="53035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Receiving &amp;  Inspection</a:t>
            </a:r>
          </a:p>
        </p:txBody>
      </p:sp>
      <p:pic>
        <p:nvPicPr>
          <p:cNvPr id="107" name="Picture 106"/>
          <p:cNvPicPr>
            <a:picLocks noChangeAspect="1"/>
          </p:cNvPicPr>
          <p:nvPr/>
        </p:nvPicPr>
        <p:blipFill>
          <a:blip r:embed="rId2">
            <a:clrChange>
              <a:clrFrom>
                <a:srgbClr val="FFFFFF"/>
              </a:clrFrom>
              <a:clrTo>
                <a:srgbClr val="FFFFFF">
                  <a:alpha val="0"/>
                </a:srgbClr>
              </a:clrTo>
            </a:clrChange>
          </a:blip>
          <a:stretch>
            <a:fillRect/>
          </a:stretch>
        </p:blipFill>
        <p:spPr>
          <a:xfrm>
            <a:off x="-52799" y="3407225"/>
            <a:ext cx="2491199" cy="1831812"/>
          </a:xfrm>
          <a:prstGeom prst="rect">
            <a:avLst/>
          </a:prstGeom>
        </p:spPr>
      </p:pic>
      <p:sp>
        <p:nvSpPr>
          <p:cNvPr id="104" name="Rounded Rectangle 103"/>
          <p:cNvSpPr/>
          <p:nvPr/>
        </p:nvSpPr>
        <p:spPr>
          <a:xfrm>
            <a:off x="2766439" y="1771895"/>
            <a:ext cx="1718474" cy="53035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Free location</a:t>
            </a:r>
          </a:p>
        </p:txBody>
      </p:sp>
      <p:pic>
        <p:nvPicPr>
          <p:cNvPr id="103" name="Picture 102"/>
          <p:cNvPicPr>
            <a:picLocks noChangeAspect="1"/>
          </p:cNvPicPr>
          <p:nvPr/>
        </p:nvPicPr>
        <p:blipFill>
          <a:blip r:embed="rId3">
            <a:clrChange>
              <a:clrFrom>
                <a:srgbClr val="FFFFFF"/>
              </a:clrFrom>
              <a:clrTo>
                <a:srgbClr val="FFFFFF">
                  <a:alpha val="0"/>
                </a:srgbClr>
              </a:clrTo>
            </a:clrChange>
          </a:blip>
          <a:stretch>
            <a:fillRect/>
          </a:stretch>
        </p:blipFill>
        <p:spPr>
          <a:xfrm>
            <a:off x="2139261" y="3672670"/>
            <a:ext cx="2718706" cy="1347070"/>
          </a:xfrm>
          <a:prstGeom prst="rect">
            <a:avLst/>
          </a:prstGeom>
        </p:spPr>
      </p:pic>
      <p:sp>
        <p:nvSpPr>
          <p:cNvPr id="100" name="Rounded Rectangle 99"/>
          <p:cNvSpPr/>
          <p:nvPr/>
        </p:nvSpPr>
        <p:spPr>
          <a:xfrm>
            <a:off x="5251954" y="1771895"/>
            <a:ext cx="1493376" cy="53035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Store fixed</a:t>
            </a:r>
          </a:p>
        </p:txBody>
      </p:sp>
      <p:grpSp>
        <p:nvGrpSpPr>
          <p:cNvPr id="91" name="Group 90"/>
          <p:cNvGrpSpPr/>
          <p:nvPr/>
        </p:nvGrpSpPr>
        <p:grpSpPr>
          <a:xfrm>
            <a:off x="5006891" y="3716585"/>
            <a:ext cx="2293796" cy="1078394"/>
            <a:chOff x="4627659" y="2510578"/>
            <a:chExt cx="1190512" cy="917524"/>
          </a:xfrm>
        </p:grpSpPr>
        <p:pic>
          <p:nvPicPr>
            <p:cNvPr id="92" name="Picture 91"/>
            <p:cNvPicPr>
              <a:picLocks noChangeAspect="1"/>
            </p:cNvPicPr>
            <p:nvPr/>
          </p:nvPicPr>
          <p:blipFill>
            <a:blip r:embed="rId4">
              <a:clrChange>
                <a:clrFrom>
                  <a:srgbClr val="FFFFFF"/>
                </a:clrFrom>
                <a:clrTo>
                  <a:srgbClr val="FFFFFF">
                    <a:alpha val="0"/>
                  </a:srgbClr>
                </a:clrTo>
              </a:clrChange>
            </a:blip>
            <a:stretch>
              <a:fillRect/>
            </a:stretch>
          </p:blipFill>
          <p:spPr>
            <a:xfrm>
              <a:off x="5227620" y="2510578"/>
              <a:ext cx="393701" cy="409140"/>
            </a:xfrm>
            <a:prstGeom prst="rect">
              <a:avLst/>
            </a:prstGeom>
          </p:spPr>
        </p:pic>
        <p:pic>
          <p:nvPicPr>
            <p:cNvPr id="93" name="Picture 92"/>
            <p:cNvPicPr>
              <a:picLocks noChangeAspect="1"/>
            </p:cNvPicPr>
            <p:nvPr/>
          </p:nvPicPr>
          <p:blipFill>
            <a:blip r:embed="rId4">
              <a:clrChange>
                <a:clrFrom>
                  <a:srgbClr val="FFFFFF"/>
                </a:clrFrom>
                <a:clrTo>
                  <a:srgbClr val="FFFFFF">
                    <a:alpha val="0"/>
                  </a:srgbClr>
                </a:clrTo>
              </a:clrChange>
            </a:blip>
            <a:stretch>
              <a:fillRect/>
            </a:stretch>
          </p:blipFill>
          <p:spPr>
            <a:xfrm>
              <a:off x="5030769" y="2563241"/>
              <a:ext cx="393701" cy="409140"/>
            </a:xfrm>
            <a:prstGeom prst="rect">
              <a:avLst/>
            </a:prstGeom>
          </p:spPr>
        </p:pic>
        <p:pic>
          <p:nvPicPr>
            <p:cNvPr id="94" name="Picture 93"/>
            <p:cNvPicPr>
              <a:picLocks noChangeAspect="1"/>
            </p:cNvPicPr>
            <p:nvPr/>
          </p:nvPicPr>
          <p:blipFill>
            <a:blip r:embed="rId4">
              <a:clrChange>
                <a:clrFrom>
                  <a:srgbClr val="FFFFFF"/>
                </a:clrFrom>
                <a:clrTo>
                  <a:srgbClr val="FFFFFF">
                    <a:alpha val="0"/>
                  </a:srgbClr>
                </a:clrTo>
              </a:clrChange>
            </a:blip>
            <a:stretch>
              <a:fillRect/>
            </a:stretch>
          </p:blipFill>
          <p:spPr>
            <a:xfrm>
              <a:off x="4841538" y="2615904"/>
              <a:ext cx="393701" cy="409140"/>
            </a:xfrm>
            <a:prstGeom prst="rect">
              <a:avLst/>
            </a:prstGeom>
          </p:spPr>
        </p:pic>
        <p:pic>
          <p:nvPicPr>
            <p:cNvPr id="95" name="Picture 94"/>
            <p:cNvPicPr>
              <a:picLocks noChangeAspect="1"/>
            </p:cNvPicPr>
            <p:nvPr/>
          </p:nvPicPr>
          <p:blipFill>
            <a:blip r:embed="rId4">
              <a:clrChange>
                <a:clrFrom>
                  <a:srgbClr val="FFFFFF"/>
                </a:clrFrom>
                <a:clrTo>
                  <a:srgbClr val="FFFFFF">
                    <a:alpha val="0"/>
                  </a:srgbClr>
                </a:clrTo>
              </a:clrChange>
            </a:blip>
            <a:stretch>
              <a:fillRect/>
            </a:stretch>
          </p:blipFill>
          <p:spPr>
            <a:xfrm>
              <a:off x="4627659" y="2715148"/>
              <a:ext cx="393701" cy="409140"/>
            </a:xfrm>
            <a:prstGeom prst="rect">
              <a:avLst/>
            </a:prstGeom>
          </p:spPr>
        </p:pic>
        <p:pic>
          <p:nvPicPr>
            <p:cNvPr id="96" name="Picture 95"/>
            <p:cNvPicPr>
              <a:picLocks noChangeAspect="1"/>
            </p:cNvPicPr>
            <p:nvPr/>
          </p:nvPicPr>
          <p:blipFill>
            <a:blip r:embed="rId4">
              <a:clrChange>
                <a:clrFrom>
                  <a:srgbClr val="FFFFFF"/>
                </a:clrFrom>
                <a:clrTo>
                  <a:srgbClr val="FFFFFF">
                    <a:alpha val="0"/>
                  </a:srgbClr>
                </a:clrTo>
              </a:clrChange>
            </a:blip>
            <a:stretch>
              <a:fillRect/>
            </a:stretch>
          </p:blipFill>
          <p:spPr>
            <a:xfrm>
              <a:off x="5424470" y="2814392"/>
              <a:ext cx="393701" cy="409140"/>
            </a:xfrm>
            <a:prstGeom prst="rect">
              <a:avLst/>
            </a:prstGeom>
          </p:spPr>
        </p:pic>
        <p:pic>
          <p:nvPicPr>
            <p:cNvPr id="97" name="Picture 96"/>
            <p:cNvPicPr>
              <a:picLocks noChangeAspect="1"/>
            </p:cNvPicPr>
            <p:nvPr/>
          </p:nvPicPr>
          <p:blipFill>
            <a:blip r:embed="rId4">
              <a:clrChange>
                <a:clrFrom>
                  <a:srgbClr val="FFFFFF"/>
                </a:clrFrom>
                <a:clrTo>
                  <a:srgbClr val="FFFFFF">
                    <a:alpha val="0"/>
                  </a:srgbClr>
                </a:clrTo>
              </a:clrChange>
            </a:blip>
            <a:stretch>
              <a:fillRect/>
            </a:stretch>
          </p:blipFill>
          <p:spPr>
            <a:xfrm>
              <a:off x="5227619" y="2867055"/>
              <a:ext cx="393701" cy="409140"/>
            </a:xfrm>
            <a:prstGeom prst="rect">
              <a:avLst/>
            </a:prstGeom>
          </p:spPr>
        </p:pic>
        <p:pic>
          <p:nvPicPr>
            <p:cNvPr id="98" name="Picture 97"/>
            <p:cNvPicPr>
              <a:picLocks noChangeAspect="1"/>
            </p:cNvPicPr>
            <p:nvPr/>
          </p:nvPicPr>
          <p:blipFill>
            <a:blip r:embed="rId4">
              <a:clrChange>
                <a:clrFrom>
                  <a:srgbClr val="FFFFFF"/>
                </a:clrFrom>
                <a:clrTo>
                  <a:srgbClr val="FFFFFF">
                    <a:alpha val="0"/>
                  </a:srgbClr>
                </a:clrTo>
              </a:clrChange>
            </a:blip>
            <a:stretch>
              <a:fillRect/>
            </a:stretch>
          </p:blipFill>
          <p:spPr>
            <a:xfrm>
              <a:off x="5038388" y="2919718"/>
              <a:ext cx="393701" cy="409140"/>
            </a:xfrm>
            <a:prstGeom prst="rect">
              <a:avLst/>
            </a:prstGeom>
          </p:spPr>
        </p:pic>
        <p:pic>
          <p:nvPicPr>
            <p:cNvPr id="99" name="Picture 98"/>
            <p:cNvPicPr>
              <a:picLocks noChangeAspect="1"/>
            </p:cNvPicPr>
            <p:nvPr/>
          </p:nvPicPr>
          <p:blipFill>
            <a:blip r:embed="rId4">
              <a:clrChange>
                <a:clrFrom>
                  <a:srgbClr val="FFFFFF"/>
                </a:clrFrom>
                <a:clrTo>
                  <a:srgbClr val="FFFFFF">
                    <a:alpha val="0"/>
                  </a:srgbClr>
                </a:clrTo>
              </a:clrChange>
            </a:blip>
            <a:stretch>
              <a:fillRect/>
            </a:stretch>
          </p:blipFill>
          <p:spPr>
            <a:xfrm>
              <a:off x="4824509" y="3018962"/>
              <a:ext cx="393701" cy="409140"/>
            </a:xfrm>
            <a:prstGeom prst="rect">
              <a:avLst/>
            </a:prstGeom>
          </p:spPr>
        </p:pic>
      </p:grpSp>
      <p:sp>
        <p:nvSpPr>
          <p:cNvPr id="88" name="Rounded Rectangle 87"/>
          <p:cNvSpPr/>
          <p:nvPr/>
        </p:nvSpPr>
        <p:spPr>
          <a:xfrm>
            <a:off x="7647705" y="1771895"/>
            <a:ext cx="1799975" cy="56410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Picking store out</a:t>
            </a:r>
          </a:p>
        </p:txBody>
      </p:sp>
      <p:sp>
        <p:nvSpPr>
          <p:cNvPr id="84" name="Rounded Rectangle 83"/>
          <p:cNvSpPr/>
          <p:nvPr/>
        </p:nvSpPr>
        <p:spPr>
          <a:xfrm>
            <a:off x="9980830" y="1771895"/>
            <a:ext cx="2041700" cy="53035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MFG3</a:t>
            </a:r>
          </a:p>
          <a:p>
            <a:pPr algn="ctr"/>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Use part</a:t>
            </a:r>
          </a:p>
        </p:txBody>
      </p:sp>
      <p:pic>
        <p:nvPicPr>
          <p:cNvPr id="110" name="Picture 109"/>
          <p:cNvPicPr>
            <a:picLocks noChangeAspect="1"/>
          </p:cNvPicPr>
          <p:nvPr/>
        </p:nvPicPr>
        <p:blipFill>
          <a:blip r:embed="rId5">
            <a:clrChange>
              <a:clrFrom>
                <a:srgbClr val="FFFFFF"/>
              </a:clrFrom>
              <a:clrTo>
                <a:srgbClr val="FFFFFF">
                  <a:alpha val="0"/>
                </a:srgbClr>
              </a:clrTo>
            </a:clrChange>
          </a:blip>
          <a:stretch>
            <a:fillRect/>
          </a:stretch>
        </p:blipFill>
        <p:spPr>
          <a:xfrm flipH="1">
            <a:off x="8106851" y="3672670"/>
            <a:ext cx="911882" cy="1052417"/>
          </a:xfrm>
          <a:prstGeom prst="rect">
            <a:avLst/>
          </a:prstGeom>
        </p:spPr>
      </p:pic>
      <p:pic>
        <p:nvPicPr>
          <p:cNvPr id="3" name="Picture 2"/>
          <p:cNvPicPr>
            <a:picLocks noChangeAspect="1"/>
          </p:cNvPicPr>
          <p:nvPr/>
        </p:nvPicPr>
        <p:blipFill>
          <a:blip r:embed="rId6">
            <a:clrChange>
              <a:clrFrom>
                <a:srgbClr val="FFFFFF"/>
              </a:clrFrom>
              <a:clrTo>
                <a:srgbClr val="FFFFFF">
                  <a:alpha val="0"/>
                </a:srgbClr>
              </a:clrTo>
            </a:clrChange>
          </a:blip>
          <a:stretch>
            <a:fillRect/>
          </a:stretch>
        </p:blipFill>
        <p:spPr>
          <a:xfrm>
            <a:off x="10631727" y="3396984"/>
            <a:ext cx="1519521" cy="1156650"/>
          </a:xfrm>
          <a:prstGeom prst="rect">
            <a:avLst/>
          </a:prstGeom>
        </p:spPr>
      </p:pic>
      <p:pic>
        <p:nvPicPr>
          <p:cNvPr id="11" name="Picture 10"/>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17723" y="2974499"/>
            <a:ext cx="553619" cy="553619"/>
          </a:xfrm>
          <a:prstGeom prst="rect">
            <a:avLst/>
          </a:prstGeom>
        </p:spPr>
      </p:pic>
      <p:pic>
        <p:nvPicPr>
          <p:cNvPr id="37" name="Picture 36"/>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988511" y="3006376"/>
            <a:ext cx="553619" cy="553619"/>
          </a:xfrm>
          <a:prstGeom prst="rect">
            <a:avLst/>
          </a:prstGeom>
        </p:spPr>
      </p:pic>
      <p:sp>
        <p:nvSpPr>
          <p:cNvPr id="14" name="Can 13"/>
          <p:cNvSpPr/>
          <p:nvPr/>
        </p:nvSpPr>
        <p:spPr>
          <a:xfrm>
            <a:off x="3002283" y="6031071"/>
            <a:ext cx="1045648" cy="632095"/>
          </a:xfrm>
          <a:prstGeom prst="can">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an 40"/>
          <p:cNvSpPr/>
          <p:nvPr/>
        </p:nvSpPr>
        <p:spPr>
          <a:xfrm>
            <a:off x="4341866" y="6031071"/>
            <a:ext cx="1045648" cy="632095"/>
          </a:xfrm>
          <a:prstGeom prst="can">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an 41"/>
          <p:cNvSpPr/>
          <p:nvPr/>
        </p:nvSpPr>
        <p:spPr>
          <a:xfrm>
            <a:off x="5584621" y="6031071"/>
            <a:ext cx="1045648" cy="632095"/>
          </a:xfrm>
          <a:prstGeom prst="can">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010488" y="6253111"/>
            <a:ext cx="1039003" cy="307777"/>
          </a:xfrm>
          <a:prstGeom prst="rect">
            <a:avLst/>
          </a:prstGeom>
          <a:noFill/>
        </p:spPr>
        <p:txBody>
          <a:bodyPr wrap="none" rtlCol="0">
            <a:spAutoFit/>
          </a:bodyPr>
          <a:lstStyle/>
          <a:p>
            <a:pPr algn="ctr"/>
            <a:r>
              <a:rPr lang="en-US" sz="1400" b="1" dirty="0">
                <a:latin typeface="Meiryo UI" panose="020B0604030504040204" pitchFamily="34" charset="-128"/>
                <a:ea typeface="Meiryo UI" panose="020B0604030504040204" pitchFamily="34" charset="-128"/>
                <a:cs typeface="Meiryo UI" panose="020B0604030504040204" pitchFamily="34" charset="-128"/>
              </a:rPr>
              <a:t>Strategic</a:t>
            </a:r>
          </a:p>
        </p:txBody>
      </p:sp>
      <p:sp>
        <p:nvSpPr>
          <p:cNvPr id="45" name="TextBox 44"/>
          <p:cNvSpPr txBox="1"/>
          <p:nvPr/>
        </p:nvSpPr>
        <p:spPr>
          <a:xfrm>
            <a:off x="4367013" y="6253110"/>
            <a:ext cx="1016625" cy="307777"/>
          </a:xfrm>
          <a:prstGeom prst="rect">
            <a:avLst/>
          </a:prstGeom>
          <a:noFill/>
        </p:spPr>
        <p:txBody>
          <a:bodyPr wrap="none" rtlCol="0">
            <a:spAutoFit/>
          </a:bodyPr>
          <a:lstStyle/>
          <a:p>
            <a:pPr algn="ctr"/>
            <a:r>
              <a:rPr lang="en-US" sz="1400" b="1" dirty="0">
                <a:latin typeface="Meiryo UI" panose="020B0604030504040204" pitchFamily="34" charset="-128"/>
                <a:ea typeface="Meiryo UI" panose="020B0604030504040204" pitchFamily="34" charset="-128"/>
                <a:cs typeface="Meiryo UI" panose="020B0604030504040204" pitchFamily="34" charset="-128"/>
              </a:rPr>
              <a:t>Combine</a:t>
            </a:r>
          </a:p>
        </p:txBody>
      </p:sp>
      <p:sp>
        <p:nvSpPr>
          <p:cNvPr id="46" name="TextBox 45"/>
          <p:cNvSpPr txBox="1"/>
          <p:nvPr/>
        </p:nvSpPr>
        <p:spPr>
          <a:xfrm>
            <a:off x="5814801" y="6253109"/>
            <a:ext cx="570029" cy="307777"/>
          </a:xfrm>
          <a:prstGeom prst="rect">
            <a:avLst/>
          </a:prstGeom>
          <a:noFill/>
        </p:spPr>
        <p:txBody>
          <a:bodyPr wrap="none" rtlCol="0">
            <a:spAutoFit/>
          </a:bodyPr>
          <a:lstStyle/>
          <a:p>
            <a:pPr algn="ctr"/>
            <a:r>
              <a:rPr lang="en-US" sz="1400" b="1" dirty="0">
                <a:latin typeface="Meiryo UI" panose="020B0604030504040204" pitchFamily="34" charset="-128"/>
                <a:ea typeface="Meiryo UI" panose="020B0604030504040204" pitchFamily="34" charset="-128"/>
                <a:cs typeface="Meiryo UI" panose="020B0604030504040204" pitchFamily="34" charset="-128"/>
              </a:rPr>
              <a:t>SSO</a:t>
            </a:r>
          </a:p>
        </p:txBody>
      </p:sp>
      <p:sp>
        <p:nvSpPr>
          <p:cNvPr id="18" name="Right Bracket 17"/>
          <p:cNvSpPr/>
          <p:nvPr/>
        </p:nvSpPr>
        <p:spPr>
          <a:xfrm rot="16200000">
            <a:off x="3962357" y="5366001"/>
            <a:ext cx="287914" cy="1281743"/>
          </a:xfrm>
          <a:prstGeom prst="rightBracket">
            <a:avLst>
              <a:gd name="adj" fmla="val 0"/>
            </a:avLst>
          </a:prstGeom>
          <a:ln w="38100">
            <a:solidFill>
              <a:schemeClr val="bg1">
                <a:lumMod val="65000"/>
              </a:schemeClr>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Right Bracket 51"/>
          <p:cNvSpPr/>
          <p:nvPr/>
        </p:nvSpPr>
        <p:spPr>
          <a:xfrm rot="16200000">
            <a:off x="5367074" y="5396720"/>
            <a:ext cx="287914" cy="1224366"/>
          </a:xfrm>
          <a:prstGeom prst="rightBracket">
            <a:avLst>
              <a:gd name="adj" fmla="val 0"/>
            </a:avLst>
          </a:prstGeom>
          <a:ln w="38100">
            <a:solidFill>
              <a:schemeClr val="bg1">
                <a:lumMod val="65000"/>
              </a:schemeClr>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TextBox 52"/>
          <p:cNvSpPr txBox="1"/>
          <p:nvPr/>
        </p:nvSpPr>
        <p:spPr>
          <a:xfrm>
            <a:off x="3318608" y="850168"/>
            <a:ext cx="2997167" cy="461665"/>
          </a:xfrm>
          <a:prstGeom prst="rect">
            <a:avLst/>
          </a:prstGeom>
          <a:noFill/>
        </p:spPr>
        <p:txBody>
          <a:bodyPr wrap="none" rtlCol="0">
            <a:spAutoFit/>
          </a:bodyPr>
          <a:lstStyle/>
          <a:p>
            <a:pPr algn="ctr"/>
            <a:r>
              <a:rPr lang="en-US" sz="2400" b="1" dirty="0">
                <a:solidFill>
                  <a:srgbClr val="002060"/>
                </a:solidFill>
                <a:latin typeface="Meiryo UI" panose="020B0604030504040204" pitchFamily="34" charset="-128"/>
                <a:ea typeface="Meiryo UI" panose="020B0604030504040204" pitchFamily="34" charset="-128"/>
                <a:cs typeface="Meiryo UI" panose="020B0604030504040204" pitchFamily="34" charset="-128"/>
              </a:rPr>
              <a:t>Link </a:t>
            </a:r>
            <a:r>
              <a:rPr lang="en-US" sz="2400" b="1" dirty="0" err="1">
                <a:solidFill>
                  <a:srgbClr val="002060"/>
                </a:solidFill>
                <a:latin typeface="Meiryo UI" panose="020B0604030504040204" pitchFamily="34" charset="-128"/>
                <a:ea typeface="Meiryo UI" panose="020B0604030504040204" pitchFamily="34" charset="-128"/>
                <a:cs typeface="Meiryo UI" panose="020B0604030504040204" pitchFamily="34" charset="-128"/>
              </a:rPr>
              <a:t>Sub_System</a:t>
            </a:r>
            <a:endParaRPr lang="en-US" sz="2400" b="1" dirty="0">
              <a:solidFill>
                <a:srgbClr val="002060"/>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56" name="Right Bracket 55"/>
          <p:cNvSpPr/>
          <p:nvPr/>
        </p:nvSpPr>
        <p:spPr>
          <a:xfrm rot="16200000" flipH="1">
            <a:off x="4687497" y="5317424"/>
            <a:ext cx="230091" cy="2661891"/>
          </a:xfrm>
          <a:prstGeom prst="rightBracket">
            <a:avLst>
              <a:gd name="adj" fmla="val 0"/>
            </a:avLst>
          </a:prstGeom>
          <a:ln w="38100">
            <a:solidFill>
              <a:schemeClr val="bg1">
                <a:lumMod val="65000"/>
              </a:schemeClr>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Arrow 18"/>
          <p:cNvSpPr/>
          <p:nvPr/>
        </p:nvSpPr>
        <p:spPr>
          <a:xfrm>
            <a:off x="4066894" y="6223093"/>
            <a:ext cx="307001" cy="319242"/>
          </a:xfrm>
          <a:prstGeom prst="rightArrow">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ight Arrow 57"/>
          <p:cNvSpPr/>
          <p:nvPr/>
        </p:nvSpPr>
        <p:spPr>
          <a:xfrm>
            <a:off x="5372294" y="6224496"/>
            <a:ext cx="307001" cy="319242"/>
          </a:xfrm>
          <a:prstGeom prst="rightArrow">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5400000" scaled="1"/>
            <a:tileRect/>
          </a:gra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8">
            <a:clrChange>
              <a:clrFrom>
                <a:srgbClr val="FFFFFF"/>
              </a:clrFrom>
              <a:clrTo>
                <a:srgbClr val="FFFFFF">
                  <a:alpha val="0"/>
                </a:srgbClr>
              </a:clrTo>
            </a:clrChange>
          </a:blip>
          <a:stretch>
            <a:fillRect/>
          </a:stretch>
        </p:blipFill>
        <p:spPr>
          <a:xfrm>
            <a:off x="10073501" y="3907027"/>
            <a:ext cx="1008619" cy="994413"/>
          </a:xfrm>
          <a:prstGeom prst="rect">
            <a:avLst/>
          </a:prstGeom>
        </p:spPr>
      </p:pic>
    </p:spTree>
    <p:extLst>
      <p:ext uri="{BB962C8B-B14F-4D97-AF65-F5344CB8AC3E}">
        <p14:creationId xmlns:p14="http://schemas.microsoft.com/office/powerpoint/2010/main" val="2733421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2223" y="38035"/>
            <a:ext cx="1546388" cy="502734"/>
            <a:chOff x="43193" y="38035"/>
            <a:chExt cx="1546388" cy="502734"/>
          </a:xfrm>
        </p:grpSpPr>
        <p:sp>
          <p:nvSpPr>
            <p:cNvPr id="5" name="Rectangle 4"/>
            <p:cNvSpPr/>
            <p:nvPr/>
          </p:nvSpPr>
          <p:spPr>
            <a:xfrm>
              <a:off x="560892" y="44826"/>
              <a:ext cx="1028689" cy="461665"/>
            </a:xfrm>
            <a:prstGeom prst="rect">
              <a:avLst/>
            </a:prstGeom>
            <a:noFill/>
            <a:ln>
              <a:noFill/>
            </a:ln>
          </p:spPr>
          <p:txBody>
            <a:bodyPr wrap="square" anchor="ctr">
              <a:spAutoFit/>
            </a:bodyPr>
            <a:lstStyle/>
            <a:p>
              <a:pPr algn="ctr"/>
              <a:r>
                <a:rPr lang="en-US" sz="1200" b="1" dirty="0">
                  <a:ln w="3175">
                    <a:noFill/>
                  </a:ln>
                  <a:solidFill>
                    <a:srgbClr val="002060"/>
                  </a:solidFill>
                  <a:latin typeface="Meiryo UI" panose="020B0604030504040204" pitchFamily="34" charset="-128"/>
                  <a:ea typeface="Meiryo UI" panose="020B0604030504040204" pitchFamily="34" charset="-128"/>
                  <a:cs typeface="Meiryo UI" panose="020B0604030504040204" pitchFamily="34" charset="-128"/>
                </a:rPr>
                <a:t>DBC-RA2</a:t>
              </a:r>
            </a:p>
            <a:p>
              <a:pPr algn="ctr"/>
              <a:r>
                <a:rPr lang="en-US" sz="1200" b="1" dirty="0">
                  <a:ln w="3175">
                    <a:noFill/>
                  </a:ln>
                  <a:solidFill>
                    <a:srgbClr val="002060"/>
                  </a:solidFill>
                  <a:latin typeface="Meiryo UI" panose="020B0604030504040204" pitchFamily="34" charset="-128"/>
                  <a:ea typeface="Meiryo UI" panose="020B0604030504040204" pitchFamily="34" charset="-128"/>
                  <a:cs typeface="Meiryo UI" panose="020B0604030504040204" pitchFamily="34" charset="-128"/>
                </a:rPr>
                <a:t>PLD</a:t>
              </a:r>
            </a:p>
          </p:txBody>
        </p:sp>
        <p:sp>
          <p:nvSpPr>
            <p:cNvPr id="6" name="Rectangle 5"/>
            <p:cNvSpPr/>
            <p:nvPr/>
          </p:nvSpPr>
          <p:spPr>
            <a:xfrm>
              <a:off x="43193" y="38035"/>
              <a:ext cx="428053" cy="35033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7" name="Rectangle 6"/>
            <p:cNvSpPr/>
            <p:nvPr/>
          </p:nvSpPr>
          <p:spPr>
            <a:xfrm>
              <a:off x="195593" y="190435"/>
              <a:ext cx="428053" cy="35033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grpSp>
      <p:sp>
        <p:nvSpPr>
          <p:cNvPr id="8" name="Slide Number Placeholder 1"/>
          <p:cNvSpPr>
            <a:spLocks noGrp="1"/>
          </p:cNvSpPr>
          <p:nvPr>
            <p:ph type="sldNum" sz="quarter" idx="12"/>
          </p:nvPr>
        </p:nvSpPr>
        <p:spPr>
          <a:xfrm>
            <a:off x="11716418" y="48517"/>
            <a:ext cx="427495" cy="393765"/>
          </a:xfrm>
          <a:noFill/>
          <a:ln>
            <a:solidFill>
              <a:schemeClr val="bg2"/>
            </a:solidFill>
          </a:ln>
        </p:spPr>
        <p:txBody>
          <a:bodyPr/>
          <a:lstStyle/>
          <a:p>
            <a:pPr algn="ctr">
              <a:defRPr/>
            </a:pPr>
            <a:fld id="{DF45C4D3-E5FA-4693-B145-B6F044B422B4}" type="slidenum">
              <a:rPr lang="en-US" sz="1800" b="1">
                <a:solidFill>
                  <a:prstClr val="black">
                    <a:tint val="75000"/>
                  </a:prstClr>
                </a:solidFill>
                <a:latin typeface="Meiryo UI" panose="020B0604030504040204" pitchFamily="34" charset="-128"/>
                <a:ea typeface="Meiryo UI" panose="020B0604030504040204" pitchFamily="34" charset="-128"/>
                <a:cs typeface="Meiryo UI" panose="020B0604030504040204" pitchFamily="34" charset="-128"/>
              </a:rPr>
              <a:pPr algn="ctr">
                <a:defRPr/>
              </a:pPr>
              <a:t>4</a:t>
            </a:fld>
            <a:endParaRPr lang="en-US" sz="1800" b="1" dirty="0">
              <a:solidFill>
                <a:prstClr val="black">
                  <a:tint val="75000"/>
                </a:prstClr>
              </a:solidFill>
              <a:latin typeface="Meiryo UI" panose="020B0604030504040204" pitchFamily="34" charset="-128"/>
              <a:ea typeface="Meiryo UI" panose="020B0604030504040204" pitchFamily="34" charset="-128"/>
              <a:cs typeface="Meiryo UI" panose="020B0604030504040204" pitchFamily="34" charset="-128"/>
            </a:endParaRPr>
          </a:p>
        </p:txBody>
      </p:sp>
      <p:cxnSp>
        <p:nvCxnSpPr>
          <p:cNvPr id="9" name="Straight Connector 8"/>
          <p:cNvCxnSpPr/>
          <p:nvPr/>
        </p:nvCxnSpPr>
        <p:spPr>
          <a:xfrm flipV="1">
            <a:off x="25769" y="567664"/>
            <a:ext cx="1216152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983671" y="61806"/>
            <a:ext cx="7342354" cy="461577"/>
          </a:xfrm>
          <a:prstGeom prst="rect">
            <a:avLst/>
          </a:prstGeom>
          <a:noFill/>
          <a:ln w="12700" cap="flat" cmpd="sng" algn="ctr">
            <a:noFill/>
            <a:prstDash val="solid"/>
            <a:miter lim="800000"/>
          </a:ln>
          <a:effectLst/>
        </p:spPr>
        <p:txBody>
          <a:bodyPr lIns="84366" tIns="42184" rIns="84366" bIns="42184" rtlCol="0" anchor="ctr"/>
          <a:lstStyle/>
          <a:p>
            <a:pPr algn="ctr">
              <a:tabLst>
                <a:tab pos="1491791" algn="l"/>
              </a:tabLst>
              <a:defRPr/>
            </a:pPr>
            <a:r>
              <a:rPr lang="en-US" sz="2800" b="1" dirty="0">
                <a:solidFill>
                  <a:srgbClr val="002060"/>
                </a:solidFill>
                <a:latin typeface="Meiryo UI" panose="020B0604030504040204" pitchFamily="34" charset="-128"/>
                <a:ea typeface="Meiryo UI" panose="020B0604030504040204" pitchFamily="34" charset="-128"/>
                <a:cs typeface="Meiryo UI" panose="020B0604030504040204" pitchFamily="34" charset="-128"/>
              </a:rPr>
              <a:t> Purpose</a:t>
            </a:r>
          </a:p>
        </p:txBody>
      </p:sp>
      <p:sp>
        <p:nvSpPr>
          <p:cNvPr id="12" name="TextBox 11"/>
          <p:cNvSpPr txBox="1"/>
          <p:nvPr/>
        </p:nvSpPr>
        <p:spPr>
          <a:xfrm>
            <a:off x="286249" y="989919"/>
            <a:ext cx="1949636" cy="461665"/>
          </a:xfrm>
          <a:prstGeom prst="rect">
            <a:avLst/>
          </a:prstGeom>
          <a:noFill/>
        </p:spPr>
        <p:txBody>
          <a:bodyPr wrap="square" rtlCol="0">
            <a:spAutoFit/>
          </a:bodyPr>
          <a:lstStyle/>
          <a:p>
            <a:r>
              <a:rPr lang="en-US" sz="2400" b="1" u="sng" dirty="0">
                <a:solidFill>
                  <a:srgbClr val="0000FF"/>
                </a:solidFill>
                <a:latin typeface="Tahoma" panose="020B0604030504040204" pitchFamily="34" charset="0"/>
                <a:ea typeface="Tahoma" panose="020B0604030504040204" pitchFamily="34" charset="0"/>
                <a:cs typeface="Tahoma" panose="020B0604030504040204" pitchFamily="34" charset="0"/>
              </a:rPr>
              <a:t>Objective</a:t>
            </a:r>
            <a:r>
              <a:rPr lang="en-US" sz="2400" dirty="0">
                <a:solidFill>
                  <a:srgbClr val="0000FF"/>
                </a:solidFill>
                <a:latin typeface="Tahoma" panose="020B0604030504040204" pitchFamily="34" charset="0"/>
                <a:ea typeface="Tahoma" panose="020B0604030504040204" pitchFamily="34" charset="0"/>
                <a:cs typeface="Tahoma" panose="020B0604030504040204" pitchFamily="34" charset="0"/>
              </a:rPr>
              <a:t> :</a:t>
            </a:r>
          </a:p>
        </p:txBody>
      </p:sp>
      <p:sp>
        <p:nvSpPr>
          <p:cNvPr id="61" name="TextBox 60"/>
          <p:cNvSpPr txBox="1"/>
          <p:nvPr/>
        </p:nvSpPr>
        <p:spPr>
          <a:xfrm>
            <a:off x="515078" y="2250355"/>
            <a:ext cx="11163590" cy="2246769"/>
          </a:xfrm>
          <a:prstGeom prst="rect">
            <a:avLst/>
          </a:prstGeom>
          <a:noFill/>
        </p:spPr>
        <p:txBody>
          <a:bodyPr wrap="square" rtlCol="0">
            <a:spAutoFit/>
          </a:bodyPr>
          <a:lstStyle/>
          <a:p>
            <a:r>
              <a:rPr lang="en-US" sz="2800" dirty="0">
                <a:solidFill>
                  <a:srgbClr val="0000FF"/>
                </a:solidFill>
                <a:latin typeface="Tahoma" panose="020B0604030504040204" pitchFamily="34" charset="0"/>
                <a:ea typeface="Tahoma" panose="020B0604030504040204" pitchFamily="34" charset="0"/>
                <a:cs typeface="Tahoma" panose="020B0604030504040204" pitchFamily="34" charset="0"/>
              </a:rPr>
              <a:t>1) Progress stock Free/Fix location real time</a:t>
            </a:r>
          </a:p>
          <a:p>
            <a:r>
              <a:rPr lang="en-US" sz="2800" dirty="0">
                <a:solidFill>
                  <a:srgbClr val="0000FF"/>
                </a:solidFill>
                <a:latin typeface="Tahoma" panose="020B0604030504040204" pitchFamily="34" charset="0"/>
                <a:ea typeface="Tahoma" panose="020B0604030504040204" pitchFamily="34" charset="0"/>
                <a:cs typeface="Tahoma" panose="020B0604030504040204" pitchFamily="34" charset="0"/>
              </a:rPr>
              <a:t>2) FI-FO control quality up</a:t>
            </a:r>
          </a:p>
          <a:p>
            <a:r>
              <a:rPr lang="en-US" sz="2800" dirty="0">
                <a:solidFill>
                  <a:srgbClr val="0000FF"/>
                </a:solidFill>
                <a:latin typeface="Tahoma" panose="020B0604030504040204" pitchFamily="34" charset="0"/>
                <a:ea typeface="Tahoma" panose="020B0604030504040204" pitchFamily="34" charset="0"/>
                <a:cs typeface="Tahoma" panose="020B0604030504040204" pitchFamily="34" charset="0"/>
              </a:rPr>
              <a:t>3) Manage outstanding stock by implementing IT systems to control</a:t>
            </a:r>
          </a:p>
          <a:p>
            <a:r>
              <a:rPr lang="en-US" sz="2800" dirty="0">
                <a:solidFill>
                  <a:srgbClr val="0000FF"/>
                </a:solidFill>
                <a:latin typeface="Tahoma" panose="020B0604030504040204" pitchFamily="34" charset="0"/>
                <a:ea typeface="Tahoma" panose="020B0604030504040204" pitchFamily="34" charset="0"/>
                <a:cs typeface="Tahoma" panose="020B0604030504040204" pitchFamily="34" charset="0"/>
              </a:rPr>
              <a:t>4) Reduce work load check expired parts</a:t>
            </a:r>
          </a:p>
          <a:p>
            <a:r>
              <a:rPr lang="en-US" sz="2800" dirty="0">
                <a:solidFill>
                  <a:srgbClr val="0000FF"/>
                </a:solidFill>
                <a:latin typeface="Tahoma" panose="020B0604030504040204" pitchFamily="34" charset="0"/>
                <a:ea typeface="Tahoma" panose="020B0604030504040204" pitchFamily="34" charset="0"/>
                <a:cs typeface="Tahoma" panose="020B0604030504040204" pitchFamily="34" charset="0"/>
              </a:rPr>
              <a:t>5) Link system Strategic stock / Combine / SSO</a:t>
            </a:r>
          </a:p>
        </p:txBody>
      </p:sp>
    </p:spTree>
    <p:extLst>
      <p:ext uri="{BB962C8B-B14F-4D97-AF65-F5344CB8AC3E}">
        <p14:creationId xmlns:p14="http://schemas.microsoft.com/office/powerpoint/2010/main" val="2104991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8" name="Group 487"/>
          <p:cNvGrpSpPr/>
          <p:nvPr/>
        </p:nvGrpSpPr>
        <p:grpSpPr>
          <a:xfrm>
            <a:off x="72223" y="38035"/>
            <a:ext cx="1546388" cy="502734"/>
            <a:chOff x="43193" y="38035"/>
            <a:chExt cx="1546388" cy="502734"/>
          </a:xfrm>
        </p:grpSpPr>
        <p:sp>
          <p:nvSpPr>
            <p:cNvPr id="489" name="Rectangle 488"/>
            <p:cNvSpPr/>
            <p:nvPr/>
          </p:nvSpPr>
          <p:spPr>
            <a:xfrm>
              <a:off x="560892" y="44826"/>
              <a:ext cx="1028689" cy="461665"/>
            </a:xfrm>
            <a:prstGeom prst="rect">
              <a:avLst/>
            </a:prstGeom>
            <a:noFill/>
            <a:ln>
              <a:noFill/>
            </a:ln>
          </p:spPr>
          <p:txBody>
            <a:bodyPr wrap="square" anchor="ctr">
              <a:spAutoFit/>
            </a:bodyPr>
            <a:lstStyle/>
            <a:p>
              <a:pPr algn="ctr"/>
              <a:r>
                <a:rPr lang="en-US" sz="1200" b="1" dirty="0">
                  <a:ln w="3175">
                    <a:noFill/>
                  </a:ln>
                  <a:solidFill>
                    <a:srgbClr val="002060"/>
                  </a:solidFill>
                  <a:latin typeface="Meiryo UI" panose="020B0604030504040204" pitchFamily="34" charset="-128"/>
                  <a:ea typeface="Meiryo UI" panose="020B0604030504040204" pitchFamily="34" charset="-128"/>
                  <a:cs typeface="Meiryo UI" panose="020B0604030504040204" pitchFamily="34" charset="-128"/>
                </a:rPr>
                <a:t>DBC-RA2</a:t>
              </a:r>
            </a:p>
            <a:p>
              <a:pPr algn="ctr"/>
              <a:r>
                <a:rPr lang="en-US" sz="1200" b="1" dirty="0">
                  <a:ln w="3175">
                    <a:noFill/>
                  </a:ln>
                  <a:solidFill>
                    <a:srgbClr val="002060"/>
                  </a:solidFill>
                  <a:latin typeface="Meiryo UI" panose="020B0604030504040204" pitchFamily="34" charset="-128"/>
                  <a:ea typeface="Meiryo UI" panose="020B0604030504040204" pitchFamily="34" charset="-128"/>
                  <a:cs typeface="Meiryo UI" panose="020B0604030504040204" pitchFamily="34" charset="-128"/>
                </a:rPr>
                <a:t>PLD</a:t>
              </a:r>
            </a:p>
          </p:txBody>
        </p:sp>
        <p:sp>
          <p:nvSpPr>
            <p:cNvPr id="490" name="Rectangle 489"/>
            <p:cNvSpPr/>
            <p:nvPr/>
          </p:nvSpPr>
          <p:spPr>
            <a:xfrm>
              <a:off x="43193" y="38035"/>
              <a:ext cx="428053" cy="35033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491" name="Rectangle 490"/>
            <p:cNvSpPr/>
            <p:nvPr/>
          </p:nvSpPr>
          <p:spPr>
            <a:xfrm>
              <a:off x="195593" y="190435"/>
              <a:ext cx="428053" cy="35033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grpSp>
      <p:sp>
        <p:nvSpPr>
          <p:cNvPr id="492" name="Slide Number Placeholder 1"/>
          <p:cNvSpPr>
            <a:spLocks noGrp="1"/>
          </p:cNvSpPr>
          <p:nvPr>
            <p:ph type="sldNum" sz="quarter" idx="12"/>
          </p:nvPr>
        </p:nvSpPr>
        <p:spPr>
          <a:xfrm>
            <a:off x="11716418" y="48517"/>
            <a:ext cx="427495" cy="393765"/>
          </a:xfrm>
          <a:noFill/>
          <a:ln>
            <a:solidFill>
              <a:schemeClr val="bg2"/>
            </a:solidFill>
          </a:ln>
        </p:spPr>
        <p:txBody>
          <a:bodyPr/>
          <a:lstStyle/>
          <a:p>
            <a:pPr algn="ctr">
              <a:defRPr/>
            </a:pPr>
            <a:fld id="{DF45C4D3-E5FA-4693-B145-B6F044B422B4}" type="slidenum">
              <a:rPr lang="en-US" sz="1800" b="1">
                <a:solidFill>
                  <a:prstClr val="black">
                    <a:tint val="75000"/>
                  </a:prstClr>
                </a:solidFill>
                <a:latin typeface="Meiryo UI" panose="020B0604030504040204" pitchFamily="34" charset="-128"/>
                <a:ea typeface="Meiryo UI" panose="020B0604030504040204" pitchFamily="34" charset="-128"/>
                <a:cs typeface="Meiryo UI" panose="020B0604030504040204" pitchFamily="34" charset="-128"/>
              </a:rPr>
              <a:pPr algn="ctr">
                <a:defRPr/>
              </a:pPr>
              <a:t>5</a:t>
            </a:fld>
            <a:endParaRPr lang="en-US" sz="1800" b="1" dirty="0">
              <a:solidFill>
                <a:prstClr val="black">
                  <a:tint val="75000"/>
                </a:prstClr>
              </a:solidFill>
              <a:latin typeface="Meiryo UI" panose="020B0604030504040204" pitchFamily="34" charset="-128"/>
              <a:ea typeface="Meiryo UI" panose="020B0604030504040204" pitchFamily="34" charset="-128"/>
              <a:cs typeface="Meiryo UI" panose="020B0604030504040204" pitchFamily="34" charset="-128"/>
            </a:endParaRPr>
          </a:p>
        </p:txBody>
      </p:sp>
      <p:cxnSp>
        <p:nvCxnSpPr>
          <p:cNvPr id="493" name="Straight Connector 492"/>
          <p:cNvCxnSpPr/>
          <p:nvPr/>
        </p:nvCxnSpPr>
        <p:spPr>
          <a:xfrm flipV="1">
            <a:off x="25769" y="567664"/>
            <a:ext cx="1216152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94" name="Rectangle 493"/>
          <p:cNvSpPr/>
          <p:nvPr/>
        </p:nvSpPr>
        <p:spPr>
          <a:xfrm>
            <a:off x="2314473" y="61806"/>
            <a:ext cx="8312767" cy="461577"/>
          </a:xfrm>
          <a:prstGeom prst="rect">
            <a:avLst/>
          </a:prstGeom>
          <a:noFill/>
          <a:ln w="12700" cap="flat" cmpd="sng" algn="ctr">
            <a:noFill/>
            <a:prstDash val="solid"/>
            <a:miter lim="800000"/>
          </a:ln>
          <a:effectLst/>
        </p:spPr>
        <p:txBody>
          <a:bodyPr lIns="84366" tIns="42184" rIns="84366" bIns="42184" rtlCol="0" anchor="ctr"/>
          <a:lstStyle/>
          <a:p>
            <a:pPr algn="ctr">
              <a:tabLst>
                <a:tab pos="1491791" algn="l"/>
              </a:tabLst>
              <a:defRPr/>
            </a:pPr>
            <a:r>
              <a:rPr lang="en-US" sz="2800" b="1" dirty="0">
                <a:solidFill>
                  <a:srgbClr val="002060"/>
                </a:solidFill>
                <a:latin typeface="Meiryo UI" panose="020B0604030504040204" pitchFamily="34" charset="-128"/>
                <a:ea typeface="Meiryo UI" panose="020B0604030504040204" pitchFamily="34" charset="-128"/>
                <a:cs typeface="Meiryo UI" panose="020B0604030504040204" pitchFamily="34" charset="-128"/>
              </a:rPr>
              <a:t>CONCEPT LINK SYSTEM CHILD PARTS PCB</a:t>
            </a:r>
          </a:p>
        </p:txBody>
      </p:sp>
      <p:sp>
        <p:nvSpPr>
          <p:cNvPr id="495" name="Rectangle 6"/>
          <p:cNvSpPr>
            <a:spLocks noChangeArrowheads="1"/>
          </p:cNvSpPr>
          <p:nvPr/>
        </p:nvSpPr>
        <p:spPr bwMode="auto">
          <a:xfrm>
            <a:off x="103260" y="2237784"/>
            <a:ext cx="1274326" cy="3078127"/>
          </a:xfrm>
          <a:prstGeom prst="rect">
            <a:avLst/>
          </a:prstGeom>
          <a:solidFill>
            <a:schemeClr val="bg1"/>
          </a:solidFill>
          <a:ln w="3175">
            <a:solidFill>
              <a:schemeClr val="tx2"/>
            </a:solidFill>
            <a:miter lim="800000"/>
            <a:headEnd/>
            <a:tailEnd/>
          </a:ln>
        </p:spPr>
        <p:txBody>
          <a:bodyPr wrap="none" lIns="95782" tIns="47891" rIns="95782" bIns="47891" anchor="ctr"/>
          <a:lstStyle/>
          <a:p>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496" name="Rectangle 6"/>
          <p:cNvSpPr>
            <a:spLocks noChangeArrowheads="1"/>
          </p:cNvSpPr>
          <p:nvPr/>
        </p:nvSpPr>
        <p:spPr bwMode="auto">
          <a:xfrm>
            <a:off x="1475329" y="2237783"/>
            <a:ext cx="4362967" cy="3078127"/>
          </a:xfrm>
          <a:prstGeom prst="rect">
            <a:avLst/>
          </a:prstGeom>
          <a:solidFill>
            <a:schemeClr val="bg1"/>
          </a:solidFill>
          <a:ln w="3175">
            <a:solidFill>
              <a:schemeClr val="tx2"/>
            </a:solidFill>
            <a:miter lim="800000"/>
            <a:headEnd/>
            <a:tailEnd/>
          </a:ln>
        </p:spPr>
        <p:txBody>
          <a:bodyPr wrap="none" lIns="95782" tIns="47891" rIns="95782" bIns="47891" anchor="ctr"/>
          <a:lstStyle/>
          <a:p>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521" name="TextBox 520"/>
          <p:cNvSpPr txBox="1"/>
          <p:nvPr/>
        </p:nvSpPr>
        <p:spPr>
          <a:xfrm>
            <a:off x="130637" y="1892675"/>
            <a:ext cx="1265631" cy="261610"/>
          </a:xfrm>
          <a:prstGeom prst="rect">
            <a:avLst/>
          </a:prstGeom>
          <a:noFill/>
        </p:spPr>
        <p:txBody>
          <a:bodyPr wrap="square" rtlCol="0">
            <a:spAutoFit/>
          </a:bodyPr>
          <a:lstStyle/>
          <a:p>
            <a:pPr algn="ctr"/>
            <a:r>
              <a:rPr lang="en-US" sz="1100" b="1" dirty="0">
                <a:solidFill>
                  <a:srgbClr val="002060"/>
                </a:solidFill>
                <a:latin typeface="Meiryo UI" panose="020B0604030504040204" pitchFamily="34" charset="-128"/>
                <a:ea typeface="Meiryo UI" panose="020B0604030504040204" pitchFamily="34" charset="-128"/>
                <a:cs typeface="Meiryo UI" panose="020B0604030504040204" pitchFamily="34" charset="-128"/>
              </a:rPr>
              <a:t>1) Receiving</a:t>
            </a:r>
          </a:p>
        </p:txBody>
      </p:sp>
      <p:pic>
        <p:nvPicPr>
          <p:cNvPr id="2" name="Picture 1"/>
          <p:cNvPicPr>
            <a:picLocks noChangeAspect="1"/>
          </p:cNvPicPr>
          <p:nvPr/>
        </p:nvPicPr>
        <p:blipFill>
          <a:blip r:embed="rId3"/>
          <a:stretch>
            <a:fillRect/>
          </a:stretch>
        </p:blipFill>
        <p:spPr>
          <a:xfrm>
            <a:off x="602064" y="3240979"/>
            <a:ext cx="371475" cy="485775"/>
          </a:xfrm>
          <a:prstGeom prst="rect">
            <a:avLst/>
          </a:prstGeom>
        </p:spPr>
      </p:pic>
      <p:pic>
        <p:nvPicPr>
          <p:cNvPr id="17" name="Picture 8" descr="6dc95ad8-9966-40f8-bf08-458a0590ab1a@cgrf"/>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4825" y="2632633"/>
            <a:ext cx="616093" cy="616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3" name="Picture 2" descr="e77b9749-e1c7-4d84-958c-2c57578d731b@cgr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7928" y="3920254"/>
            <a:ext cx="455019" cy="455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269583" y="2393942"/>
            <a:ext cx="873957" cy="184666"/>
          </a:xfrm>
          <a:prstGeom prst="rect">
            <a:avLst/>
          </a:prstGeom>
          <a:noFill/>
        </p:spPr>
        <p:txBody>
          <a:bodyPr wrap="none" rtlCol="0">
            <a:spAutoFit/>
          </a:bodyPr>
          <a:lstStyle/>
          <a:p>
            <a:r>
              <a:rPr lang="en-US" sz="600" b="1" dirty="0">
                <a:latin typeface="Meiryo UI" panose="020B0604030504040204" pitchFamily="34" charset="-128"/>
                <a:ea typeface="Meiryo UI" panose="020B0604030504040204" pitchFamily="34" charset="-128"/>
                <a:cs typeface="Meiryo UI" panose="020B0604030504040204" pitchFamily="34" charset="-128"/>
              </a:rPr>
              <a:t>Scan EDI [SIAM]</a:t>
            </a:r>
          </a:p>
        </p:txBody>
      </p:sp>
      <p:pic>
        <p:nvPicPr>
          <p:cNvPr id="3" name="Picture 2"/>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44268" y="2578608"/>
            <a:ext cx="403549" cy="349416"/>
          </a:xfrm>
          <a:prstGeom prst="rect">
            <a:avLst/>
          </a:prstGeom>
        </p:spPr>
      </p:pic>
      <p:sp>
        <p:nvSpPr>
          <p:cNvPr id="4" name="Right Bracket 3"/>
          <p:cNvSpPr/>
          <p:nvPr/>
        </p:nvSpPr>
        <p:spPr>
          <a:xfrm>
            <a:off x="571319" y="3724865"/>
            <a:ext cx="514905" cy="874795"/>
          </a:xfrm>
          <a:prstGeom prst="rightBracket">
            <a:avLst>
              <a:gd name="adj" fmla="val 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TextBox 20"/>
          <p:cNvSpPr txBox="1"/>
          <p:nvPr/>
        </p:nvSpPr>
        <p:spPr>
          <a:xfrm>
            <a:off x="495825" y="4700843"/>
            <a:ext cx="577402" cy="184666"/>
          </a:xfrm>
          <a:prstGeom prst="rect">
            <a:avLst/>
          </a:prstGeom>
          <a:noFill/>
        </p:spPr>
        <p:txBody>
          <a:bodyPr wrap="none" rtlCol="0">
            <a:spAutoFit/>
          </a:bodyPr>
          <a:lstStyle/>
          <a:p>
            <a:r>
              <a:rPr lang="en-US" sz="600" b="1" dirty="0">
                <a:latin typeface="Meiryo UI" panose="020B0604030504040204" pitchFamily="34" charset="-128"/>
                <a:ea typeface="Meiryo UI" panose="020B0604030504040204" pitchFamily="34" charset="-128"/>
                <a:cs typeface="Meiryo UI" panose="020B0604030504040204" pitchFamily="34" charset="-128"/>
              </a:rPr>
              <a:t>Child PCB</a:t>
            </a:r>
          </a:p>
        </p:txBody>
      </p:sp>
      <p:cxnSp>
        <p:nvCxnSpPr>
          <p:cNvPr id="6" name="Straight Arrow Connector 5"/>
          <p:cNvCxnSpPr/>
          <p:nvPr/>
        </p:nvCxnSpPr>
        <p:spPr>
          <a:xfrm flipV="1">
            <a:off x="247247" y="4096270"/>
            <a:ext cx="2743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28378" y="1892525"/>
            <a:ext cx="2282472" cy="261610"/>
          </a:xfrm>
          <a:prstGeom prst="rect">
            <a:avLst/>
          </a:prstGeom>
          <a:noFill/>
        </p:spPr>
        <p:txBody>
          <a:bodyPr wrap="square" rtlCol="0">
            <a:spAutoFit/>
          </a:bodyPr>
          <a:lstStyle/>
          <a:p>
            <a:pPr algn="ctr"/>
            <a:r>
              <a:rPr lang="en-US" sz="1100" b="1" dirty="0">
                <a:solidFill>
                  <a:srgbClr val="002060"/>
                </a:solidFill>
                <a:latin typeface="Meiryo UI" panose="020B0604030504040204" pitchFamily="34" charset="-128"/>
                <a:ea typeface="Meiryo UI" panose="020B0604030504040204" pitchFamily="34" charset="-128"/>
                <a:cs typeface="Meiryo UI" panose="020B0604030504040204" pitchFamily="34" charset="-128"/>
              </a:rPr>
              <a:t>2) Create label ***</a:t>
            </a:r>
          </a:p>
        </p:txBody>
      </p:sp>
      <p:sp>
        <p:nvSpPr>
          <p:cNvPr id="26" name="TextBox 25"/>
          <p:cNvSpPr txBox="1"/>
          <p:nvPr/>
        </p:nvSpPr>
        <p:spPr>
          <a:xfrm>
            <a:off x="1456345" y="2383984"/>
            <a:ext cx="681597" cy="184666"/>
          </a:xfrm>
          <a:prstGeom prst="rect">
            <a:avLst/>
          </a:prstGeom>
          <a:noFill/>
        </p:spPr>
        <p:txBody>
          <a:bodyPr wrap="none" rtlCol="0">
            <a:spAutoFit/>
          </a:bodyPr>
          <a:lstStyle/>
          <a:p>
            <a:r>
              <a:rPr lang="en-US" sz="600" b="1" dirty="0">
                <a:latin typeface="Meiryo UI" panose="020B0604030504040204" pitchFamily="34" charset="-128"/>
                <a:ea typeface="Meiryo UI" panose="020B0604030504040204" pitchFamily="34" charset="-128"/>
                <a:cs typeface="Meiryo UI" panose="020B0604030504040204" pitchFamily="34" charset="-128"/>
              </a:rPr>
              <a:t>2.1) Unpack</a:t>
            </a:r>
          </a:p>
        </p:txBody>
      </p:sp>
      <p:sp>
        <p:nvSpPr>
          <p:cNvPr id="27" name="TextBox 26"/>
          <p:cNvSpPr txBox="1"/>
          <p:nvPr/>
        </p:nvSpPr>
        <p:spPr>
          <a:xfrm>
            <a:off x="2013258" y="2383985"/>
            <a:ext cx="619904" cy="276999"/>
          </a:xfrm>
          <a:prstGeom prst="rect">
            <a:avLst/>
          </a:prstGeom>
          <a:noFill/>
        </p:spPr>
        <p:txBody>
          <a:bodyPr wrap="square" rtlCol="0">
            <a:spAutoFit/>
          </a:bodyPr>
          <a:lstStyle/>
          <a:p>
            <a:r>
              <a:rPr lang="en-US" sz="600" b="1" dirty="0">
                <a:latin typeface="Meiryo UI" panose="020B0604030504040204" pitchFamily="34" charset="-128"/>
                <a:ea typeface="Meiryo UI" panose="020B0604030504040204" pitchFamily="34" charset="-128"/>
                <a:cs typeface="Meiryo UI" panose="020B0604030504040204" pitchFamily="34" charset="-128"/>
              </a:rPr>
              <a:t>2.2) Check D/C</a:t>
            </a:r>
          </a:p>
        </p:txBody>
      </p:sp>
      <p:sp>
        <p:nvSpPr>
          <p:cNvPr id="28" name="TextBox 27"/>
          <p:cNvSpPr txBox="1"/>
          <p:nvPr/>
        </p:nvSpPr>
        <p:spPr>
          <a:xfrm>
            <a:off x="2584457" y="2383985"/>
            <a:ext cx="699386" cy="276999"/>
          </a:xfrm>
          <a:prstGeom prst="rect">
            <a:avLst/>
          </a:prstGeom>
          <a:noFill/>
        </p:spPr>
        <p:txBody>
          <a:bodyPr wrap="square" rtlCol="0">
            <a:spAutoFit/>
          </a:bodyPr>
          <a:lstStyle/>
          <a:p>
            <a:r>
              <a:rPr lang="en-US" sz="600" b="1" dirty="0">
                <a:latin typeface="Meiryo UI" panose="020B0604030504040204" pitchFamily="34" charset="-128"/>
                <a:ea typeface="Meiryo UI" panose="020B0604030504040204" pitchFamily="34" charset="-128"/>
                <a:cs typeface="Meiryo UI" panose="020B0604030504040204" pitchFamily="34" charset="-128"/>
              </a:rPr>
              <a:t>2.3) Scan EDI slip</a:t>
            </a:r>
          </a:p>
        </p:txBody>
      </p:sp>
      <p:sp>
        <p:nvSpPr>
          <p:cNvPr id="29" name="TextBox 28"/>
          <p:cNvSpPr txBox="1"/>
          <p:nvPr/>
        </p:nvSpPr>
        <p:spPr>
          <a:xfrm>
            <a:off x="3140316" y="2383985"/>
            <a:ext cx="597383" cy="276999"/>
          </a:xfrm>
          <a:prstGeom prst="rect">
            <a:avLst/>
          </a:prstGeom>
          <a:noFill/>
        </p:spPr>
        <p:txBody>
          <a:bodyPr wrap="square" rtlCol="0">
            <a:spAutoFit/>
          </a:bodyPr>
          <a:lstStyle/>
          <a:p>
            <a:r>
              <a:rPr lang="en-US" sz="600" b="1" dirty="0">
                <a:latin typeface="Meiryo UI" panose="020B0604030504040204" pitchFamily="34" charset="-128"/>
                <a:ea typeface="Meiryo UI" panose="020B0604030504040204" pitchFamily="34" charset="-128"/>
                <a:cs typeface="Meiryo UI" panose="020B0604030504040204" pitchFamily="34" charset="-128"/>
              </a:rPr>
              <a:t>2.4) Input D/C</a:t>
            </a:r>
          </a:p>
        </p:txBody>
      </p:sp>
      <p:sp>
        <p:nvSpPr>
          <p:cNvPr id="30" name="TextBox 29"/>
          <p:cNvSpPr txBox="1"/>
          <p:nvPr/>
        </p:nvSpPr>
        <p:spPr>
          <a:xfrm>
            <a:off x="3673179" y="2383984"/>
            <a:ext cx="667901" cy="276999"/>
          </a:xfrm>
          <a:prstGeom prst="rect">
            <a:avLst/>
          </a:prstGeom>
          <a:noFill/>
        </p:spPr>
        <p:txBody>
          <a:bodyPr wrap="square" rtlCol="0">
            <a:spAutoFit/>
          </a:bodyPr>
          <a:lstStyle/>
          <a:p>
            <a:r>
              <a:rPr lang="en-US" sz="600" b="1" dirty="0">
                <a:latin typeface="Meiryo UI" panose="020B0604030504040204" pitchFamily="34" charset="-128"/>
                <a:ea typeface="Meiryo UI" panose="020B0604030504040204" pitchFamily="34" charset="-128"/>
                <a:cs typeface="Meiryo UI" panose="020B0604030504040204" pitchFamily="34" charset="-128"/>
              </a:rPr>
              <a:t>2.5) Print Create label</a:t>
            </a:r>
          </a:p>
        </p:txBody>
      </p:sp>
      <p:sp>
        <p:nvSpPr>
          <p:cNvPr id="31" name="TextBox 30"/>
          <p:cNvSpPr txBox="1"/>
          <p:nvPr/>
        </p:nvSpPr>
        <p:spPr>
          <a:xfrm>
            <a:off x="4347323" y="2393510"/>
            <a:ext cx="637441" cy="369332"/>
          </a:xfrm>
          <a:prstGeom prst="rect">
            <a:avLst/>
          </a:prstGeom>
          <a:noFill/>
        </p:spPr>
        <p:txBody>
          <a:bodyPr wrap="square" rtlCol="0">
            <a:spAutoFit/>
          </a:bodyPr>
          <a:lstStyle/>
          <a:p>
            <a:r>
              <a:rPr lang="en-US" sz="600" b="1" dirty="0">
                <a:latin typeface="Meiryo UI" panose="020B0604030504040204" pitchFamily="34" charset="-128"/>
                <a:ea typeface="Meiryo UI" panose="020B0604030504040204" pitchFamily="34" charset="-128"/>
                <a:cs typeface="Meiryo UI" panose="020B0604030504040204" pitchFamily="34" charset="-128"/>
              </a:rPr>
              <a:t>2.6) Attach serial label at parts</a:t>
            </a:r>
          </a:p>
        </p:txBody>
      </p:sp>
      <p:pic>
        <p:nvPicPr>
          <p:cNvPr id="32" name="Picture 8" descr="6dc95ad8-9966-40f8-bf08-458a0590ab1a@cgrf"/>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23803" y="2912104"/>
            <a:ext cx="463965" cy="46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86142" y="3021222"/>
            <a:ext cx="286321" cy="286321"/>
          </a:xfrm>
          <a:prstGeom prst="rect">
            <a:avLst/>
          </a:prstGeom>
        </p:spPr>
      </p:pic>
      <p:pic>
        <p:nvPicPr>
          <p:cNvPr id="34" name="Picture 33"/>
          <p:cNvPicPr>
            <a:picLocks noChangeAspect="1" noChangeArrowheads="1"/>
          </p:cNvPicPr>
          <p:nvPr/>
        </p:nvPicPr>
        <p:blipFill>
          <a:blip r:embed="rId9" cstate="print">
            <a:clrChange>
              <a:clrFrom>
                <a:srgbClr val="FFFFFF"/>
              </a:clrFrom>
              <a:clrTo>
                <a:srgbClr val="FFFFFF">
                  <a:alpha val="0"/>
                </a:srgbClr>
              </a:clrTo>
            </a:clrChange>
          </a:blip>
          <a:srcRect l="56190" t="32902"/>
          <a:stretch>
            <a:fillRect/>
          </a:stretch>
        </p:blipFill>
        <p:spPr bwMode="auto">
          <a:xfrm flipH="1">
            <a:off x="3748910" y="3024505"/>
            <a:ext cx="277067" cy="296311"/>
          </a:xfrm>
          <a:prstGeom prst="rect">
            <a:avLst/>
          </a:prstGeom>
          <a:noFill/>
          <a:ln w="9525">
            <a:noFill/>
            <a:miter lim="800000"/>
            <a:headEnd/>
            <a:tailEnd/>
          </a:ln>
        </p:spPr>
      </p:pic>
      <p:pic>
        <p:nvPicPr>
          <p:cNvPr id="36" name="Picture 2" descr="e77b9749-e1c7-4d84-958c-2c57578d731b@cgr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430251" y="3059871"/>
            <a:ext cx="295483" cy="295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Box 36"/>
          <p:cNvSpPr txBox="1"/>
          <p:nvPr/>
        </p:nvSpPr>
        <p:spPr>
          <a:xfrm>
            <a:off x="5008104" y="2393510"/>
            <a:ext cx="835823" cy="369332"/>
          </a:xfrm>
          <a:prstGeom prst="rect">
            <a:avLst/>
          </a:prstGeom>
          <a:noFill/>
        </p:spPr>
        <p:txBody>
          <a:bodyPr wrap="square" rtlCol="0">
            <a:spAutoFit/>
          </a:bodyPr>
          <a:lstStyle/>
          <a:p>
            <a:r>
              <a:rPr lang="en-US" sz="600" b="1" dirty="0">
                <a:latin typeface="Meiryo UI" panose="020B0604030504040204" pitchFamily="34" charset="-128"/>
                <a:ea typeface="Meiryo UI" panose="020B0604030504040204" pitchFamily="34" charset="-128"/>
                <a:cs typeface="Meiryo UI" panose="020B0604030504040204" pitchFamily="34" charset="-128"/>
              </a:rPr>
              <a:t>2.7) Print cover list attach pallet parts</a:t>
            </a:r>
          </a:p>
        </p:txBody>
      </p:sp>
      <p:pic>
        <p:nvPicPr>
          <p:cNvPr id="9" name="Picture 8"/>
          <p:cNvPicPr>
            <a:picLocks noChangeAspect="1"/>
          </p:cNvPicPr>
          <p:nvPr/>
        </p:nvPicPr>
        <p:blipFill>
          <a:blip r:embed="rId11">
            <a:clrChange>
              <a:clrFrom>
                <a:srgbClr val="FFFFFF"/>
              </a:clrFrom>
              <a:clrTo>
                <a:srgbClr val="FFFFFF">
                  <a:alpha val="0"/>
                </a:srgbClr>
              </a:clrTo>
            </a:clrChange>
          </a:blip>
          <a:stretch>
            <a:fillRect/>
          </a:stretch>
        </p:blipFill>
        <p:spPr>
          <a:xfrm>
            <a:off x="4511008" y="3066045"/>
            <a:ext cx="234769" cy="231139"/>
          </a:xfrm>
          <a:prstGeom prst="rect">
            <a:avLst/>
          </a:prstGeom>
        </p:spPr>
      </p:pic>
      <p:pic>
        <p:nvPicPr>
          <p:cNvPr id="35" name="Picture 34"/>
          <p:cNvPicPr preferRelativeResize="0">
            <a:picLocks/>
          </p:cNvPicPr>
          <p:nvPr/>
        </p:nvPicPr>
        <p:blipFill>
          <a:blip r:embed="rId12" cstate="print">
            <a:extLst>
              <a:ext uri="{28A0092B-C50C-407E-A947-70E740481C1C}">
                <a14:useLocalDpi xmlns:a14="http://schemas.microsoft.com/office/drawing/2010/main" val="0"/>
              </a:ext>
            </a:extLst>
          </a:blip>
          <a:stretch>
            <a:fillRect/>
          </a:stretch>
        </p:blipFill>
        <p:spPr>
          <a:xfrm>
            <a:off x="4340683" y="2963755"/>
            <a:ext cx="355273" cy="138757"/>
          </a:xfrm>
          <a:prstGeom prst="rect">
            <a:avLst/>
          </a:prstGeom>
          <a:solidFill>
            <a:schemeClr val="bg1"/>
          </a:solidFill>
        </p:spPr>
      </p:pic>
      <p:pic>
        <p:nvPicPr>
          <p:cNvPr id="11" name="Picture 10"/>
          <p:cNvPicPr>
            <a:picLocks noChangeAspect="1"/>
          </p:cNvPicPr>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99046" y="2848505"/>
            <a:ext cx="392791" cy="392791"/>
          </a:xfrm>
          <a:prstGeom prst="rect">
            <a:avLst/>
          </a:prstGeom>
        </p:spPr>
      </p:pic>
      <p:pic>
        <p:nvPicPr>
          <p:cNvPr id="12" name="Picture 11"/>
          <p:cNvPicPr>
            <a:picLocks noChangeAspect="1"/>
          </p:cNvPicPr>
          <p:nvPr/>
        </p:nvPicPr>
        <p:blipFill>
          <a:blip r:embed="rId14"/>
          <a:stretch>
            <a:fillRect/>
          </a:stretch>
        </p:blipFill>
        <p:spPr>
          <a:xfrm>
            <a:off x="2094102" y="2947380"/>
            <a:ext cx="407648" cy="450558"/>
          </a:xfrm>
          <a:prstGeom prst="rect">
            <a:avLst/>
          </a:prstGeom>
        </p:spPr>
      </p:pic>
      <p:pic>
        <p:nvPicPr>
          <p:cNvPr id="44" name="Picture 9" descr="ba3d856c-0f1f-4a07-b25f-0a499db6cfa9@cgrf"/>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553219" y="2973397"/>
            <a:ext cx="323755" cy="323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093544" y="4456290"/>
            <a:ext cx="940394" cy="847465"/>
          </a:xfrm>
          <a:prstGeom prst="rect">
            <a:avLst/>
          </a:prstGeom>
        </p:spPr>
      </p:pic>
      <p:sp>
        <p:nvSpPr>
          <p:cNvPr id="46" name="TextBox 45"/>
          <p:cNvSpPr txBox="1"/>
          <p:nvPr/>
        </p:nvSpPr>
        <p:spPr>
          <a:xfrm>
            <a:off x="3790648" y="4570021"/>
            <a:ext cx="912429" cy="230832"/>
          </a:xfrm>
          <a:prstGeom prst="rect">
            <a:avLst/>
          </a:prstGeom>
          <a:noFill/>
        </p:spPr>
        <p:txBody>
          <a:bodyPr wrap="none" rtlCol="0">
            <a:spAutoFit/>
          </a:bodyPr>
          <a:lstStyle/>
          <a:p>
            <a:pPr algn="ctr"/>
            <a:r>
              <a:rPr lang="en-US" sz="900" b="1" dirty="0">
                <a:latin typeface="Meiryo UI" panose="020B0604030504040204" pitchFamily="34" charset="-128"/>
                <a:ea typeface="Meiryo UI" panose="020B0604030504040204" pitchFamily="34" charset="-128"/>
                <a:cs typeface="Meiryo UI" panose="020B0604030504040204" pitchFamily="34" charset="-128"/>
              </a:rPr>
              <a:t>SSO system</a:t>
            </a:r>
          </a:p>
        </p:txBody>
      </p:sp>
      <p:sp>
        <p:nvSpPr>
          <p:cNvPr id="15" name="Right Arrow 14"/>
          <p:cNvSpPr/>
          <p:nvPr/>
        </p:nvSpPr>
        <p:spPr>
          <a:xfrm>
            <a:off x="1922697" y="3039644"/>
            <a:ext cx="187037" cy="143407"/>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Right Arrow 48"/>
          <p:cNvSpPr/>
          <p:nvPr/>
        </p:nvSpPr>
        <p:spPr>
          <a:xfrm>
            <a:off x="2427646" y="3039644"/>
            <a:ext cx="187037" cy="143407"/>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Right Arrow 49"/>
          <p:cNvSpPr/>
          <p:nvPr/>
        </p:nvSpPr>
        <p:spPr>
          <a:xfrm>
            <a:off x="2966540" y="3039644"/>
            <a:ext cx="187037" cy="143407"/>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Right Arrow 50"/>
          <p:cNvSpPr/>
          <p:nvPr/>
        </p:nvSpPr>
        <p:spPr>
          <a:xfrm>
            <a:off x="3505434" y="3043949"/>
            <a:ext cx="187037" cy="143407"/>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2" name="Right Arrow 51"/>
          <p:cNvSpPr/>
          <p:nvPr/>
        </p:nvSpPr>
        <p:spPr>
          <a:xfrm>
            <a:off x="4062512" y="3039644"/>
            <a:ext cx="187037" cy="143407"/>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Right Arrow 52"/>
          <p:cNvSpPr/>
          <p:nvPr/>
        </p:nvSpPr>
        <p:spPr>
          <a:xfrm>
            <a:off x="4839925" y="3039644"/>
            <a:ext cx="187037" cy="143407"/>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Rectangle 13"/>
          <p:cNvSpPr/>
          <p:nvPr/>
        </p:nvSpPr>
        <p:spPr>
          <a:xfrm>
            <a:off x="12552588" y="-369135"/>
            <a:ext cx="1239995" cy="1289586"/>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TextBox 54"/>
          <p:cNvSpPr txBox="1"/>
          <p:nvPr/>
        </p:nvSpPr>
        <p:spPr>
          <a:xfrm>
            <a:off x="6190124" y="1892525"/>
            <a:ext cx="1468251" cy="261610"/>
          </a:xfrm>
          <a:prstGeom prst="rect">
            <a:avLst/>
          </a:prstGeom>
          <a:noFill/>
        </p:spPr>
        <p:txBody>
          <a:bodyPr wrap="square" rtlCol="0">
            <a:spAutoFit/>
          </a:bodyPr>
          <a:lstStyle/>
          <a:p>
            <a:pPr algn="ctr"/>
            <a:r>
              <a:rPr lang="en-US" sz="1100" b="1" dirty="0">
                <a:solidFill>
                  <a:srgbClr val="002060"/>
                </a:solidFill>
                <a:latin typeface="Meiryo UI" panose="020B0604030504040204" pitchFamily="34" charset="-128"/>
                <a:ea typeface="Meiryo UI" panose="020B0604030504040204" pitchFamily="34" charset="-128"/>
                <a:cs typeface="Meiryo UI" panose="020B0604030504040204" pitchFamily="34" charset="-128"/>
              </a:rPr>
              <a:t>3) Free location</a:t>
            </a:r>
          </a:p>
        </p:txBody>
      </p:sp>
      <p:sp>
        <p:nvSpPr>
          <p:cNvPr id="56" name="Rectangle 6"/>
          <p:cNvSpPr>
            <a:spLocks noChangeArrowheads="1"/>
          </p:cNvSpPr>
          <p:nvPr/>
        </p:nvSpPr>
        <p:spPr bwMode="auto">
          <a:xfrm>
            <a:off x="5936040" y="2237782"/>
            <a:ext cx="2061332" cy="3078127"/>
          </a:xfrm>
          <a:prstGeom prst="rect">
            <a:avLst/>
          </a:prstGeom>
          <a:solidFill>
            <a:schemeClr val="bg1"/>
          </a:solidFill>
          <a:ln w="3175">
            <a:solidFill>
              <a:schemeClr val="tx2"/>
            </a:solidFill>
            <a:miter lim="800000"/>
            <a:headEnd/>
            <a:tailEnd/>
          </a:ln>
        </p:spPr>
        <p:txBody>
          <a:bodyPr wrap="none" lIns="95782" tIns="47891" rIns="95782" bIns="47891" anchor="ctr"/>
          <a:lstStyle/>
          <a:p>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pic>
        <p:nvPicPr>
          <p:cNvPr id="57" name="Picture 2" descr="e77b9749-e1c7-4d84-958c-2c57578d731b@cgr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56074" y="3886395"/>
            <a:ext cx="455019" cy="455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8" name="Straight Arrow Connector 57"/>
          <p:cNvCxnSpPr/>
          <p:nvPr/>
        </p:nvCxnSpPr>
        <p:spPr>
          <a:xfrm flipV="1">
            <a:off x="1302359" y="4096270"/>
            <a:ext cx="2743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254"/>
          <p:cNvSpPr txBox="1"/>
          <p:nvPr/>
        </p:nvSpPr>
        <p:spPr>
          <a:xfrm>
            <a:off x="6937927" y="3642742"/>
            <a:ext cx="1029107" cy="200055"/>
          </a:xfrm>
          <a:prstGeom prst="rect">
            <a:avLst/>
          </a:prstGeom>
          <a:noFill/>
        </p:spPr>
        <p:txBody>
          <a:bodyPr wrap="square" rtlCol="0">
            <a:spAutoFit/>
          </a:bodyPr>
          <a:lstStyle/>
          <a:p>
            <a:r>
              <a:rPr kumimoji="1" lang="en-US" altLang="ja-JP" sz="700" b="1" dirty="0">
                <a:solidFill>
                  <a:schemeClr val="bg1">
                    <a:lumMod val="65000"/>
                  </a:schemeClr>
                </a:solidFill>
                <a:latin typeface="Meiryo UI" panose="020B0604030504040204" pitchFamily="50" charset="-128"/>
                <a:ea typeface="Meiryo UI" panose="020B0604030504040204" pitchFamily="50" charset="-128"/>
              </a:rPr>
              <a:t>2) </a:t>
            </a:r>
            <a:r>
              <a:rPr kumimoji="1" lang="en-US" altLang="ja-JP" sz="700" b="1" dirty="0" err="1">
                <a:solidFill>
                  <a:schemeClr val="bg1">
                    <a:lumMod val="65000"/>
                  </a:schemeClr>
                </a:solidFill>
                <a:latin typeface="Meiryo UI" panose="020B0604030504040204" pitchFamily="50" charset="-128"/>
                <a:ea typeface="Meiryo UI" panose="020B0604030504040204" pitchFamily="50" charset="-128"/>
              </a:rPr>
              <a:t>Store_CIS</a:t>
            </a:r>
            <a:endParaRPr kumimoji="1" lang="en-US" altLang="ja-JP" sz="700" b="1" dirty="0">
              <a:solidFill>
                <a:schemeClr val="bg1">
                  <a:lumMod val="65000"/>
                </a:schemeClr>
              </a:solidFill>
              <a:latin typeface="Meiryo UI" panose="020B0604030504040204" pitchFamily="50" charset="-128"/>
              <a:ea typeface="Meiryo UI" panose="020B0604030504040204" pitchFamily="50" charset="-128"/>
            </a:endParaRPr>
          </a:p>
        </p:txBody>
      </p:sp>
      <p:sp>
        <p:nvSpPr>
          <p:cNvPr id="61" name="テキスト ボックス 254"/>
          <p:cNvSpPr txBox="1"/>
          <p:nvPr/>
        </p:nvSpPr>
        <p:spPr>
          <a:xfrm>
            <a:off x="6922596" y="4529111"/>
            <a:ext cx="1029107" cy="200055"/>
          </a:xfrm>
          <a:prstGeom prst="rect">
            <a:avLst/>
          </a:prstGeom>
          <a:noFill/>
        </p:spPr>
        <p:txBody>
          <a:bodyPr wrap="square" rtlCol="0">
            <a:spAutoFit/>
          </a:bodyPr>
          <a:lstStyle/>
          <a:p>
            <a:r>
              <a:rPr kumimoji="1" lang="en-US" altLang="ja-JP" sz="700" b="1" dirty="0">
                <a:solidFill>
                  <a:schemeClr val="bg1">
                    <a:lumMod val="50000"/>
                  </a:schemeClr>
                </a:solidFill>
                <a:latin typeface="Meiryo UI" panose="020B0604030504040204" pitchFamily="50" charset="-128"/>
                <a:ea typeface="Meiryo UI" panose="020B0604030504040204" pitchFamily="50" charset="-128"/>
              </a:rPr>
              <a:t>3) </a:t>
            </a:r>
            <a:r>
              <a:rPr kumimoji="1" lang="en-US" altLang="ja-JP" sz="700" b="1" dirty="0" err="1">
                <a:solidFill>
                  <a:schemeClr val="bg1">
                    <a:lumMod val="50000"/>
                  </a:schemeClr>
                </a:solidFill>
                <a:latin typeface="Meiryo UI" panose="020B0604030504040204" pitchFamily="50" charset="-128"/>
                <a:ea typeface="Meiryo UI" panose="020B0604030504040204" pitchFamily="50" charset="-128"/>
              </a:rPr>
              <a:t>Store_ADM</a:t>
            </a:r>
            <a:endParaRPr kumimoji="1" lang="en-US" altLang="ja-JP" sz="700" b="1" dirty="0">
              <a:solidFill>
                <a:schemeClr val="bg1">
                  <a:lumMod val="50000"/>
                </a:schemeClr>
              </a:solidFill>
              <a:latin typeface="Meiryo UI" panose="020B0604030504040204" pitchFamily="50" charset="-128"/>
              <a:ea typeface="Meiryo UI" panose="020B0604030504040204" pitchFamily="50" charset="-128"/>
            </a:endParaRPr>
          </a:p>
        </p:txBody>
      </p:sp>
      <p:grpSp>
        <p:nvGrpSpPr>
          <p:cNvPr id="62" name="Group 1329"/>
          <p:cNvGrpSpPr>
            <a:grpSpLocks/>
          </p:cNvGrpSpPr>
          <p:nvPr/>
        </p:nvGrpSpPr>
        <p:grpSpPr bwMode="auto">
          <a:xfrm flipH="1">
            <a:off x="7146721" y="2946002"/>
            <a:ext cx="580858" cy="313020"/>
            <a:chOff x="912" y="2780"/>
            <a:chExt cx="144" cy="104"/>
          </a:xfrm>
        </p:grpSpPr>
        <p:sp>
          <p:nvSpPr>
            <p:cNvPr id="63" name="Line 1330"/>
            <p:cNvSpPr>
              <a:spLocks noChangeShapeType="1"/>
            </p:cNvSpPr>
            <p:nvPr/>
          </p:nvSpPr>
          <p:spPr bwMode="auto">
            <a:xfrm>
              <a:off x="912" y="2780"/>
              <a:ext cx="144" cy="0"/>
            </a:xfrm>
            <a:prstGeom prst="line">
              <a:avLst/>
            </a:prstGeom>
            <a:noFill/>
            <a:ln w="9525">
              <a:solidFill>
                <a:schemeClr val="bg1">
                  <a:lumMod val="50000"/>
                </a:schemeClr>
              </a:solidFill>
              <a:round/>
              <a:headEnd/>
              <a:tailEnd/>
            </a:ln>
          </p:spPr>
          <p:txBody>
            <a:bodyPr/>
            <a:lstStyle/>
            <a:p>
              <a:endParaRPr lang="en-US"/>
            </a:p>
          </p:txBody>
        </p:sp>
        <p:sp>
          <p:nvSpPr>
            <p:cNvPr id="64" name="Line 1331"/>
            <p:cNvSpPr>
              <a:spLocks noChangeShapeType="1"/>
            </p:cNvSpPr>
            <p:nvPr/>
          </p:nvSpPr>
          <p:spPr bwMode="auto">
            <a:xfrm>
              <a:off x="912" y="2816"/>
              <a:ext cx="144" cy="0"/>
            </a:xfrm>
            <a:prstGeom prst="line">
              <a:avLst/>
            </a:prstGeom>
            <a:noFill/>
            <a:ln w="9525">
              <a:solidFill>
                <a:schemeClr val="bg1">
                  <a:lumMod val="50000"/>
                </a:schemeClr>
              </a:solidFill>
              <a:round/>
              <a:headEnd/>
              <a:tailEnd/>
            </a:ln>
          </p:spPr>
          <p:txBody>
            <a:bodyPr/>
            <a:lstStyle/>
            <a:p>
              <a:endParaRPr lang="en-US"/>
            </a:p>
          </p:txBody>
        </p:sp>
        <p:sp>
          <p:nvSpPr>
            <p:cNvPr id="65" name="Line 1332"/>
            <p:cNvSpPr>
              <a:spLocks noChangeShapeType="1"/>
            </p:cNvSpPr>
            <p:nvPr/>
          </p:nvSpPr>
          <p:spPr bwMode="auto">
            <a:xfrm>
              <a:off x="912" y="2852"/>
              <a:ext cx="144" cy="0"/>
            </a:xfrm>
            <a:prstGeom prst="line">
              <a:avLst/>
            </a:prstGeom>
            <a:noFill/>
            <a:ln w="9525">
              <a:solidFill>
                <a:schemeClr val="bg1">
                  <a:lumMod val="50000"/>
                </a:schemeClr>
              </a:solidFill>
              <a:round/>
              <a:headEnd/>
              <a:tailEnd/>
            </a:ln>
          </p:spPr>
          <p:txBody>
            <a:bodyPr/>
            <a:lstStyle/>
            <a:p>
              <a:endParaRPr lang="en-US"/>
            </a:p>
          </p:txBody>
        </p:sp>
        <p:sp>
          <p:nvSpPr>
            <p:cNvPr id="66" name="Line 1333"/>
            <p:cNvSpPr>
              <a:spLocks noChangeShapeType="1"/>
            </p:cNvSpPr>
            <p:nvPr/>
          </p:nvSpPr>
          <p:spPr bwMode="auto">
            <a:xfrm>
              <a:off x="912" y="2884"/>
              <a:ext cx="144" cy="0"/>
            </a:xfrm>
            <a:prstGeom prst="line">
              <a:avLst/>
            </a:prstGeom>
            <a:noFill/>
            <a:ln w="9525">
              <a:solidFill>
                <a:schemeClr val="bg1">
                  <a:lumMod val="50000"/>
                </a:schemeClr>
              </a:solidFill>
              <a:round/>
              <a:headEnd/>
              <a:tailEnd/>
            </a:ln>
          </p:spPr>
          <p:txBody>
            <a:bodyPr/>
            <a:lstStyle/>
            <a:p>
              <a:endParaRPr lang="en-US"/>
            </a:p>
          </p:txBody>
        </p:sp>
        <p:sp>
          <p:nvSpPr>
            <p:cNvPr id="67" name="Line 1335"/>
            <p:cNvSpPr>
              <a:spLocks noChangeShapeType="1"/>
            </p:cNvSpPr>
            <p:nvPr/>
          </p:nvSpPr>
          <p:spPr bwMode="auto">
            <a:xfrm rot="-5400000">
              <a:off x="860" y="2832"/>
              <a:ext cx="104" cy="0"/>
            </a:xfrm>
            <a:prstGeom prst="line">
              <a:avLst/>
            </a:prstGeom>
            <a:noFill/>
            <a:ln w="9525">
              <a:solidFill>
                <a:schemeClr val="bg1">
                  <a:lumMod val="50000"/>
                </a:schemeClr>
              </a:solidFill>
              <a:round/>
              <a:headEnd/>
              <a:tailEnd/>
            </a:ln>
          </p:spPr>
          <p:txBody>
            <a:bodyPr/>
            <a:lstStyle/>
            <a:p>
              <a:endParaRPr lang="en-US"/>
            </a:p>
          </p:txBody>
        </p:sp>
        <p:sp>
          <p:nvSpPr>
            <p:cNvPr id="68" name="Line 1336"/>
            <p:cNvSpPr>
              <a:spLocks noChangeShapeType="1"/>
            </p:cNvSpPr>
            <p:nvPr/>
          </p:nvSpPr>
          <p:spPr bwMode="auto">
            <a:xfrm rot="-5400000">
              <a:off x="908" y="2832"/>
              <a:ext cx="104" cy="0"/>
            </a:xfrm>
            <a:prstGeom prst="line">
              <a:avLst/>
            </a:prstGeom>
            <a:noFill/>
            <a:ln w="9525">
              <a:solidFill>
                <a:schemeClr val="bg1">
                  <a:lumMod val="50000"/>
                </a:schemeClr>
              </a:solidFill>
              <a:round/>
              <a:headEnd/>
              <a:tailEnd/>
            </a:ln>
          </p:spPr>
          <p:txBody>
            <a:bodyPr/>
            <a:lstStyle/>
            <a:p>
              <a:endParaRPr lang="en-US"/>
            </a:p>
          </p:txBody>
        </p:sp>
        <p:sp>
          <p:nvSpPr>
            <p:cNvPr id="69" name="Line 1337"/>
            <p:cNvSpPr>
              <a:spLocks noChangeShapeType="1"/>
            </p:cNvSpPr>
            <p:nvPr/>
          </p:nvSpPr>
          <p:spPr bwMode="auto">
            <a:xfrm rot="-5400000">
              <a:off x="956" y="2832"/>
              <a:ext cx="104" cy="0"/>
            </a:xfrm>
            <a:prstGeom prst="line">
              <a:avLst/>
            </a:prstGeom>
            <a:noFill/>
            <a:ln w="9525">
              <a:solidFill>
                <a:schemeClr val="bg1">
                  <a:lumMod val="50000"/>
                </a:schemeClr>
              </a:solidFill>
              <a:round/>
              <a:headEnd/>
              <a:tailEnd/>
            </a:ln>
          </p:spPr>
          <p:txBody>
            <a:bodyPr/>
            <a:lstStyle/>
            <a:p>
              <a:endParaRPr lang="en-US"/>
            </a:p>
          </p:txBody>
        </p:sp>
        <p:sp>
          <p:nvSpPr>
            <p:cNvPr id="70" name="Line 1338"/>
            <p:cNvSpPr>
              <a:spLocks noChangeShapeType="1"/>
            </p:cNvSpPr>
            <p:nvPr/>
          </p:nvSpPr>
          <p:spPr bwMode="auto">
            <a:xfrm rot="-5400000">
              <a:off x="1004" y="2832"/>
              <a:ext cx="104" cy="0"/>
            </a:xfrm>
            <a:prstGeom prst="line">
              <a:avLst/>
            </a:prstGeom>
            <a:noFill/>
            <a:ln w="9525">
              <a:solidFill>
                <a:schemeClr val="bg1">
                  <a:lumMod val="50000"/>
                </a:schemeClr>
              </a:solidFill>
              <a:round/>
              <a:headEnd/>
              <a:tailEnd/>
            </a:ln>
          </p:spPr>
          <p:txBody>
            <a:bodyPr/>
            <a:lstStyle/>
            <a:p>
              <a:endParaRPr lang="en-US"/>
            </a:p>
          </p:txBody>
        </p:sp>
      </p:grpSp>
      <p:grpSp>
        <p:nvGrpSpPr>
          <p:cNvPr id="71" name="Group 1329"/>
          <p:cNvGrpSpPr>
            <a:grpSpLocks/>
          </p:cNvGrpSpPr>
          <p:nvPr/>
        </p:nvGrpSpPr>
        <p:grpSpPr bwMode="auto">
          <a:xfrm flipH="1">
            <a:off x="7146721" y="3892290"/>
            <a:ext cx="580858" cy="313020"/>
            <a:chOff x="912" y="2780"/>
            <a:chExt cx="144" cy="104"/>
          </a:xfrm>
        </p:grpSpPr>
        <p:sp>
          <p:nvSpPr>
            <p:cNvPr id="72" name="Line 1330"/>
            <p:cNvSpPr>
              <a:spLocks noChangeShapeType="1"/>
            </p:cNvSpPr>
            <p:nvPr/>
          </p:nvSpPr>
          <p:spPr bwMode="auto">
            <a:xfrm>
              <a:off x="912" y="2780"/>
              <a:ext cx="144" cy="0"/>
            </a:xfrm>
            <a:prstGeom prst="line">
              <a:avLst/>
            </a:prstGeom>
            <a:noFill/>
            <a:ln w="9525">
              <a:solidFill>
                <a:schemeClr val="bg1">
                  <a:lumMod val="65000"/>
                </a:schemeClr>
              </a:solidFill>
              <a:round/>
              <a:headEnd/>
              <a:tailEnd/>
            </a:ln>
          </p:spPr>
          <p:txBody>
            <a:bodyPr/>
            <a:lstStyle/>
            <a:p>
              <a:endParaRPr lang="en-US"/>
            </a:p>
          </p:txBody>
        </p:sp>
        <p:sp>
          <p:nvSpPr>
            <p:cNvPr id="73" name="Line 1331"/>
            <p:cNvSpPr>
              <a:spLocks noChangeShapeType="1"/>
            </p:cNvSpPr>
            <p:nvPr/>
          </p:nvSpPr>
          <p:spPr bwMode="auto">
            <a:xfrm>
              <a:off x="912" y="2816"/>
              <a:ext cx="144" cy="0"/>
            </a:xfrm>
            <a:prstGeom prst="line">
              <a:avLst/>
            </a:prstGeom>
            <a:noFill/>
            <a:ln w="9525">
              <a:solidFill>
                <a:schemeClr val="bg1">
                  <a:lumMod val="65000"/>
                </a:schemeClr>
              </a:solidFill>
              <a:round/>
              <a:headEnd/>
              <a:tailEnd/>
            </a:ln>
          </p:spPr>
          <p:txBody>
            <a:bodyPr/>
            <a:lstStyle/>
            <a:p>
              <a:endParaRPr lang="en-US"/>
            </a:p>
          </p:txBody>
        </p:sp>
        <p:sp>
          <p:nvSpPr>
            <p:cNvPr id="74" name="Line 1332"/>
            <p:cNvSpPr>
              <a:spLocks noChangeShapeType="1"/>
            </p:cNvSpPr>
            <p:nvPr/>
          </p:nvSpPr>
          <p:spPr bwMode="auto">
            <a:xfrm>
              <a:off x="912" y="2852"/>
              <a:ext cx="144" cy="0"/>
            </a:xfrm>
            <a:prstGeom prst="line">
              <a:avLst/>
            </a:prstGeom>
            <a:noFill/>
            <a:ln w="9525">
              <a:solidFill>
                <a:schemeClr val="bg1">
                  <a:lumMod val="65000"/>
                </a:schemeClr>
              </a:solidFill>
              <a:round/>
              <a:headEnd/>
              <a:tailEnd/>
            </a:ln>
          </p:spPr>
          <p:txBody>
            <a:bodyPr/>
            <a:lstStyle/>
            <a:p>
              <a:endParaRPr lang="en-US"/>
            </a:p>
          </p:txBody>
        </p:sp>
        <p:sp>
          <p:nvSpPr>
            <p:cNvPr id="75" name="Line 1333"/>
            <p:cNvSpPr>
              <a:spLocks noChangeShapeType="1"/>
            </p:cNvSpPr>
            <p:nvPr/>
          </p:nvSpPr>
          <p:spPr bwMode="auto">
            <a:xfrm>
              <a:off x="912" y="2884"/>
              <a:ext cx="144" cy="0"/>
            </a:xfrm>
            <a:prstGeom prst="line">
              <a:avLst/>
            </a:prstGeom>
            <a:noFill/>
            <a:ln w="9525">
              <a:solidFill>
                <a:schemeClr val="bg1">
                  <a:lumMod val="65000"/>
                </a:schemeClr>
              </a:solidFill>
              <a:round/>
              <a:headEnd/>
              <a:tailEnd/>
            </a:ln>
          </p:spPr>
          <p:txBody>
            <a:bodyPr/>
            <a:lstStyle/>
            <a:p>
              <a:endParaRPr lang="en-US"/>
            </a:p>
          </p:txBody>
        </p:sp>
        <p:sp>
          <p:nvSpPr>
            <p:cNvPr id="76" name="Line 1335"/>
            <p:cNvSpPr>
              <a:spLocks noChangeShapeType="1"/>
            </p:cNvSpPr>
            <p:nvPr/>
          </p:nvSpPr>
          <p:spPr bwMode="auto">
            <a:xfrm rot="-5400000">
              <a:off x="860" y="2832"/>
              <a:ext cx="104" cy="0"/>
            </a:xfrm>
            <a:prstGeom prst="line">
              <a:avLst/>
            </a:prstGeom>
            <a:noFill/>
            <a:ln w="9525">
              <a:solidFill>
                <a:schemeClr val="bg1">
                  <a:lumMod val="65000"/>
                </a:schemeClr>
              </a:solidFill>
              <a:round/>
              <a:headEnd/>
              <a:tailEnd/>
            </a:ln>
          </p:spPr>
          <p:txBody>
            <a:bodyPr/>
            <a:lstStyle/>
            <a:p>
              <a:endParaRPr lang="en-US"/>
            </a:p>
          </p:txBody>
        </p:sp>
        <p:sp>
          <p:nvSpPr>
            <p:cNvPr id="77" name="Line 1336"/>
            <p:cNvSpPr>
              <a:spLocks noChangeShapeType="1"/>
            </p:cNvSpPr>
            <p:nvPr/>
          </p:nvSpPr>
          <p:spPr bwMode="auto">
            <a:xfrm rot="-5400000">
              <a:off x="908" y="2832"/>
              <a:ext cx="104" cy="0"/>
            </a:xfrm>
            <a:prstGeom prst="line">
              <a:avLst/>
            </a:prstGeom>
            <a:noFill/>
            <a:ln w="9525">
              <a:solidFill>
                <a:schemeClr val="bg1">
                  <a:lumMod val="65000"/>
                </a:schemeClr>
              </a:solidFill>
              <a:round/>
              <a:headEnd/>
              <a:tailEnd/>
            </a:ln>
          </p:spPr>
          <p:txBody>
            <a:bodyPr/>
            <a:lstStyle/>
            <a:p>
              <a:endParaRPr lang="en-US"/>
            </a:p>
          </p:txBody>
        </p:sp>
        <p:sp>
          <p:nvSpPr>
            <p:cNvPr id="78" name="Line 1337"/>
            <p:cNvSpPr>
              <a:spLocks noChangeShapeType="1"/>
            </p:cNvSpPr>
            <p:nvPr/>
          </p:nvSpPr>
          <p:spPr bwMode="auto">
            <a:xfrm rot="-5400000">
              <a:off x="956" y="2832"/>
              <a:ext cx="104" cy="0"/>
            </a:xfrm>
            <a:prstGeom prst="line">
              <a:avLst/>
            </a:prstGeom>
            <a:noFill/>
            <a:ln w="9525">
              <a:solidFill>
                <a:schemeClr val="bg1">
                  <a:lumMod val="65000"/>
                </a:schemeClr>
              </a:solidFill>
              <a:round/>
              <a:headEnd/>
              <a:tailEnd/>
            </a:ln>
          </p:spPr>
          <p:txBody>
            <a:bodyPr/>
            <a:lstStyle/>
            <a:p>
              <a:endParaRPr lang="en-US"/>
            </a:p>
          </p:txBody>
        </p:sp>
        <p:sp>
          <p:nvSpPr>
            <p:cNvPr id="79" name="Line 1338"/>
            <p:cNvSpPr>
              <a:spLocks noChangeShapeType="1"/>
            </p:cNvSpPr>
            <p:nvPr/>
          </p:nvSpPr>
          <p:spPr bwMode="auto">
            <a:xfrm rot="-5400000">
              <a:off x="1004" y="2832"/>
              <a:ext cx="104" cy="0"/>
            </a:xfrm>
            <a:prstGeom prst="line">
              <a:avLst/>
            </a:prstGeom>
            <a:noFill/>
            <a:ln w="9525">
              <a:solidFill>
                <a:schemeClr val="bg1">
                  <a:lumMod val="65000"/>
                </a:schemeClr>
              </a:solidFill>
              <a:round/>
              <a:headEnd/>
              <a:tailEnd/>
            </a:ln>
          </p:spPr>
          <p:txBody>
            <a:bodyPr/>
            <a:lstStyle/>
            <a:p>
              <a:endParaRPr lang="en-US"/>
            </a:p>
          </p:txBody>
        </p:sp>
      </p:grpSp>
      <p:grpSp>
        <p:nvGrpSpPr>
          <p:cNvPr id="80" name="Group 1329"/>
          <p:cNvGrpSpPr>
            <a:grpSpLocks/>
          </p:cNvGrpSpPr>
          <p:nvPr/>
        </p:nvGrpSpPr>
        <p:grpSpPr bwMode="auto">
          <a:xfrm flipH="1">
            <a:off x="7146721" y="4768997"/>
            <a:ext cx="580858" cy="313020"/>
            <a:chOff x="912" y="2780"/>
            <a:chExt cx="144" cy="104"/>
          </a:xfrm>
        </p:grpSpPr>
        <p:sp>
          <p:nvSpPr>
            <p:cNvPr id="81" name="Line 1330"/>
            <p:cNvSpPr>
              <a:spLocks noChangeShapeType="1"/>
            </p:cNvSpPr>
            <p:nvPr/>
          </p:nvSpPr>
          <p:spPr bwMode="auto">
            <a:xfrm>
              <a:off x="912" y="2780"/>
              <a:ext cx="144" cy="0"/>
            </a:xfrm>
            <a:prstGeom prst="line">
              <a:avLst/>
            </a:prstGeom>
            <a:noFill/>
            <a:ln w="9525">
              <a:solidFill>
                <a:schemeClr val="bg1">
                  <a:lumMod val="65000"/>
                </a:schemeClr>
              </a:solidFill>
              <a:round/>
              <a:headEnd/>
              <a:tailEnd/>
            </a:ln>
          </p:spPr>
          <p:txBody>
            <a:bodyPr/>
            <a:lstStyle/>
            <a:p>
              <a:endParaRPr lang="en-US"/>
            </a:p>
          </p:txBody>
        </p:sp>
        <p:sp>
          <p:nvSpPr>
            <p:cNvPr id="82" name="Line 1331"/>
            <p:cNvSpPr>
              <a:spLocks noChangeShapeType="1"/>
            </p:cNvSpPr>
            <p:nvPr/>
          </p:nvSpPr>
          <p:spPr bwMode="auto">
            <a:xfrm>
              <a:off x="912" y="2816"/>
              <a:ext cx="144" cy="0"/>
            </a:xfrm>
            <a:prstGeom prst="line">
              <a:avLst/>
            </a:prstGeom>
            <a:noFill/>
            <a:ln w="9525">
              <a:solidFill>
                <a:schemeClr val="bg1">
                  <a:lumMod val="65000"/>
                </a:schemeClr>
              </a:solidFill>
              <a:round/>
              <a:headEnd/>
              <a:tailEnd/>
            </a:ln>
          </p:spPr>
          <p:txBody>
            <a:bodyPr/>
            <a:lstStyle/>
            <a:p>
              <a:endParaRPr lang="en-US"/>
            </a:p>
          </p:txBody>
        </p:sp>
        <p:sp>
          <p:nvSpPr>
            <p:cNvPr id="83" name="Line 1332"/>
            <p:cNvSpPr>
              <a:spLocks noChangeShapeType="1"/>
            </p:cNvSpPr>
            <p:nvPr/>
          </p:nvSpPr>
          <p:spPr bwMode="auto">
            <a:xfrm>
              <a:off x="912" y="2852"/>
              <a:ext cx="144" cy="0"/>
            </a:xfrm>
            <a:prstGeom prst="line">
              <a:avLst/>
            </a:prstGeom>
            <a:noFill/>
            <a:ln w="9525">
              <a:solidFill>
                <a:schemeClr val="bg1">
                  <a:lumMod val="65000"/>
                </a:schemeClr>
              </a:solidFill>
              <a:round/>
              <a:headEnd/>
              <a:tailEnd/>
            </a:ln>
          </p:spPr>
          <p:txBody>
            <a:bodyPr/>
            <a:lstStyle/>
            <a:p>
              <a:endParaRPr lang="en-US"/>
            </a:p>
          </p:txBody>
        </p:sp>
        <p:sp>
          <p:nvSpPr>
            <p:cNvPr id="84" name="Line 1333"/>
            <p:cNvSpPr>
              <a:spLocks noChangeShapeType="1"/>
            </p:cNvSpPr>
            <p:nvPr/>
          </p:nvSpPr>
          <p:spPr bwMode="auto">
            <a:xfrm>
              <a:off x="912" y="2884"/>
              <a:ext cx="144" cy="0"/>
            </a:xfrm>
            <a:prstGeom prst="line">
              <a:avLst/>
            </a:prstGeom>
            <a:noFill/>
            <a:ln w="9525">
              <a:solidFill>
                <a:schemeClr val="bg1">
                  <a:lumMod val="65000"/>
                </a:schemeClr>
              </a:solidFill>
              <a:round/>
              <a:headEnd/>
              <a:tailEnd/>
            </a:ln>
          </p:spPr>
          <p:txBody>
            <a:bodyPr/>
            <a:lstStyle/>
            <a:p>
              <a:endParaRPr lang="en-US"/>
            </a:p>
          </p:txBody>
        </p:sp>
        <p:sp>
          <p:nvSpPr>
            <p:cNvPr id="85" name="Line 1335"/>
            <p:cNvSpPr>
              <a:spLocks noChangeShapeType="1"/>
            </p:cNvSpPr>
            <p:nvPr/>
          </p:nvSpPr>
          <p:spPr bwMode="auto">
            <a:xfrm rot="-5400000">
              <a:off x="860" y="2832"/>
              <a:ext cx="104" cy="0"/>
            </a:xfrm>
            <a:prstGeom prst="line">
              <a:avLst/>
            </a:prstGeom>
            <a:noFill/>
            <a:ln w="9525">
              <a:solidFill>
                <a:schemeClr val="bg1">
                  <a:lumMod val="65000"/>
                </a:schemeClr>
              </a:solidFill>
              <a:round/>
              <a:headEnd/>
              <a:tailEnd/>
            </a:ln>
          </p:spPr>
          <p:txBody>
            <a:bodyPr/>
            <a:lstStyle/>
            <a:p>
              <a:endParaRPr lang="en-US"/>
            </a:p>
          </p:txBody>
        </p:sp>
        <p:sp>
          <p:nvSpPr>
            <p:cNvPr id="86" name="Line 1336"/>
            <p:cNvSpPr>
              <a:spLocks noChangeShapeType="1"/>
            </p:cNvSpPr>
            <p:nvPr/>
          </p:nvSpPr>
          <p:spPr bwMode="auto">
            <a:xfrm rot="-5400000">
              <a:off x="908" y="2832"/>
              <a:ext cx="104" cy="0"/>
            </a:xfrm>
            <a:prstGeom prst="line">
              <a:avLst/>
            </a:prstGeom>
            <a:noFill/>
            <a:ln w="9525">
              <a:solidFill>
                <a:schemeClr val="bg1">
                  <a:lumMod val="65000"/>
                </a:schemeClr>
              </a:solidFill>
              <a:round/>
              <a:headEnd/>
              <a:tailEnd/>
            </a:ln>
          </p:spPr>
          <p:txBody>
            <a:bodyPr/>
            <a:lstStyle/>
            <a:p>
              <a:endParaRPr lang="en-US"/>
            </a:p>
          </p:txBody>
        </p:sp>
        <p:sp>
          <p:nvSpPr>
            <p:cNvPr id="87" name="Line 1337"/>
            <p:cNvSpPr>
              <a:spLocks noChangeShapeType="1"/>
            </p:cNvSpPr>
            <p:nvPr/>
          </p:nvSpPr>
          <p:spPr bwMode="auto">
            <a:xfrm rot="-5400000">
              <a:off x="956" y="2832"/>
              <a:ext cx="104" cy="0"/>
            </a:xfrm>
            <a:prstGeom prst="line">
              <a:avLst/>
            </a:prstGeom>
            <a:noFill/>
            <a:ln w="9525">
              <a:solidFill>
                <a:schemeClr val="bg1">
                  <a:lumMod val="65000"/>
                </a:schemeClr>
              </a:solidFill>
              <a:round/>
              <a:headEnd/>
              <a:tailEnd/>
            </a:ln>
          </p:spPr>
          <p:txBody>
            <a:bodyPr/>
            <a:lstStyle/>
            <a:p>
              <a:endParaRPr lang="en-US"/>
            </a:p>
          </p:txBody>
        </p:sp>
        <p:sp>
          <p:nvSpPr>
            <p:cNvPr id="88" name="Line 1338"/>
            <p:cNvSpPr>
              <a:spLocks noChangeShapeType="1"/>
            </p:cNvSpPr>
            <p:nvPr/>
          </p:nvSpPr>
          <p:spPr bwMode="auto">
            <a:xfrm rot="-5400000">
              <a:off x="1004" y="2832"/>
              <a:ext cx="104" cy="0"/>
            </a:xfrm>
            <a:prstGeom prst="line">
              <a:avLst/>
            </a:prstGeom>
            <a:noFill/>
            <a:ln w="9525">
              <a:solidFill>
                <a:schemeClr val="bg1">
                  <a:lumMod val="65000"/>
                </a:schemeClr>
              </a:solidFill>
              <a:round/>
              <a:headEnd/>
              <a:tailEnd/>
            </a:ln>
          </p:spPr>
          <p:txBody>
            <a:bodyPr/>
            <a:lstStyle/>
            <a:p>
              <a:endParaRPr lang="en-US"/>
            </a:p>
          </p:txBody>
        </p:sp>
      </p:grpSp>
      <p:sp>
        <p:nvSpPr>
          <p:cNvPr id="89" name="テキスト ボックス 254"/>
          <p:cNvSpPr txBox="1"/>
          <p:nvPr/>
        </p:nvSpPr>
        <p:spPr>
          <a:xfrm>
            <a:off x="6937927" y="2693814"/>
            <a:ext cx="1029107" cy="200055"/>
          </a:xfrm>
          <a:prstGeom prst="rect">
            <a:avLst/>
          </a:prstGeom>
          <a:noFill/>
        </p:spPr>
        <p:txBody>
          <a:bodyPr wrap="square" rtlCol="0">
            <a:spAutoFit/>
          </a:bodyPr>
          <a:lstStyle/>
          <a:p>
            <a:r>
              <a:rPr kumimoji="1" lang="en-US" altLang="ja-JP" sz="700" b="1" dirty="0">
                <a:solidFill>
                  <a:schemeClr val="bg1">
                    <a:lumMod val="50000"/>
                  </a:schemeClr>
                </a:solidFill>
                <a:latin typeface="Meiryo UI" panose="020B0604030504040204" pitchFamily="50" charset="-128"/>
                <a:ea typeface="Meiryo UI" panose="020B0604030504040204" pitchFamily="50" charset="-128"/>
              </a:rPr>
              <a:t>1) Store_PH1</a:t>
            </a:r>
          </a:p>
        </p:txBody>
      </p:sp>
      <p:pic>
        <p:nvPicPr>
          <p:cNvPr id="90" name="Picture 2" descr="e77b9749-e1c7-4d84-958c-2c57578d731b@cgr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21105" y="3876870"/>
            <a:ext cx="455019" cy="455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 name="Picture 90"/>
          <p:cNvPicPr>
            <a:picLocks noChangeAspect="1"/>
          </p:cNvPicPr>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307942" y="3566720"/>
            <a:ext cx="259207" cy="259207"/>
          </a:xfrm>
          <a:prstGeom prst="rect">
            <a:avLst/>
          </a:prstGeom>
        </p:spPr>
      </p:pic>
      <p:cxnSp>
        <p:nvCxnSpPr>
          <p:cNvPr id="92" name="Straight Arrow Connector 91"/>
          <p:cNvCxnSpPr/>
          <p:nvPr/>
        </p:nvCxnSpPr>
        <p:spPr>
          <a:xfrm flipV="1">
            <a:off x="5744783" y="4096270"/>
            <a:ext cx="2743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6067186" y="2288172"/>
            <a:ext cx="1399742" cy="261610"/>
          </a:xfrm>
          <a:prstGeom prst="rect">
            <a:avLst/>
          </a:prstGeom>
          <a:noFill/>
        </p:spPr>
        <p:txBody>
          <a:bodyPr wrap="none" rtlCol="0">
            <a:spAutoFit/>
          </a:bodyPr>
          <a:lstStyle/>
          <a:p>
            <a:pPr algn="ctr"/>
            <a:r>
              <a:rPr lang="en-US" sz="1100" b="1" dirty="0">
                <a:latin typeface="Meiryo UI" panose="020B0604030504040204" pitchFamily="34" charset="-128"/>
                <a:ea typeface="Meiryo UI" panose="020B0604030504040204" pitchFamily="34" charset="-128"/>
                <a:cs typeface="Meiryo UI" panose="020B0604030504040204" pitchFamily="34" charset="-128"/>
              </a:rPr>
              <a:t>Strategy system</a:t>
            </a:r>
          </a:p>
        </p:txBody>
      </p:sp>
      <p:pic>
        <p:nvPicPr>
          <p:cNvPr id="94" name="Picture 2" descr="e77b9749-e1c7-4d84-958c-2c57578d731b@cgr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69509" y="3886395"/>
            <a:ext cx="455019" cy="455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 name="Picture 8" descr="6dc95ad8-9966-40f8-bf08-458a0590ab1a@cgrf"/>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91702" y="3625981"/>
            <a:ext cx="463965" cy="46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170512" y="2563702"/>
            <a:ext cx="521854" cy="619349"/>
          </a:xfrm>
          <a:prstGeom prst="rect">
            <a:avLst/>
          </a:prstGeom>
        </p:spPr>
      </p:pic>
      <p:sp>
        <p:nvSpPr>
          <p:cNvPr id="97" name="TextBox 96"/>
          <p:cNvSpPr txBox="1"/>
          <p:nvPr/>
        </p:nvSpPr>
        <p:spPr>
          <a:xfrm>
            <a:off x="5917708" y="3165041"/>
            <a:ext cx="1049395" cy="553998"/>
          </a:xfrm>
          <a:prstGeom prst="rect">
            <a:avLst/>
          </a:prstGeom>
          <a:noFill/>
        </p:spPr>
        <p:txBody>
          <a:bodyPr wrap="square" rtlCol="0">
            <a:spAutoFit/>
          </a:bodyPr>
          <a:lstStyle/>
          <a:p>
            <a:pPr marL="171450" indent="-171450">
              <a:buFontTx/>
              <a:buChar char="-"/>
            </a:pPr>
            <a:r>
              <a:rPr lang="en-US" sz="600" b="1" dirty="0">
                <a:latin typeface="Meiryo UI" panose="020B0604030504040204" pitchFamily="34" charset="-128"/>
                <a:ea typeface="Meiryo UI" panose="020B0604030504040204" pitchFamily="34" charset="-128"/>
                <a:cs typeface="Meiryo UI" panose="020B0604030504040204" pitchFamily="34" charset="-128"/>
              </a:rPr>
              <a:t>Scan EDI</a:t>
            </a:r>
          </a:p>
          <a:p>
            <a:pPr marL="171450" indent="-171450">
              <a:buFontTx/>
              <a:buChar char="-"/>
            </a:pPr>
            <a:r>
              <a:rPr lang="en-US" sz="600" b="1" dirty="0" err="1">
                <a:latin typeface="Meiryo UI" panose="020B0604030504040204" pitchFamily="34" charset="-128"/>
                <a:ea typeface="Meiryo UI" panose="020B0604030504040204" pitchFamily="34" charset="-128"/>
                <a:cs typeface="Meiryo UI" panose="020B0604030504040204" pitchFamily="34" charset="-128"/>
              </a:rPr>
              <a:t>Regist</a:t>
            </a:r>
            <a:r>
              <a:rPr lang="en-US" sz="600" b="1" dirty="0">
                <a:latin typeface="Meiryo UI" panose="020B0604030504040204" pitchFamily="34" charset="-128"/>
                <a:ea typeface="Meiryo UI" panose="020B0604030504040204" pitchFamily="34" charset="-128"/>
                <a:cs typeface="Meiryo UI" panose="020B0604030504040204" pitchFamily="34" charset="-128"/>
              </a:rPr>
              <a:t> location free</a:t>
            </a:r>
          </a:p>
          <a:p>
            <a:pPr marL="171450" indent="-171450">
              <a:buFontTx/>
              <a:buChar char="-"/>
            </a:pPr>
            <a:r>
              <a:rPr lang="en-US" sz="600" b="1" dirty="0">
                <a:latin typeface="Meiryo UI" panose="020B0604030504040204" pitchFamily="34" charset="-128"/>
                <a:ea typeface="Meiryo UI" panose="020B0604030504040204" pitchFamily="34" charset="-128"/>
                <a:cs typeface="Meiryo UI" panose="020B0604030504040204" pitchFamily="34" charset="-128"/>
              </a:rPr>
              <a:t>Keep part free location refer PO</a:t>
            </a:r>
          </a:p>
        </p:txBody>
      </p:sp>
      <p:sp>
        <p:nvSpPr>
          <p:cNvPr id="24" name="Left Bracket 23"/>
          <p:cNvSpPr/>
          <p:nvPr/>
        </p:nvSpPr>
        <p:spPr>
          <a:xfrm>
            <a:off x="6967103" y="3111385"/>
            <a:ext cx="155884" cy="1814122"/>
          </a:xfrm>
          <a:prstGeom prst="leftBracket">
            <a:avLst>
              <a:gd name="adj" fmla="val 0"/>
            </a:avLst>
          </a:prstGeom>
          <a:ln>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Arrow Connector 21"/>
          <p:cNvCxnSpPr/>
          <p:nvPr/>
        </p:nvCxnSpPr>
        <p:spPr>
          <a:xfrm>
            <a:off x="6833151" y="4052052"/>
            <a:ext cx="274320" cy="0"/>
          </a:xfrm>
          <a:prstGeom prst="straightConnector1">
            <a:avLst/>
          </a:prstGeom>
          <a:ln>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480" name="Picture 479"/>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065671" y="651119"/>
            <a:ext cx="956841" cy="914719"/>
          </a:xfrm>
          <a:prstGeom prst="rect">
            <a:avLst/>
          </a:prstGeom>
        </p:spPr>
      </p:pic>
      <p:sp>
        <p:nvSpPr>
          <p:cNvPr id="104" name="TextBox 103"/>
          <p:cNvSpPr txBox="1"/>
          <p:nvPr/>
        </p:nvSpPr>
        <p:spPr>
          <a:xfrm>
            <a:off x="6360655" y="882714"/>
            <a:ext cx="840295" cy="430887"/>
          </a:xfrm>
          <a:prstGeom prst="rect">
            <a:avLst/>
          </a:prstGeom>
          <a:noFill/>
        </p:spPr>
        <p:txBody>
          <a:bodyPr wrap="none" rtlCol="0">
            <a:spAutoFit/>
          </a:bodyPr>
          <a:lstStyle/>
          <a:p>
            <a:pPr algn="ctr"/>
            <a:r>
              <a:rPr lang="en-US" sz="1100" b="1" dirty="0">
                <a:latin typeface="Meiryo UI" panose="020B0604030504040204" pitchFamily="34" charset="-128"/>
                <a:ea typeface="Meiryo UI" panose="020B0604030504040204" pitchFamily="34" charset="-128"/>
                <a:cs typeface="Meiryo UI" panose="020B0604030504040204" pitchFamily="34" charset="-128"/>
              </a:rPr>
              <a:t>Combine</a:t>
            </a:r>
          </a:p>
          <a:p>
            <a:pPr algn="ctr"/>
            <a:r>
              <a:rPr lang="en-US" sz="1100" b="1" dirty="0">
                <a:latin typeface="Meiryo UI" panose="020B0604030504040204" pitchFamily="34" charset="-128"/>
                <a:ea typeface="Meiryo UI" panose="020B0604030504040204" pitchFamily="34" charset="-128"/>
                <a:cs typeface="Meiryo UI" panose="020B0604030504040204" pitchFamily="34" charset="-128"/>
              </a:rPr>
              <a:t>system</a:t>
            </a:r>
          </a:p>
        </p:txBody>
      </p:sp>
      <p:sp>
        <p:nvSpPr>
          <p:cNvPr id="481" name="Can 480"/>
          <p:cNvSpPr/>
          <p:nvPr/>
        </p:nvSpPr>
        <p:spPr>
          <a:xfrm>
            <a:off x="9143931" y="770059"/>
            <a:ext cx="1044548" cy="748414"/>
          </a:xfrm>
          <a:prstGeom prst="ca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9138807" y="1047444"/>
            <a:ext cx="1066319" cy="261610"/>
          </a:xfrm>
          <a:prstGeom prst="rect">
            <a:avLst/>
          </a:prstGeom>
          <a:noFill/>
        </p:spPr>
        <p:txBody>
          <a:bodyPr wrap="none" rtlCol="0">
            <a:spAutoFit/>
          </a:bodyPr>
          <a:lstStyle/>
          <a:p>
            <a:pPr algn="ctr"/>
            <a:r>
              <a:rPr lang="en-US" sz="1100" b="1" dirty="0">
                <a:latin typeface="Meiryo UI" panose="020B0604030504040204" pitchFamily="34" charset="-128"/>
                <a:ea typeface="Meiryo UI" panose="020B0604030504040204" pitchFamily="34" charset="-128"/>
                <a:cs typeface="Meiryo UI" panose="020B0604030504040204" pitchFamily="34" charset="-128"/>
              </a:rPr>
              <a:t>SSO system</a:t>
            </a:r>
          </a:p>
        </p:txBody>
      </p:sp>
      <p:sp>
        <p:nvSpPr>
          <p:cNvPr id="107" name="Rectangle 6"/>
          <p:cNvSpPr>
            <a:spLocks noChangeArrowheads="1"/>
          </p:cNvSpPr>
          <p:nvPr/>
        </p:nvSpPr>
        <p:spPr bwMode="auto">
          <a:xfrm>
            <a:off x="8107476" y="2225628"/>
            <a:ext cx="1563433" cy="3078127"/>
          </a:xfrm>
          <a:prstGeom prst="rect">
            <a:avLst/>
          </a:prstGeom>
          <a:solidFill>
            <a:schemeClr val="bg1"/>
          </a:solidFill>
          <a:ln w="3175">
            <a:solidFill>
              <a:schemeClr val="tx2"/>
            </a:solidFill>
            <a:miter lim="800000"/>
            <a:headEnd/>
            <a:tailEnd/>
          </a:ln>
        </p:spPr>
        <p:txBody>
          <a:bodyPr wrap="none" lIns="95782" tIns="47891" rIns="95782" bIns="47891" anchor="ctr"/>
          <a:lstStyle/>
          <a:p>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108" name="TextBox 107"/>
          <p:cNvSpPr txBox="1"/>
          <p:nvPr/>
        </p:nvSpPr>
        <p:spPr>
          <a:xfrm>
            <a:off x="7981815" y="1889087"/>
            <a:ext cx="1468251" cy="261610"/>
          </a:xfrm>
          <a:prstGeom prst="rect">
            <a:avLst/>
          </a:prstGeom>
          <a:noFill/>
        </p:spPr>
        <p:txBody>
          <a:bodyPr wrap="square" rtlCol="0">
            <a:spAutoFit/>
          </a:bodyPr>
          <a:lstStyle/>
          <a:p>
            <a:pPr algn="ctr"/>
            <a:r>
              <a:rPr lang="en-US" sz="1100" b="1" dirty="0">
                <a:solidFill>
                  <a:srgbClr val="002060"/>
                </a:solidFill>
                <a:latin typeface="Meiryo UI" panose="020B0604030504040204" pitchFamily="34" charset="-128"/>
                <a:ea typeface="Meiryo UI" panose="020B0604030504040204" pitchFamily="34" charset="-128"/>
                <a:cs typeface="Meiryo UI" panose="020B0604030504040204" pitchFamily="34" charset="-128"/>
              </a:rPr>
              <a:t>4) Store Fixed</a:t>
            </a:r>
          </a:p>
        </p:txBody>
      </p:sp>
      <p:grpSp>
        <p:nvGrpSpPr>
          <p:cNvPr id="109" name="グループ化 45"/>
          <p:cNvGrpSpPr/>
          <p:nvPr/>
        </p:nvGrpSpPr>
        <p:grpSpPr>
          <a:xfrm>
            <a:off x="8882840" y="3002664"/>
            <a:ext cx="255375" cy="426712"/>
            <a:chOff x="2551144" y="3469434"/>
            <a:chExt cx="379445" cy="880188"/>
          </a:xfrm>
        </p:grpSpPr>
        <p:cxnSp>
          <p:nvCxnSpPr>
            <p:cNvPr id="110" name="直線コネクタ 46"/>
            <p:cNvCxnSpPr/>
            <p:nvPr/>
          </p:nvCxnSpPr>
          <p:spPr>
            <a:xfrm>
              <a:off x="2927481" y="3469434"/>
              <a:ext cx="0" cy="8801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47"/>
            <p:cNvCxnSpPr/>
            <p:nvPr/>
          </p:nvCxnSpPr>
          <p:spPr>
            <a:xfrm>
              <a:off x="2554257" y="3469434"/>
              <a:ext cx="373224" cy="0"/>
            </a:xfrm>
            <a:prstGeom prst="line">
              <a:avLst/>
            </a:prstGeom>
          </p:spPr>
          <p:style>
            <a:lnRef idx="1">
              <a:schemeClr val="dk1"/>
            </a:lnRef>
            <a:fillRef idx="0">
              <a:schemeClr val="dk1"/>
            </a:fillRef>
            <a:effectRef idx="0">
              <a:schemeClr val="dk1"/>
            </a:effectRef>
            <a:fontRef idx="minor">
              <a:schemeClr val="tx1"/>
            </a:fontRef>
          </p:style>
        </p:cxnSp>
        <p:cxnSp>
          <p:nvCxnSpPr>
            <p:cNvPr id="112" name="直線コネクタ 48"/>
            <p:cNvCxnSpPr/>
            <p:nvPr/>
          </p:nvCxnSpPr>
          <p:spPr>
            <a:xfrm>
              <a:off x="2557365" y="4349622"/>
              <a:ext cx="373224" cy="0"/>
            </a:xfrm>
            <a:prstGeom prst="line">
              <a:avLst/>
            </a:prstGeom>
          </p:spPr>
          <p:style>
            <a:lnRef idx="1">
              <a:schemeClr val="dk1"/>
            </a:lnRef>
            <a:fillRef idx="0">
              <a:schemeClr val="dk1"/>
            </a:fillRef>
            <a:effectRef idx="0">
              <a:schemeClr val="dk1"/>
            </a:effectRef>
            <a:fontRef idx="minor">
              <a:schemeClr val="tx1"/>
            </a:fontRef>
          </p:style>
        </p:cxnSp>
        <p:cxnSp>
          <p:nvCxnSpPr>
            <p:cNvPr id="113" name="直線コネクタ 49"/>
            <p:cNvCxnSpPr/>
            <p:nvPr/>
          </p:nvCxnSpPr>
          <p:spPr>
            <a:xfrm>
              <a:off x="2557365" y="3752466"/>
              <a:ext cx="373224" cy="0"/>
            </a:xfrm>
            <a:prstGeom prst="line">
              <a:avLst/>
            </a:prstGeom>
          </p:spPr>
          <p:style>
            <a:lnRef idx="1">
              <a:schemeClr val="dk1"/>
            </a:lnRef>
            <a:fillRef idx="0">
              <a:schemeClr val="dk1"/>
            </a:fillRef>
            <a:effectRef idx="0">
              <a:schemeClr val="dk1"/>
            </a:effectRef>
            <a:fontRef idx="minor">
              <a:schemeClr val="tx1"/>
            </a:fontRef>
          </p:style>
        </p:cxnSp>
        <p:cxnSp>
          <p:nvCxnSpPr>
            <p:cNvPr id="114" name="直線コネクタ 50"/>
            <p:cNvCxnSpPr/>
            <p:nvPr/>
          </p:nvCxnSpPr>
          <p:spPr>
            <a:xfrm>
              <a:off x="2551144" y="4044829"/>
              <a:ext cx="373224" cy="0"/>
            </a:xfrm>
            <a:prstGeom prst="line">
              <a:avLst/>
            </a:prstGeom>
          </p:spPr>
          <p:style>
            <a:lnRef idx="1">
              <a:schemeClr val="dk1"/>
            </a:lnRef>
            <a:fillRef idx="0">
              <a:schemeClr val="dk1"/>
            </a:fillRef>
            <a:effectRef idx="0">
              <a:schemeClr val="dk1"/>
            </a:effectRef>
            <a:fontRef idx="minor">
              <a:schemeClr val="tx1"/>
            </a:fontRef>
          </p:style>
        </p:cxnSp>
      </p:grpSp>
      <p:grpSp>
        <p:nvGrpSpPr>
          <p:cNvPr id="115" name="グループ化 45"/>
          <p:cNvGrpSpPr/>
          <p:nvPr/>
        </p:nvGrpSpPr>
        <p:grpSpPr>
          <a:xfrm>
            <a:off x="8858321" y="4488763"/>
            <a:ext cx="255375" cy="426712"/>
            <a:chOff x="2551144" y="3469434"/>
            <a:chExt cx="379445" cy="880188"/>
          </a:xfrm>
        </p:grpSpPr>
        <p:cxnSp>
          <p:nvCxnSpPr>
            <p:cNvPr id="116" name="直線コネクタ 46"/>
            <p:cNvCxnSpPr/>
            <p:nvPr/>
          </p:nvCxnSpPr>
          <p:spPr>
            <a:xfrm>
              <a:off x="2927481" y="3469434"/>
              <a:ext cx="0" cy="8801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線コネクタ 47"/>
            <p:cNvCxnSpPr/>
            <p:nvPr/>
          </p:nvCxnSpPr>
          <p:spPr>
            <a:xfrm>
              <a:off x="2554257" y="3469434"/>
              <a:ext cx="373224" cy="0"/>
            </a:xfrm>
            <a:prstGeom prst="line">
              <a:avLst/>
            </a:prstGeom>
          </p:spPr>
          <p:style>
            <a:lnRef idx="1">
              <a:schemeClr val="dk1"/>
            </a:lnRef>
            <a:fillRef idx="0">
              <a:schemeClr val="dk1"/>
            </a:fillRef>
            <a:effectRef idx="0">
              <a:schemeClr val="dk1"/>
            </a:effectRef>
            <a:fontRef idx="minor">
              <a:schemeClr val="tx1"/>
            </a:fontRef>
          </p:style>
        </p:cxnSp>
        <p:cxnSp>
          <p:nvCxnSpPr>
            <p:cNvPr id="118" name="直線コネクタ 48"/>
            <p:cNvCxnSpPr/>
            <p:nvPr/>
          </p:nvCxnSpPr>
          <p:spPr>
            <a:xfrm>
              <a:off x="2557365" y="4349622"/>
              <a:ext cx="373224" cy="0"/>
            </a:xfrm>
            <a:prstGeom prst="line">
              <a:avLst/>
            </a:prstGeom>
          </p:spPr>
          <p:style>
            <a:lnRef idx="1">
              <a:schemeClr val="dk1"/>
            </a:lnRef>
            <a:fillRef idx="0">
              <a:schemeClr val="dk1"/>
            </a:fillRef>
            <a:effectRef idx="0">
              <a:schemeClr val="dk1"/>
            </a:effectRef>
            <a:fontRef idx="minor">
              <a:schemeClr val="tx1"/>
            </a:fontRef>
          </p:style>
        </p:cxnSp>
        <p:cxnSp>
          <p:nvCxnSpPr>
            <p:cNvPr id="119" name="直線コネクタ 49"/>
            <p:cNvCxnSpPr/>
            <p:nvPr/>
          </p:nvCxnSpPr>
          <p:spPr>
            <a:xfrm>
              <a:off x="2557365" y="3752466"/>
              <a:ext cx="373224" cy="0"/>
            </a:xfrm>
            <a:prstGeom prst="line">
              <a:avLst/>
            </a:prstGeom>
          </p:spPr>
          <p:style>
            <a:lnRef idx="1">
              <a:schemeClr val="dk1"/>
            </a:lnRef>
            <a:fillRef idx="0">
              <a:schemeClr val="dk1"/>
            </a:fillRef>
            <a:effectRef idx="0">
              <a:schemeClr val="dk1"/>
            </a:effectRef>
            <a:fontRef idx="minor">
              <a:schemeClr val="tx1"/>
            </a:fontRef>
          </p:style>
        </p:cxnSp>
        <p:cxnSp>
          <p:nvCxnSpPr>
            <p:cNvPr id="120" name="直線コネクタ 50"/>
            <p:cNvCxnSpPr/>
            <p:nvPr/>
          </p:nvCxnSpPr>
          <p:spPr>
            <a:xfrm>
              <a:off x="2551144" y="4044829"/>
              <a:ext cx="373224" cy="0"/>
            </a:xfrm>
            <a:prstGeom prst="line">
              <a:avLst/>
            </a:prstGeom>
          </p:spPr>
          <p:style>
            <a:lnRef idx="1">
              <a:schemeClr val="dk1"/>
            </a:lnRef>
            <a:fillRef idx="0">
              <a:schemeClr val="dk1"/>
            </a:fillRef>
            <a:effectRef idx="0">
              <a:schemeClr val="dk1"/>
            </a:effectRef>
            <a:fontRef idx="minor">
              <a:schemeClr val="tx1"/>
            </a:fontRef>
          </p:style>
        </p:cxnSp>
      </p:grpSp>
      <p:grpSp>
        <p:nvGrpSpPr>
          <p:cNvPr id="121" name="グループ化 45"/>
          <p:cNvGrpSpPr/>
          <p:nvPr/>
        </p:nvGrpSpPr>
        <p:grpSpPr>
          <a:xfrm>
            <a:off x="8882840" y="3752380"/>
            <a:ext cx="255375" cy="426712"/>
            <a:chOff x="2551144" y="3469434"/>
            <a:chExt cx="379445" cy="880188"/>
          </a:xfrm>
        </p:grpSpPr>
        <p:cxnSp>
          <p:nvCxnSpPr>
            <p:cNvPr id="122" name="直線コネクタ 46"/>
            <p:cNvCxnSpPr/>
            <p:nvPr/>
          </p:nvCxnSpPr>
          <p:spPr>
            <a:xfrm>
              <a:off x="2927481" y="3469434"/>
              <a:ext cx="0" cy="8801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線コネクタ 47"/>
            <p:cNvCxnSpPr/>
            <p:nvPr/>
          </p:nvCxnSpPr>
          <p:spPr>
            <a:xfrm>
              <a:off x="2554257" y="3469434"/>
              <a:ext cx="373224" cy="0"/>
            </a:xfrm>
            <a:prstGeom prst="line">
              <a:avLst/>
            </a:prstGeom>
          </p:spPr>
          <p:style>
            <a:lnRef idx="1">
              <a:schemeClr val="dk1"/>
            </a:lnRef>
            <a:fillRef idx="0">
              <a:schemeClr val="dk1"/>
            </a:fillRef>
            <a:effectRef idx="0">
              <a:schemeClr val="dk1"/>
            </a:effectRef>
            <a:fontRef idx="minor">
              <a:schemeClr val="tx1"/>
            </a:fontRef>
          </p:style>
        </p:cxnSp>
        <p:cxnSp>
          <p:nvCxnSpPr>
            <p:cNvPr id="124" name="直線コネクタ 48"/>
            <p:cNvCxnSpPr/>
            <p:nvPr/>
          </p:nvCxnSpPr>
          <p:spPr>
            <a:xfrm>
              <a:off x="2557365" y="4349622"/>
              <a:ext cx="373224" cy="0"/>
            </a:xfrm>
            <a:prstGeom prst="line">
              <a:avLst/>
            </a:prstGeom>
          </p:spPr>
          <p:style>
            <a:lnRef idx="1">
              <a:schemeClr val="dk1"/>
            </a:lnRef>
            <a:fillRef idx="0">
              <a:schemeClr val="dk1"/>
            </a:fillRef>
            <a:effectRef idx="0">
              <a:schemeClr val="dk1"/>
            </a:effectRef>
            <a:fontRef idx="minor">
              <a:schemeClr val="tx1"/>
            </a:fontRef>
          </p:style>
        </p:cxnSp>
        <p:cxnSp>
          <p:nvCxnSpPr>
            <p:cNvPr id="125" name="直線コネクタ 49"/>
            <p:cNvCxnSpPr/>
            <p:nvPr/>
          </p:nvCxnSpPr>
          <p:spPr>
            <a:xfrm>
              <a:off x="2557365" y="3752466"/>
              <a:ext cx="373224" cy="0"/>
            </a:xfrm>
            <a:prstGeom prst="line">
              <a:avLst/>
            </a:prstGeom>
          </p:spPr>
          <p:style>
            <a:lnRef idx="1">
              <a:schemeClr val="dk1"/>
            </a:lnRef>
            <a:fillRef idx="0">
              <a:schemeClr val="dk1"/>
            </a:fillRef>
            <a:effectRef idx="0">
              <a:schemeClr val="dk1"/>
            </a:effectRef>
            <a:fontRef idx="minor">
              <a:schemeClr val="tx1"/>
            </a:fontRef>
          </p:style>
        </p:cxnSp>
        <p:cxnSp>
          <p:nvCxnSpPr>
            <p:cNvPr id="126" name="直線コネクタ 50"/>
            <p:cNvCxnSpPr/>
            <p:nvPr/>
          </p:nvCxnSpPr>
          <p:spPr>
            <a:xfrm>
              <a:off x="2551144" y="4044829"/>
              <a:ext cx="373224" cy="0"/>
            </a:xfrm>
            <a:prstGeom prst="line">
              <a:avLst/>
            </a:prstGeom>
          </p:spPr>
          <p:style>
            <a:lnRef idx="1">
              <a:schemeClr val="dk1"/>
            </a:lnRef>
            <a:fillRef idx="0">
              <a:schemeClr val="dk1"/>
            </a:fillRef>
            <a:effectRef idx="0">
              <a:schemeClr val="dk1"/>
            </a:effectRef>
            <a:fontRef idx="minor">
              <a:schemeClr val="tx1"/>
            </a:fontRef>
          </p:style>
        </p:cxnSp>
      </p:grpSp>
      <p:sp>
        <p:nvSpPr>
          <p:cNvPr id="133" name="テキスト ボックス 254"/>
          <p:cNvSpPr txBox="1"/>
          <p:nvPr/>
        </p:nvSpPr>
        <p:spPr>
          <a:xfrm>
            <a:off x="8694005" y="2823108"/>
            <a:ext cx="628858" cy="207182"/>
          </a:xfrm>
          <a:prstGeom prst="rect">
            <a:avLst/>
          </a:prstGeom>
          <a:noFill/>
        </p:spPr>
        <p:txBody>
          <a:bodyPr wrap="square" rtlCol="0">
            <a:spAutoFit/>
          </a:bodyPr>
          <a:lstStyle/>
          <a:p>
            <a:r>
              <a:rPr kumimoji="1" lang="en-US" altLang="ja-JP" sz="700" b="1" dirty="0">
                <a:solidFill>
                  <a:schemeClr val="bg1">
                    <a:lumMod val="50000"/>
                  </a:schemeClr>
                </a:solidFill>
                <a:latin typeface="Meiryo UI" panose="020B0604030504040204" pitchFamily="50" charset="-128"/>
                <a:ea typeface="Meiryo UI" panose="020B0604030504040204" pitchFamily="50" charset="-128"/>
              </a:rPr>
              <a:t>Store_1</a:t>
            </a:r>
          </a:p>
        </p:txBody>
      </p:sp>
      <p:sp>
        <p:nvSpPr>
          <p:cNvPr id="134" name="テキスト ボックス 254"/>
          <p:cNvSpPr txBox="1"/>
          <p:nvPr/>
        </p:nvSpPr>
        <p:spPr>
          <a:xfrm>
            <a:off x="8694005" y="3566340"/>
            <a:ext cx="628858" cy="207182"/>
          </a:xfrm>
          <a:prstGeom prst="rect">
            <a:avLst/>
          </a:prstGeom>
          <a:noFill/>
        </p:spPr>
        <p:txBody>
          <a:bodyPr wrap="square" rtlCol="0">
            <a:spAutoFit/>
          </a:bodyPr>
          <a:lstStyle/>
          <a:p>
            <a:r>
              <a:rPr kumimoji="1" lang="en-US" altLang="ja-JP" sz="700" b="1" dirty="0">
                <a:solidFill>
                  <a:schemeClr val="bg1">
                    <a:lumMod val="50000"/>
                  </a:schemeClr>
                </a:solidFill>
                <a:latin typeface="Meiryo UI" panose="020B0604030504040204" pitchFamily="50" charset="-128"/>
                <a:ea typeface="Meiryo UI" panose="020B0604030504040204" pitchFamily="50" charset="-128"/>
              </a:rPr>
              <a:t>Store_2</a:t>
            </a:r>
          </a:p>
        </p:txBody>
      </p:sp>
      <p:sp>
        <p:nvSpPr>
          <p:cNvPr id="135" name="テキスト ボックス 254"/>
          <p:cNvSpPr txBox="1"/>
          <p:nvPr/>
        </p:nvSpPr>
        <p:spPr>
          <a:xfrm>
            <a:off x="8694005" y="4298078"/>
            <a:ext cx="628858" cy="207182"/>
          </a:xfrm>
          <a:prstGeom prst="rect">
            <a:avLst/>
          </a:prstGeom>
          <a:noFill/>
        </p:spPr>
        <p:txBody>
          <a:bodyPr wrap="square" rtlCol="0">
            <a:spAutoFit/>
          </a:bodyPr>
          <a:lstStyle/>
          <a:p>
            <a:r>
              <a:rPr kumimoji="1" lang="en-US" altLang="ja-JP" sz="700" b="1" dirty="0">
                <a:solidFill>
                  <a:schemeClr val="bg1">
                    <a:lumMod val="50000"/>
                  </a:schemeClr>
                </a:solidFill>
                <a:latin typeface="Meiryo UI" panose="020B0604030504040204" pitchFamily="50" charset="-128"/>
                <a:ea typeface="Meiryo UI" panose="020B0604030504040204" pitchFamily="50" charset="-128"/>
              </a:rPr>
              <a:t>Store_3</a:t>
            </a:r>
          </a:p>
        </p:txBody>
      </p:sp>
      <p:sp>
        <p:nvSpPr>
          <p:cNvPr id="136" name="TextBox 135"/>
          <p:cNvSpPr txBox="1"/>
          <p:nvPr/>
        </p:nvSpPr>
        <p:spPr>
          <a:xfrm>
            <a:off x="8469889" y="4987307"/>
            <a:ext cx="1069525" cy="230832"/>
          </a:xfrm>
          <a:prstGeom prst="rect">
            <a:avLst/>
          </a:prstGeom>
          <a:noFill/>
        </p:spPr>
        <p:txBody>
          <a:bodyPr wrap="none" rtlCol="0">
            <a:spAutoFit/>
          </a:bodyPr>
          <a:lstStyle/>
          <a:p>
            <a:pPr algn="ctr"/>
            <a:r>
              <a:rPr lang="en-US" sz="900" b="1" dirty="0">
                <a:latin typeface="Meiryo UI" panose="020B0604030504040204" pitchFamily="34" charset="-128"/>
                <a:ea typeface="Meiryo UI" panose="020B0604030504040204" pitchFamily="34" charset="-128"/>
                <a:cs typeface="Meiryo UI" panose="020B0604030504040204" pitchFamily="34" charset="-128"/>
              </a:rPr>
              <a:t>Min-Max stock</a:t>
            </a:r>
          </a:p>
        </p:txBody>
      </p:sp>
      <p:sp>
        <p:nvSpPr>
          <p:cNvPr id="137" name="Rectangle 6"/>
          <p:cNvSpPr>
            <a:spLocks noChangeArrowheads="1"/>
          </p:cNvSpPr>
          <p:nvPr/>
        </p:nvSpPr>
        <p:spPr bwMode="auto">
          <a:xfrm>
            <a:off x="9760860" y="2213316"/>
            <a:ext cx="776863" cy="3078127"/>
          </a:xfrm>
          <a:prstGeom prst="rect">
            <a:avLst/>
          </a:prstGeom>
          <a:solidFill>
            <a:schemeClr val="bg1"/>
          </a:solidFill>
          <a:ln w="3175">
            <a:solidFill>
              <a:schemeClr val="tx2"/>
            </a:solidFill>
            <a:miter lim="800000"/>
            <a:headEnd/>
            <a:tailEnd/>
          </a:ln>
        </p:spPr>
        <p:txBody>
          <a:bodyPr wrap="none" lIns="95782" tIns="47891" rIns="95782" bIns="47891" anchor="ctr"/>
          <a:lstStyle/>
          <a:p>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138" name="TextBox 137"/>
          <p:cNvSpPr txBox="1"/>
          <p:nvPr/>
        </p:nvSpPr>
        <p:spPr>
          <a:xfrm>
            <a:off x="9753746" y="1892210"/>
            <a:ext cx="844899" cy="261610"/>
          </a:xfrm>
          <a:prstGeom prst="rect">
            <a:avLst/>
          </a:prstGeom>
          <a:noFill/>
        </p:spPr>
        <p:txBody>
          <a:bodyPr wrap="square" rtlCol="0">
            <a:spAutoFit/>
          </a:bodyPr>
          <a:lstStyle/>
          <a:p>
            <a:pPr algn="ctr"/>
            <a:r>
              <a:rPr lang="en-US" sz="1100" b="1" dirty="0">
                <a:solidFill>
                  <a:srgbClr val="002060"/>
                </a:solidFill>
                <a:latin typeface="Meiryo UI" panose="020B0604030504040204" pitchFamily="34" charset="-128"/>
                <a:ea typeface="Meiryo UI" panose="020B0604030504040204" pitchFamily="34" charset="-128"/>
                <a:cs typeface="Meiryo UI" panose="020B0604030504040204" pitchFamily="34" charset="-128"/>
              </a:rPr>
              <a:t>5) MIZU</a:t>
            </a:r>
          </a:p>
        </p:txBody>
      </p:sp>
      <p:sp>
        <p:nvSpPr>
          <p:cNvPr id="139" name="TextBox 138"/>
          <p:cNvSpPr txBox="1"/>
          <p:nvPr/>
        </p:nvSpPr>
        <p:spPr>
          <a:xfrm>
            <a:off x="8183665" y="3518428"/>
            <a:ext cx="618377" cy="369332"/>
          </a:xfrm>
          <a:prstGeom prst="rect">
            <a:avLst/>
          </a:prstGeom>
          <a:noFill/>
        </p:spPr>
        <p:txBody>
          <a:bodyPr wrap="square" rtlCol="0">
            <a:spAutoFit/>
          </a:bodyPr>
          <a:lstStyle/>
          <a:p>
            <a:pPr algn="ctr"/>
            <a:r>
              <a:rPr lang="en-US" sz="900" b="1" dirty="0">
                <a:latin typeface="Meiryo UI" panose="020B0604030504040204" pitchFamily="34" charset="-128"/>
                <a:ea typeface="Meiryo UI" panose="020B0604030504040204" pitchFamily="34" charset="-128"/>
                <a:cs typeface="Meiryo UI" panose="020B0604030504040204" pitchFamily="34" charset="-128"/>
              </a:rPr>
              <a:t>Store-in</a:t>
            </a:r>
          </a:p>
        </p:txBody>
      </p:sp>
      <p:sp>
        <p:nvSpPr>
          <p:cNvPr id="140" name="TextBox 139"/>
          <p:cNvSpPr txBox="1"/>
          <p:nvPr/>
        </p:nvSpPr>
        <p:spPr>
          <a:xfrm>
            <a:off x="9184418" y="3551797"/>
            <a:ext cx="611591" cy="369332"/>
          </a:xfrm>
          <a:prstGeom prst="rect">
            <a:avLst/>
          </a:prstGeom>
          <a:noFill/>
        </p:spPr>
        <p:txBody>
          <a:bodyPr wrap="square" rtlCol="0">
            <a:spAutoFit/>
          </a:bodyPr>
          <a:lstStyle/>
          <a:p>
            <a:pPr algn="ctr"/>
            <a:r>
              <a:rPr lang="en-US" sz="900" b="1" dirty="0">
                <a:latin typeface="Meiryo UI" panose="020B0604030504040204" pitchFamily="34" charset="-128"/>
                <a:ea typeface="Meiryo UI" panose="020B0604030504040204" pitchFamily="34" charset="-128"/>
                <a:cs typeface="Meiryo UI" panose="020B0604030504040204" pitchFamily="34" charset="-128"/>
              </a:rPr>
              <a:t>Store-out</a:t>
            </a:r>
          </a:p>
        </p:txBody>
      </p:sp>
      <p:pic>
        <p:nvPicPr>
          <p:cNvPr id="142" name="Picture 8" descr="6dc95ad8-9966-40f8-bf08-458a0590ab1a@cgrf"/>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244092" y="3787352"/>
            <a:ext cx="463965" cy="46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2" name="Picture 501"/>
          <p:cNvPicPr>
            <a:picLocks noChangeAspect="1"/>
          </p:cNvPicPr>
          <p:nvPr/>
        </p:nvPicPr>
        <p:blipFill>
          <a:blip r:embed="rId19"/>
          <a:stretch>
            <a:fillRect/>
          </a:stretch>
        </p:blipFill>
        <p:spPr>
          <a:xfrm>
            <a:off x="8245793" y="3818465"/>
            <a:ext cx="244686" cy="385948"/>
          </a:xfrm>
          <a:prstGeom prst="rect">
            <a:avLst/>
          </a:prstGeom>
        </p:spPr>
      </p:pic>
      <p:pic>
        <p:nvPicPr>
          <p:cNvPr id="166" name="Picture 8" descr="6dc95ad8-9966-40f8-bf08-458a0590ab1a@cgrf"/>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99922" y="3746010"/>
            <a:ext cx="463965" cy="46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7" name="Rectangle 6"/>
          <p:cNvSpPr>
            <a:spLocks noChangeArrowheads="1"/>
          </p:cNvSpPr>
          <p:nvPr/>
        </p:nvSpPr>
        <p:spPr bwMode="auto">
          <a:xfrm>
            <a:off x="10660944" y="2225628"/>
            <a:ext cx="1427406" cy="3065815"/>
          </a:xfrm>
          <a:prstGeom prst="rect">
            <a:avLst/>
          </a:prstGeom>
          <a:solidFill>
            <a:schemeClr val="bg1"/>
          </a:solidFill>
          <a:ln w="3175">
            <a:solidFill>
              <a:schemeClr val="tx2"/>
            </a:solidFill>
            <a:miter lim="800000"/>
            <a:headEnd/>
            <a:tailEnd/>
          </a:ln>
        </p:spPr>
        <p:txBody>
          <a:bodyPr wrap="none" lIns="95782" tIns="47891" rIns="95782" bIns="47891" anchor="ctr"/>
          <a:lstStyle/>
          <a:p>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168" name="TextBox 167"/>
          <p:cNvSpPr txBox="1"/>
          <p:nvPr/>
        </p:nvSpPr>
        <p:spPr>
          <a:xfrm>
            <a:off x="10587312" y="1889087"/>
            <a:ext cx="1406543" cy="261610"/>
          </a:xfrm>
          <a:prstGeom prst="rect">
            <a:avLst/>
          </a:prstGeom>
          <a:noFill/>
        </p:spPr>
        <p:txBody>
          <a:bodyPr wrap="square" rtlCol="0">
            <a:spAutoFit/>
          </a:bodyPr>
          <a:lstStyle/>
          <a:p>
            <a:pPr algn="ctr"/>
            <a:r>
              <a:rPr lang="en-US" sz="1100" b="1" dirty="0">
                <a:solidFill>
                  <a:srgbClr val="002060"/>
                </a:solidFill>
                <a:latin typeface="Meiryo UI" panose="020B0604030504040204" pitchFamily="34" charset="-128"/>
                <a:ea typeface="Meiryo UI" panose="020B0604030504040204" pitchFamily="34" charset="-128"/>
                <a:cs typeface="Meiryo UI" panose="020B0604030504040204" pitchFamily="34" charset="-128"/>
              </a:rPr>
              <a:t>6) PCB_ASS’Y</a:t>
            </a:r>
          </a:p>
        </p:txBody>
      </p:sp>
      <p:sp>
        <p:nvSpPr>
          <p:cNvPr id="503" name="Rectangle 502"/>
          <p:cNvSpPr/>
          <p:nvPr/>
        </p:nvSpPr>
        <p:spPr>
          <a:xfrm>
            <a:off x="9907922" y="2973398"/>
            <a:ext cx="530485" cy="195211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1" name="Picture 209"/>
          <p:cNvPicPr>
            <a:picLocks noChangeAspect="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0002547" y="3921200"/>
            <a:ext cx="347663" cy="29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2" name="Picture 171"/>
          <p:cNvPicPr>
            <a:picLocks noChangeAspect="1"/>
          </p:cNvPicPr>
          <p:nvPr/>
        </p:nvPicPr>
        <p:blipFill>
          <a:blip r:embed="rId3"/>
          <a:stretch>
            <a:fillRect/>
          </a:stretch>
        </p:blipFill>
        <p:spPr>
          <a:xfrm>
            <a:off x="10049353" y="3297368"/>
            <a:ext cx="273951" cy="358243"/>
          </a:xfrm>
          <a:prstGeom prst="rect">
            <a:avLst/>
          </a:prstGeom>
        </p:spPr>
      </p:pic>
      <p:pic>
        <p:nvPicPr>
          <p:cNvPr id="504" name="Picture 503"/>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10095545" y="3763971"/>
            <a:ext cx="199184" cy="218387"/>
          </a:xfrm>
          <a:prstGeom prst="rect">
            <a:avLst/>
          </a:prstGeom>
        </p:spPr>
      </p:pic>
      <p:sp>
        <p:nvSpPr>
          <p:cNvPr id="174" name="TextBox 173"/>
          <p:cNvSpPr txBox="1"/>
          <p:nvPr/>
        </p:nvSpPr>
        <p:spPr>
          <a:xfrm>
            <a:off x="9718534" y="2326837"/>
            <a:ext cx="1049395" cy="553998"/>
          </a:xfrm>
          <a:prstGeom prst="rect">
            <a:avLst/>
          </a:prstGeom>
          <a:noFill/>
        </p:spPr>
        <p:txBody>
          <a:bodyPr wrap="square" rtlCol="0">
            <a:spAutoFit/>
          </a:bodyPr>
          <a:lstStyle/>
          <a:p>
            <a:pPr marL="171450" indent="-171450">
              <a:buFontTx/>
              <a:buChar char="-"/>
            </a:pPr>
            <a:r>
              <a:rPr lang="en-US" sz="600" b="1" dirty="0">
                <a:latin typeface="Meiryo UI" panose="020B0604030504040204" pitchFamily="34" charset="-128"/>
                <a:ea typeface="Meiryo UI" panose="020B0604030504040204" pitchFamily="34" charset="-128"/>
                <a:cs typeface="Meiryo UI" panose="020B0604030504040204" pitchFamily="34" charset="-128"/>
              </a:rPr>
              <a:t>Double check</a:t>
            </a:r>
          </a:p>
          <a:p>
            <a:pPr marL="171450" indent="-171450">
              <a:buFontTx/>
              <a:buChar char="-"/>
            </a:pPr>
            <a:r>
              <a:rPr lang="en-US" sz="600" b="1" dirty="0">
                <a:latin typeface="Meiryo UI" panose="020B0604030504040204" pitchFamily="34" charset="-128"/>
                <a:ea typeface="Meiryo UI" panose="020B0604030504040204" pitchFamily="34" charset="-128"/>
                <a:cs typeface="Meiryo UI" panose="020B0604030504040204" pitchFamily="34" charset="-128"/>
              </a:rPr>
              <a:t>Conf. PNDB</a:t>
            </a:r>
          </a:p>
          <a:p>
            <a:pPr marL="171450" indent="-171450">
              <a:buFontTx/>
              <a:buChar char="-"/>
            </a:pPr>
            <a:r>
              <a:rPr lang="en-US" sz="600" b="1" dirty="0">
                <a:latin typeface="Meiryo UI" panose="020B0604030504040204" pitchFamily="34" charset="-128"/>
                <a:ea typeface="Meiryo UI" panose="020B0604030504040204" pitchFamily="34" charset="-128"/>
                <a:cs typeface="Meiryo UI" panose="020B0604030504040204" pitchFamily="34" charset="-128"/>
              </a:rPr>
              <a:t>Prepare part supply production</a:t>
            </a:r>
          </a:p>
        </p:txBody>
      </p:sp>
      <p:cxnSp>
        <p:nvCxnSpPr>
          <p:cNvPr id="506" name="Straight Arrow Connector 505"/>
          <p:cNvCxnSpPr/>
          <p:nvPr/>
        </p:nvCxnSpPr>
        <p:spPr>
          <a:xfrm flipV="1">
            <a:off x="9549264" y="1527311"/>
            <a:ext cx="3779" cy="2011680"/>
          </a:xfrm>
          <a:prstGeom prst="straightConnector1">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p:nvPr/>
        </p:nvCxnSpPr>
        <p:spPr>
          <a:xfrm flipH="1" flipV="1">
            <a:off x="9424534" y="1532925"/>
            <a:ext cx="0" cy="1097280"/>
          </a:xfrm>
          <a:prstGeom prst="straightConnector1">
            <a:avLst/>
          </a:prstGeom>
          <a:ln>
            <a:solidFill>
              <a:srgbClr val="0000FF"/>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p:nvPr/>
        </p:nvCxnSpPr>
        <p:spPr>
          <a:xfrm flipV="1">
            <a:off x="8495279" y="2632311"/>
            <a:ext cx="914400" cy="0"/>
          </a:xfrm>
          <a:prstGeom prst="straightConnector1">
            <a:avLst/>
          </a:prstGeom>
          <a:ln>
            <a:solidFill>
              <a:srgbClr val="0000FF"/>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flipH="1">
            <a:off x="8494086" y="2641257"/>
            <a:ext cx="0" cy="856888"/>
          </a:xfrm>
          <a:prstGeom prst="straightConnector1">
            <a:avLst/>
          </a:prstGeom>
          <a:ln>
            <a:solidFill>
              <a:srgbClr val="0000FF"/>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2" name="TextBox 191"/>
          <p:cNvSpPr txBox="1"/>
          <p:nvPr/>
        </p:nvSpPr>
        <p:spPr>
          <a:xfrm>
            <a:off x="8261249" y="4081123"/>
            <a:ext cx="882682" cy="276999"/>
          </a:xfrm>
          <a:prstGeom prst="rect">
            <a:avLst/>
          </a:prstGeom>
          <a:noFill/>
        </p:spPr>
        <p:txBody>
          <a:bodyPr wrap="square" rtlCol="0">
            <a:spAutoFit/>
          </a:bodyPr>
          <a:lstStyle/>
          <a:p>
            <a:pPr marL="171450" indent="-171450">
              <a:buFontTx/>
              <a:buChar char="-"/>
            </a:pPr>
            <a:r>
              <a:rPr lang="en-US" sz="600" b="1" dirty="0">
                <a:latin typeface="Meiryo UI" panose="020B0604030504040204" pitchFamily="34" charset="-128"/>
                <a:ea typeface="Meiryo UI" panose="020B0604030504040204" pitchFamily="34" charset="-128"/>
                <a:cs typeface="Meiryo UI" panose="020B0604030504040204" pitchFamily="34" charset="-128"/>
              </a:rPr>
              <a:t>Scan serial in stock</a:t>
            </a:r>
          </a:p>
        </p:txBody>
      </p:sp>
      <p:sp>
        <p:nvSpPr>
          <p:cNvPr id="193" name="TextBox 192"/>
          <p:cNvSpPr txBox="1"/>
          <p:nvPr/>
        </p:nvSpPr>
        <p:spPr>
          <a:xfrm>
            <a:off x="8942073" y="4125086"/>
            <a:ext cx="824227" cy="276999"/>
          </a:xfrm>
          <a:prstGeom prst="rect">
            <a:avLst/>
          </a:prstGeom>
          <a:noFill/>
        </p:spPr>
        <p:txBody>
          <a:bodyPr wrap="square" rtlCol="0">
            <a:spAutoFit/>
          </a:bodyPr>
          <a:lstStyle/>
          <a:p>
            <a:pPr marL="171450" indent="-171450">
              <a:buFontTx/>
              <a:buChar char="-"/>
            </a:pPr>
            <a:r>
              <a:rPr lang="en-US" sz="600" b="1" dirty="0">
                <a:latin typeface="Meiryo UI" panose="020B0604030504040204" pitchFamily="34" charset="-128"/>
                <a:ea typeface="Meiryo UI" panose="020B0604030504040204" pitchFamily="34" charset="-128"/>
                <a:cs typeface="Meiryo UI" panose="020B0604030504040204" pitchFamily="34" charset="-128"/>
              </a:rPr>
              <a:t>Scan serial out stock</a:t>
            </a:r>
          </a:p>
        </p:txBody>
      </p:sp>
      <p:sp>
        <p:nvSpPr>
          <p:cNvPr id="195" name="正方形/長方形 2"/>
          <p:cNvSpPr/>
          <p:nvPr/>
        </p:nvSpPr>
        <p:spPr>
          <a:xfrm>
            <a:off x="11396717" y="3910238"/>
            <a:ext cx="481067" cy="25011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solidFill>
                  <a:schemeClr val="bg1">
                    <a:lumMod val="65000"/>
                  </a:schemeClr>
                </a:solidFill>
                <a:latin typeface="Meiryo UI" panose="020B0604030504040204" pitchFamily="34" charset="-128"/>
                <a:ea typeface="Meiryo UI" panose="020B0604030504040204" pitchFamily="34" charset="-128"/>
                <a:cs typeface="Meiryo UI" panose="020B0604030504040204" pitchFamily="34" charset="-128"/>
              </a:rPr>
              <a:t>Flow</a:t>
            </a:r>
            <a:endParaRPr kumimoji="1" lang="ja-JP" altLang="en-US" sz="800" dirty="0">
              <a:solidFill>
                <a:schemeClr val="bg1">
                  <a:lumMod val="65000"/>
                </a:schemeClr>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196" name="正方形/長方形 2"/>
          <p:cNvSpPr/>
          <p:nvPr/>
        </p:nvSpPr>
        <p:spPr>
          <a:xfrm>
            <a:off x="11396717" y="4453654"/>
            <a:ext cx="481067" cy="25011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solidFill>
                  <a:schemeClr val="bg1">
                    <a:lumMod val="65000"/>
                  </a:schemeClr>
                </a:solidFill>
                <a:latin typeface="Meiryo UI" panose="020B0604030504040204" pitchFamily="34" charset="-128"/>
                <a:ea typeface="Meiryo UI" panose="020B0604030504040204" pitchFamily="34" charset="-128"/>
                <a:cs typeface="Meiryo UI" panose="020B0604030504040204" pitchFamily="34" charset="-128"/>
              </a:rPr>
              <a:t>PSU</a:t>
            </a:r>
            <a:endParaRPr kumimoji="1" lang="ja-JP" altLang="en-US" sz="800" dirty="0">
              <a:solidFill>
                <a:schemeClr val="bg1">
                  <a:lumMod val="65000"/>
                </a:schemeClr>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197" name="正方形/長方形 2"/>
          <p:cNvSpPr/>
          <p:nvPr/>
        </p:nvSpPr>
        <p:spPr>
          <a:xfrm>
            <a:off x="10767929" y="3037170"/>
            <a:ext cx="481067" cy="25011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solidFill>
                  <a:schemeClr val="bg1">
                    <a:lumMod val="65000"/>
                  </a:schemeClr>
                </a:solidFill>
                <a:latin typeface="Meiryo UI" panose="020B0604030504040204" pitchFamily="34" charset="-128"/>
                <a:ea typeface="Meiryo UI" panose="020B0604030504040204" pitchFamily="34" charset="-128"/>
                <a:cs typeface="Meiryo UI" panose="020B0604030504040204" pitchFamily="34" charset="-128"/>
              </a:rPr>
              <a:t>SMT</a:t>
            </a:r>
            <a:endParaRPr kumimoji="1" lang="ja-JP" altLang="en-US" sz="800" dirty="0">
              <a:solidFill>
                <a:schemeClr val="bg1">
                  <a:lumMod val="65000"/>
                </a:schemeClr>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198" name="正方形/長方形 2"/>
          <p:cNvSpPr/>
          <p:nvPr/>
        </p:nvSpPr>
        <p:spPr>
          <a:xfrm>
            <a:off x="11396716" y="3426992"/>
            <a:ext cx="481067" cy="25011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800" dirty="0">
                <a:solidFill>
                  <a:schemeClr val="bg1">
                    <a:lumMod val="65000"/>
                  </a:schemeClr>
                </a:solidFill>
                <a:latin typeface="Meiryo UI" panose="020B0604030504040204" pitchFamily="34" charset="-128"/>
                <a:ea typeface="Meiryo UI" panose="020B0604030504040204" pitchFamily="34" charset="-128"/>
                <a:cs typeface="Meiryo UI" panose="020B0604030504040204" pitchFamily="34" charset="-128"/>
              </a:rPr>
              <a:t>Hand</a:t>
            </a:r>
            <a:endParaRPr kumimoji="1" lang="ja-JP" altLang="en-US" sz="800" dirty="0">
              <a:solidFill>
                <a:schemeClr val="bg1">
                  <a:lumMod val="65000"/>
                </a:schemeClr>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199" name="Left Bracket 198"/>
          <p:cNvSpPr/>
          <p:nvPr/>
        </p:nvSpPr>
        <p:spPr>
          <a:xfrm>
            <a:off x="11319447" y="3552627"/>
            <a:ext cx="135036" cy="1047033"/>
          </a:xfrm>
          <a:prstGeom prst="leftBracket">
            <a:avLst>
              <a:gd name="adj" fmla="val 0"/>
            </a:avLst>
          </a:prstGeom>
          <a:ln>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0" name="Straight Arrow Connector 199"/>
          <p:cNvCxnSpPr/>
          <p:nvPr/>
        </p:nvCxnSpPr>
        <p:spPr>
          <a:xfrm flipV="1">
            <a:off x="10994231" y="4075029"/>
            <a:ext cx="462376" cy="0"/>
          </a:xfrm>
          <a:prstGeom prst="straightConnector1">
            <a:avLst/>
          </a:prstGeom>
          <a:ln>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9" name="Straight Arrow Connector 208"/>
          <p:cNvCxnSpPr/>
          <p:nvPr/>
        </p:nvCxnSpPr>
        <p:spPr>
          <a:xfrm flipV="1">
            <a:off x="10991056" y="3303838"/>
            <a:ext cx="0" cy="770439"/>
          </a:xfrm>
          <a:prstGeom prst="straightConnector1">
            <a:avLst/>
          </a:prstGeom>
          <a:ln>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Straight Arrow Connector 211"/>
          <p:cNvCxnSpPr/>
          <p:nvPr/>
        </p:nvCxnSpPr>
        <p:spPr>
          <a:xfrm flipV="1">
            <a:off x="10440627" y="4031329"/>
            <a:ext cx="2743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6274869" y="812397"/>
            <a:ext cx="926081" cy="582075"/>
          </a:xfrm>
          <a:prstGeom prst="ellipse">
            <a:avLst/>
          </a:prstGeom>
          <a:solidFill>
            <a:srgbClr val="F22F08">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0" name="Oval 149"/>
          <p:cNvSpPr/>
          <p:nvPr/>
        </p:nvSpPr>
        <p:spPr>
          <a:xfrm>
            <a:off x="6106529" y="2219388"/>
            <a:ext cx="1378731" cy="379507"/>
          </a:xfrm>
          <a:prstGeom prst="ellipse">
            <a:avLst/>
          </a:prstGeom>
          <a:solidFill>
            <a:srgbClr val="F22F08">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6" name="Oval 155"/>
          <p:cNvSpPr/>
          <p:nvPr/>
        </p:nvSpPr>
        <p:spPr>
          <a:xfrm>
            <a:off x="9180791" y="947704"/>
            <a:ext cx="1019015" cy="512730"/>
          </a:xfrm>
          <a:prstGeom prst="ellipse">
            <a:avLst/>
          </a:prstGeom>
          <a:solidFill>
            <a:srgbClr val="00B05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146" name="Picture 209"/>
          <p:cNvPicPr>
            <a:picLocks noChangeAspect="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7912203" y="3920254"/>
            <a:ext cx="347663" cy="29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7" name="Straight Arrow Connector 146"/>
          <p:cNvCxnSpPr/>
          <p:nvPr/>
        </p:nvCxnSpPr>
        <p:spPr>
          <a:xfrm flipV="1">
            <a:off x="7798658" y="4054569"/>
            <a:ext cx="2743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5970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2223" y="38035"/>
            <a:ext cx="1546388" cy="502734"/>
            <a:chOff x="43193" y="38035"/>
            <a:chExt cx="1546388" cy="502734"/>
          </a:xfrm>
        </p:grpSpPr>
        <p:sp>
          <p:nvSpPr>
            <p:cNvPr id="5" name="Rectangle 4"/>
            <p:cNvSpPr/>
            <p:nvPr/>
          </p:nvSpPr>
          <p:spPr>
            <a:xfrm>
              <a:off x="560892" y="44826"/>
              <a:ext cx="1028689" cy="461665"/>
            </a:xfrm>
            <a:prstGeom prst="rect">
              <a:avLst/>
            </a:prstGeom>
            <a:noFill/>
            <a:ln>
              <a:noFill/>
            </a:ln>
          </p:spPr>
          <p:txBody>
            <a:bodyPr wrap="square" anchor="ctr">
              <a:spAutoFit/>
            </a:bodyPr>
            <a:lstStyle/>
            <a:p>
              <a:pPr algn="ctr"/>
              <a:r>
                <a:rPr lang="en-US" sz="1200" b="1" dirty="0">
                  <a:ln w="3175">
                    <a:noFill/>
                  </a:ln>
                  <a:solidFill>
                    <a:srgbClr val="002060"/>
                  </a:solidFill>
                  <a:latin typeface="Meiryo UI" panose="020B0604030504040204" pitchFamily="34" charset="-128"/>
                  <a:ea typeface="Meiryo UI" panose="020B0604030504040204" pitchFamily="34" charset="-128"/>
                  <a:cs typeface="Meiryo UI" panose="020B0604030504040204" pitchFamily="34" charset="-128"/>
                </a:rPr>
                <a:t>DBC-RA2</a:t>
              </a:r>
            </a:p>
            <a:p>
              <a:pPr algn="ctr"/>
              <a:r>
                <a:rPr lang="en-US" sz="1200" b="1" dirty="0">
                  <a:ln w="3175">
                    <a:noFill/>
                  </a:ln>
                  <a:solidFill>
                    <a:srgbClr val="002060"/>
                  </a:solidFill>
                  <a:latin typeface="Meiryo UI" panose="020B0604030504040204" pitchFamily="34" charset="-128"/>
                  <a:ea typeface="Meiryo UI" panose="020B0604030504040204" pitchFamily="34" charset="-128"/>
                  <a:cs typeface="Meiryo UI" panose="020B0604030504040204" pitchFamily="34" charset="-128"/>
                </a:rPr>
                <a:t>PLD</a:t>
              </a:r>
            </a:p>
          </p:txBody>
        </p:sp>
        <p:sp>
          <p:nvSpPr>
            <p:cNvPr id="6" name="Rectangle 5"/>
            <p:cNvSpPr/>
            <p:nvPr/>
          </p:nvSpPr>
          <p:spPr>
            <a:xfrm>
              <a:off x="43193" y="38035"/>
              <a:ext cx="428053" cy="35033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7" name="Rectangle 6"/>
            <p:cNvSpPr/>
            <p:nvPr/>
          </p:nvSpPr>
          <p:spPr>
            <a:xfrm>
              <a:off x="195593" y="190435"/>
              <a:ext cx="428053" cy="35033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grpSp>
      <p:sp>
        <p:nvSpPr>
          <p:cNvPr id="8" name="Slide Number Placeholder 1"/>
          <p:cNvSpPr>
            <a:spLocks noGrp="1"/>
          </p:cNvSpPr>
          <p:nvPr>
            <p:ph type="sldNum" sz="quarter" idx="12"/>
          </p:nvPr>
        </p:nvSpPr>
        <p:spPr>
          <a:xfrm>
            <a:off x="11716418" y="48517"/>
            <a:ext cx="427495" cy="393765"/>
          </a:xfrm>
          <a:noFill/>
          <a:ln>
            <a:solidFill>
              <a:schemeClr val="bg2"/>
            </a:solidFill>
          </a:ln>
        </p:spPr>
        <p:txBody>
          <a:bodyPr/>
          <a:lstStyle/>
          <a:p>
            <a:pPr algn="ctr">
              <a:defRPr/>
            </a:pPr>
            <a:fld id="{DF45C4D3-E5FA-4693-B145-B6F044B422B4}" type="slidenum">
              <a:rPr lang="en-US" sz="1800" b="1">
                <a:solidFill>
                  <a:prstClr val="black">
                    <a:tint val="75000"/>
                  </a:prstClr>
                </a:solidFill>
                <a:latin typeface="Meiryo UI" panose="020B0604030504040204" pitchFamily="34" charset="-128"/>
                <a:ea typeface="Meiryo UI" panose="020B0604030504040204" pitchFamily="34" charset="-128"/>
                <a:cs typeface="Meiryo UI" panose="020B0604030504040204" pitchFamily="34" charset="-128"/>
              </a:rPr>
              <a:pPr algn="ctr">
                <a:defRPr/>
              </a:pPr>
              <a:t>6</a:t>
            </a:fld>
            <a:endParaRPr lang="en-US" sz="1800" b="1" dirty="0">
              <a:solidFill>
                <a:prstClr val="black">
                  <a:tint val="75000"/>
                </a:prstClr>
              </a:solidFill>
              <a:latin typeface="Meiryo UI" panose="020B0604030504040204" pitchFamily="34" charset="-128"/>
              <a:ea typeface="Meiryo UI" panose="020B0604030504040204" pitchFamily="34" charset="-128"/>
              <a:cs typeface="Meiryo UI" panose="020B0604030504040204" pitchFamily="34" charset="-128"/>
            </a:endParaRPr>
          </a:p>
        </p:txBody>
      </p:sp>
      <p:cxnSp>
        <p:nvCxnSpPr>
          <p:cNvPr id="9" name="Straight Connector 8"/>
          <p:cNvCxnSpPr/>
          <p:nvPr/>
        </p:nvCxnSpPr>
        <p:spPr>
          <a:xfrm flipV="1">
            <a:off x="25769" y="567664"/>
            <a:ext cx="1216152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314473" y="61806"/>
            <a:ext cx="8312767" cy="461577"/>
          </a:xfrm>
          <a:prstGeom prst="rect">
            <a:avLst/>
          </a:prstGeom>
          <a:noFill/>
          <a:ln w="12700" cap="flat" cmpd="sng" algn="ctr">
            <a:noFill/>
            <a:prstDash val="solid"/>
            <a:miter lim="800000"/>
          </a:ln>
          <a:effectLst/>
        </p:spPr>
        <p:txBody>
          <a:bodyPr lIns="84366" tIns="42184" rIns="84366" bIns="42184" rtlCol="0" anchor="ctr"/>
          <a:lstStyle/>
          <a:p>
            <a:pPr algn="ctr">
              <a:tabLst>
                <a:tab pos="1491791" algn="l"/>
              </a:tabLst>
              <a:defRPr/>
            </a:pPr>
            <a:r>
              <a:rPr lang="en-US" sz="2800" b="1" dirty="0">
                <a:solidFill>
                  <a:srgbClr val="002060"/>
                </a:solidFill>
                <a:latin typeface="Meiryo UI" panose="020B0604030504040204" pitchFamily="34" charset="-128"/>
                <a:ea typeface="Meiryo UI" panose="020B0604030504040204" pitchFamily="34" charset="-128"/>
                <a:cs typeface="Meiryo UI" panose="020B0604030504040204" pitchFamily="34" charset="-128"/>
              </a:rPr>
              <a:t>TARGET</a:t>
            </a:r>
          </a:p>
        </p:txBody>
      </p:sp>
      <p:graphicFrame>
        <p:nvGraphicFramePr>
          <p:cNvPr id="11" name="Table 10"/>
          <p:cNvGraphicFramePr>
            <a:graphicFrameLocks noGrp="1"/>
          </p:cNvGraphicFramePr>
          <p:nvPr>
            <p:extLst>
              <p:ext uri="{D42A27DB-BD31-4B8C-83A1-F6EECF244321}">
                <p14:modId xmlns:p14="http://schemas.microsoft.com/office/powerpoint/2010/main" val="2858600906"/>
              </p:ext>
            </p:extLst>
          </p:nvPr>
        </p:nvGraphicFramePr>
        <p:xfrm>
          <a:off x="1730111" y="2512894"/>
          <a:ext cx="2665669" cy="3291840"/>
        </p:xfrm>
        <a:graphic>
          <a:graphicData uri="http://schemas.openxmlformats.org/drawingml/2006/table">
            <a:tbl>
              <a:tblPr firstRow="1" bandRow="1">
                <a:tableStyleId>{5C22544A-7EE6-4342-B048-85BDC9FD1C3A}</a:tableStyleId>
              </a:tblPr>
              <a:tblGrid>
                <a:gridCol w="729049">
                  <a:extLst>
                    <a:ext uri="{9D8B030D-6E8A-4147-A177-3AD203B41FA5}">
                      <a16:colId xmlns:a16="http://schemas.microsoft.com/office/drawing/2014/main" val="2040022658"/>
                    </a:ext>
                  </a:extLst>
                </a:gridCol>
                <a:gridCol w="1936620">
                  <a:extLst>
                    <a:ext uri="{9D8B030D-6E8A-4147-A177-3AD203B41FA5}">
                      <a16:colId xmlns:a16="http://schemas.microsoft.com/office/drawing/2014/main" val="440069258"/>
                    </a:ext>
                  </a:extLst>
                </a:gridCol>
              </a:tblGrid>
              <a:tr h="330898">
                <a:tc>
                  <a:txBody>
                    <a:bodyPr/>
                    <a:lstStyle/>
                    <a:p>
                      <a:pPr algn="ctr"/>
                      <a:r>
                        <a:rPr lang="en-US" sz="1800" b="0" dirty="0">
                          <a:latin typeface="Meiryo UI" panose="020B0604030504040204" pitchFamily="34" charset="-128"/>
                          <a:ea typeface="Meiryo UI" panose="020B0604030504040204" pitchFamily="34" charset="-128"/>
                          <a:cs typeface="Meiryo UI" panose="020B0604030504040204" pitchFamily="34" charset="-128"/>
                        </a:rPr>
                        <a:t>No</a:t>
                      </a:r>
                    </a:p>
                  </a:txBody>
                  <a:tcPr anchor="ctr"/>
                </a:tc>
                <a:tc>
                  <a:txBody>
                    <a:bodyPr/>
                    <a:lstStyle/>
                    <a:p>
                      <a:pPr algn="ctr"/>
                      <a:r>
                        <a:rPr lang="en-US" sz="1800" b="0" dirty="0">
                          <a:latin typeface="Meiryo UI" panose="020B0604030504040204" pitchFamily="34" charset="-128"/>
                          <a:ea typeface="Meiryo UI" panose="020B0604030504040204" pitchFamily="34" charset="-128"/>
                          <a:cs typeface="Meiryo UI" panose="020B0604030504040204" pitchFamily="34" charset="-128"/>
                        </a:rPr>
                        <a:t>Area</a:t>
                      </a:r>
                    </a:p>
                  </a:txBody>
                  <a:tcPr anchor="ctr"/>
                </a:tc>
                <a:extLst>
                  <a:ext uri="{0D108BD9-81ED-4DB2-BD59-A6C34878D82A}">
                    <a16:rowId xmlns:a16="http://schemas.microsoft.com/office/drawing/2014/main" val="3139958917"/>
                  </a:ext>
                </a:extLst>
              </a:tr>
              <a:tr h="330898">
                <a:tc>
                  <a:txBody>
                    <a:bodyPr/>
                    <a:lstStyle/>
                    <a:p>
                      <a:pPr algn="ctr"/>
                      <a:r>
                        <a:rPr lang="en-US" sz="1800" b="0" dirty="0">
                          <a:solidFill>
                            <a:schemeClr val="tx1"/>
                          </a:solidFill>
                          <a:latin typeface="Meiryo UI" panose="020B0604030504040204" pitchFamily="34" charset="-128"/>
                          <a:ea typeface="Meiryo UI" panose="020B0604030504040204" pitchFamily="34" charset="-128"/>
                          <a:cs typeface="Meiryo UI" panose="020B0604030504040204" pitchFamily="34" charset="-128"/>
                        </a:rPr>
                        <a:t>1</a:t>
                      </a:r>
                    </a:p>
                  </a:txBody>
                  <a:tcPr anchor="ctr"/>
                </a:tc>
                <a:tc>
                  <a:txBody>
                    <a:bodyPr/>
                    <a:lstStyle/>
                    <a:p>
                      <a:pPr algn="l"/>
                      <a:r>
                        <a:rPr lang="en-US" sz="1800" b="0" dirty="0">
                          <a:solidFill>
                            <a:schemeClr val="tx1"/>
                          </a:solidFill>
                          <a:latin typeface="Meiryo UI" panose="020B0604030504040204" pitchFamily="34" charset="-128"/>
                          <a:ea typeface="Meiryo UI" panose="020B0604030504040204" pitchFamily="34" charset="-128"/>
                          <a:cs typeface="Meiryo UI" panose="020B0604030504040204" pitchFamily="34" charset="-128"/>
                        </a:rPr>
                        <a:t>Lobby</a:t>
                      </a:r>
                    </a:p>
                  </a:txBody>
                  <a:tcPr anchor="ctr"/>
                </a:tc>
                <a:extLst>
                  <a:ext uri="{0D108BD9-81ED-4DB2-BD59-A6C34878D82A}">
                    <a16:rowId xmlns:a16="http://schemas.microsoft.com/office/drawing/2014/main" val="136345230"/>
                  </a:ext>
                </a:extLst>
              </a:tr>
              <a:tr h="330898">
                <a:tc>
                  <a:txBody>
                    <a:bodyPr/>
                    <a:lstStyle/>
                    <a:p>
                      <a:pPr algn="ctr"/>
                      <a:r>
                        <a:rPr lang="en-US" sz="1800" b="0" dirty="0">
                          <a:solidFill>
                            <a:schemeClr val="tx1"/>
                          </a:solidFill>
                          <a:latin typeface="Meiryo UI" panose="020B0604030504040204" pitchFamily="34" charset="-128"/>
                          <a:ea typeface="Meiryo UI" panose="020B0604030504040204" pitchFamily="34" charset="-128"/>
                          <a:cs typeface="Meiryo UI" panose="020B0604030504040204" pitchFamily="34" charset="-128"/>
                        </a:rPr>
                        <a:t>2</a:t>
                      </a:r>
                    </a:p>
                  </a:txBody>
                  <a:tcPr anchor="ctr"/>
                </a:tc>
                <a:tc>
                  <a:txBody>
                    <a:bodyPr/>
                    <a:lstStyle/>
                    <a:p>
                      <a:pPr algn="l"/>
                      <a:r>
                        <a:rPr lang="en-US" sz="1800" b="0" dirty="0">
                          <a:solidFill>
                            <a:schemeClr val="tx1"/>
                          </a:solidFill>
                          <a:latin typeface="Meiryo UI" panose="020B0604030504040204" pitchFamily="34" charset="-128"/>
                          <a:ea typeface="Meiryo UI" panose="020B0604030504040204" pitchFamily="34" charset="-128"/>
                          <a:cs typeface="Meiryo UI" panose="020B0604030504040204" pitchFamily="34" charset="-128"/>
                        </a:rPr>
                        <a:t>ADM</a:t>
                      </a:r>
                    </a:p>
                  </a:txBody>
                  <a:tcPr anchor="ctr"/>
                </a:tc>
                <a:extLst>
                  <a:ext uri="{0D108BD9-81ED-4DB2-BD59-A6C34878D82A}">
                    <a16:rowId xmlns:a16="http://schemas.microsoft.com/office/drawing/2014/main" val="2476857170"/>
                  </a:ext>
                </a:extLst>
              </a:tr>
              <a:tr h="330898">
                <a:tc>
                  <a:txBody>
                    <a:bodyPr/>
                    <a:lstStyle/>
                    <a:p>
                      <a:pPr algn="ctr"/>
                      <a:r>
                        <a:rPr lang="en-US" sz="1800" b="0" dirty="0">
                          <a:solidFill>
                            <a:schemeClr val="tx1"/>
                          </a:solidFill>
                          <a:latin typeface="Meiryo UI" panose="020B0604030504040204" pitchFamily="34" charset="-128"/>
                          <a:ea typeface="Meiryo UI" panose="020B0604030504040204" pitchFamily="34" charset="-128"/>
                          <a:cs typeface="Meiryo UI" panose="020B0604030504040204" pitchFamily="34" charset="-128"/>
                        </a:rPr>
                        <a:t>3</a:t>
                      </a:r>
                    </a:p>
                  </a:txBody>
                  <a:tcPr anchor="ctr"/>
                </a:tc>
                <a:tc>
                  <a:txBody>
                    <a:bodyPr/>
                    <a:lstStyle/>
                    <a:p>
                      <a:pPr algn="l"/>
                      <a:r>
                        <a:rPr lang="en-US" sz="1800" b="0" dirty="0">
                          <a:solidFill>
                            <a:schemeClr val="tx1"/>
                          </a:solidFill>
                          <a:latin typeface="Meiryo UI" panose="020B0604030504040204" pitchFamily="34" charset="-128"/>
                          <a:ea typeface="Meiryo UI" panose="020B0604030504040204" pitchFamily="34" charset="-128"/>
                          <a:cs typeface="Meiryo UI" panose="020B0604030504040204" pitchFamily="34" charset="-128"/>
                        </a:rPr>
                        <a:t>Medical</a:t>
                      </a:r>
                    </a:p>
                  </a:txBody>
                  <a:tcPr anchor="ctr"/>
                </a:tc>
                <a:extLst>
                  <a:ext uri="{0D108BD9-81ED-4DB2-BD59-A6C34878D82A}">
                    <a16:rowId xmlns:a16="http://schemas.microsoft.com/office/drawing/2014/main" val="3460529188"/>
                  </a:ext>
                </a:extLst>
              </a:tr>
              <a:tr h="330898">
                <a:tc>
                  <a:txBody>
                    <a:bodyPr/>
                    <a:lstStyle/>
                    <a:p>
                      <a:pPr algn="ctr"/>
                      <a:r>
                        <a:rPr lang="en-US" sz="1800" b="0" dirty="0">
                          <a:solidFill>
                            <a:schemeClr val="tx1"/>
                          </a:solidFill>
                          <a:latin typeface="Meiryo UI" panose="020B0604030504040204" pitchFamily="34" charset="-128"/>
                          <a:ea typeface="Meiryo UI" panose="020B0604030504040204" pitchFamily="34" charset="-128"/>
                          <a:cs typeface="Meiryo UI" panose="020B0604030504040204" pitchFamily="34" charset="-128"/>
                        </a:rPr>
                        <a:t>4</a:t>
                      </a:r>
                    </a:p>
                  </a:txBody>
                  <a:tcPr anchor="ctr"/>
                </a:tc>
                <a:tc>
                  <a:txBody>
                    <a:bodyPr/>
                    <a:lstStyle/>
                    <a:p>
                      <a:pPr algn="l"/>
                      <a:r>
                        <a:rPr lang="en-US" sz="1800" b="0" dirty="0">
                          <a:solidFill>
                            <a:schemeClr val="tx1"/>
                          </a:solidFill>
                          <a:latin typeface="Meiryo UI" panose="020B0604030504040204" pitchFamily="34" charset="-128"/>
                          <a:ea typeface="Meiryo UI" panose="020B0604030504040204" pitchFamily="34" charset="-128"/>
                          <a:cs typeface="Meiryo UI" panose="020B0604030504040204" pitchFamily="34" charset="-128"/>
                        </a:rPr>
                        <a:t>CIS</a:t>
                      </a:r>
                    </a:p>
                  </a:txBody>
                  <a:tcPr anchor="ctr"/>
                </a:tc>
                <a:extLst>
                  <a:ext uri="{0D108BD9-81ED-4DB2-BD59-A6C34878D82A}">
                    <a16:rowId xmlns:a16="http://schemas.microsoft.com/office/drawing/2014/main" val="2392700880"/>
                  </a:ext>
                </a:extLst>
              </a:tr>
              <a:tr h="330898">
                <a:tc>
                  <a:txBody>
                    <a:bodyPr/>
                    <a:lstStyle/>
                    <a:p>
                      <a:pPr algn="ctr"/>
                      <a:r>
                        <a:rPr lang="en-US" sz="1800" b="0" dirty="0">
                          <a:solidFill>
                            <a:schemeClr val="tx1"/>
                          </a:solidFill>
                          <a:latin typeface="Meiryo UI" panose="020B0604030504040204" pitchFamily="34" charset="-128"/>
                          <a:ea typeface="Meiryo UI" panose="020B0604030504040204" pitchFamily="34" charset="-128"/>
                          <a:cs typeface="Meiryo UI" panose="020B0604030504040204" pitchFamily="34" charset="-128"/>
                        </a:rPr>
                        <a:t>5</a:t>
                      </a:r>
                    </a:p>
                  </a:txBody>
                  <a:tcPr anchor="ctr"/>
                </a:tc>
                <a:tc>
                  <a:txBody>
                    <a:bodyPr/>
                    <a:lstStyle/>
                    <a:p>
                      <a:pPr algn="l"/>
                      <a:r>
                        <a:rPr lang="en-US" sz="1800" b="0" dirty="0">
                          <a:solidFill>
                            <a:schemeClr val="tx1"/>
                          </a:solidFill>
                          <a:latin typeface="Meiryo UI" panose="020B0604030504040204" pitchFamily="34" charset="-128"/>
                          <a:ea typeface="Meiryo UI" panose="020B0604030504040204" pitchFamily="34" charset="-128"/>
                          <a:cs typeface="Meiryo UI" panose="020B0604030504040204" pitchFamily="34" charset="-128"/>
                        </a:rPr>
                        <a:t>Store SMT</a:t>
                      </a:r>
                    </a:p>
                  </a:txBody>
                  <a:tcPr anchor="ctr"/>
                </a:tc>
                <a:extLst>
                  <a:ext uri="{0D108BD9-81ED-4DB2-BD59-A6C34878D82A}">
                    <a16:rowId xmlns:a16="http://schemas.microsoft.com/office/drawing/2014/main" val="2251708245"/>
                  </a:ext>
                </a:extLst>
              </a:tr>
              <a:tr h="330898">
                <a:tc>
                  <a:txBody>
                    <a:bodyPr/>
                    <a:lstStyle/>
                    <a:p>
                      <a:pPr algn="ctr"/>
                      <a:r>
                        <a:rPr lang="en-US" sz="1800" b="0" dirty="0">
                          <a:solidFill>
                            <a:schemeClr val="tx1"/>
                          </a:solidFill>
                          <a:latin typeface="Meiryo UI" panose="020B0604030504040204" pitchFamily="34" charset="-128"/>
                          <a:ea typeface="Meiryo UI" panose="020B0604030504040204" pitchFamily="34" charset="-128"/>
                          <a:cs typeface="Meiryo UI" panose="020B0604030504040204" pitchFamily="34" charset="-128"/>
                        </a:rPr>
                        <a:t>6</a:t>
                      </a:r>
                    </a:p>
                  </a:txBody>
                  <a:tcPr anchor="ctr"/>
                </a:tc>
                <a:tc>
                  <a:txBody>
                    <a:bodyPr/>
                    <a:lstStyle/>
                    <a:p>
                      <a:pPr algn="l"/>
                      <a:r>
                        <a:rPr lang="en-US" sz="1800" b="0" dirty="0">
                          <a:solidFill>
                            <a:schemeClr val="tx1"/>
                          </a:solidFill>
                          <a:latin typeface="Meiryo UI" panose="020B0604030504040204" pitchFamily="34" charset="-128"/>
                          <a:ea typeface="Meiryo UI" panose="020B0604030504040204" pitchFamily="34" charset="-128"/>
                          <a:cs typeface="Meiryo UI" panose="020B0604030504040204" pitchFamily="34" charset="-128"/>
                        </a:rPr>
                        <a:t>Smart Store</a:t>
                      </a:r>
                    </a:p>
                  </a:txBody>
                  <a:tcPr anchor="ctr"/>
                </a:tc>
                <a:extLst>
                  <a:ext uri="{0D108BD9-81ED-4DB2-BD59-A6C34878D82A}">
                    <a16:rowId xmlns:a16="http://schemas.microsoft.com/office/drawing/2014/main" val="2191129272"/>
                  </a:ext>
                </a:extLst>
              </a:tr>
              <a:tr h="330898">
                <a:tc>
                  <a:txBody>
                    <a:bodyPr/>
                    <a:lstStyle/>
                    <a:p>
                      <a:pPr algn="ctr"/>
                      <a:r>
                        <a:rPr lang="en-US" sz="1800" b="0" dirty="0">
                          <a:solidFill>
                            <a:schemeClr val="tx1"/>
                          </a:solidFill>
                          <a:latin typeface="Meiryo UI" panose="020B0604030504040204" pitchFamily="34" charset="-128"/>
                          <a:ea typeface="Meiryo UI" panose="020B0604030504040204" pitchFamily="34" charset="-128"/>
                          <a:cs typeface="Meiryo UI" panose="020B0604030504040204" pitchFamily="34" charset="-128"/>
                        </a:rPr>
                        <a:t>7</a:t>
                      </a:r>
                    </a:p>
                  </a:txBody>
                  <a:tcPr anchor="ctr"/>
                </a:tc>
                <a:tc>
                  <a:txBody>
                    <a:bodyPr/>
                    <a:lstStyle/>
                    <a:p>
                      <a:pPr algn="l"/>
                      <a:r>
                        <a:rPr lang="en-US" sz="1800" b="0" dirty="0">
                          <a:solidFill>
                            <a:schemeClr val="tx1"/>
                          </a:solidFill>
                          <a:latin typeface="Meiryo UI" panose="020B0604030504040204" pitchFamily="34" charset="-128"/>
                          <a:ea typeface="Meiryo UI" panose="020B0604030504040204" pitchFamily="34" charset="-128"/>
                          <a:cs typeface="Meiryo UI" panose="020B0604030504040204" pitchFamily="34" charset="-128"/>
                        </a:rPr>
                        <a:t>Store_3</a:t>
                      </a:r>
                    </a:p>
                  </a:txBody>
                  <a:tcPr anchor="ctr"/>
                </a:tc>
                <a:extLst>
                  <a:ext uri="{0D108BD9-81ED-4DB2-BD59-A6C34878D82A}">
                    <a16:rowId xmlns:a16="http://schemas.microsoft.com/office/drawing/2014/main" val="2073660611"/>
                  </a:ext>
                </a:extLst>
              </a:tr>
              <a:tr h="330898">
                <a:tc>
                  <a:txBody>
                    <a:bodyPr/>
                    <a:lstStyle/>
                    <a:p>
                      <a:pPr algn="ctr"/>
                      <a:endParaRPr lang="en-US" sz="1800" b="0" dirty="0">
                        <a:solidFill>
                          <a:schemeClr val="tx1"/>
                        </a:solidFill>
                        <a:latin typeface="Meiryo UI" panose="020B0604030504040204" pitchFamily="34" charset="-128"/>
                        <a:ea typeface="Meiryo UI" panose="020B0604030504040204" pitchFamily="34" charset="-128"/>
                        <a:cs typeface="Meiryo UI" panose="020B0604030504040204" pitchFamily="34" charset="-128"/>
                      </a:endParaRPr>
                    </a:p>
                  </a:txBody>
                  <a:tcPr anchor="ctr"/>
                </a:tc>
                <a:tc>
                  <a:txBody>
                    <a:bodyPr/>
                    <a:lstStyle/>
                    <a:p>
                      <a:pPr algn="l"/>
                      <a:r>
                        <a:rPr lang="en-US" sz="1800" b="0" dirty="0">
                          <a:solidFill>
                            <a:schemeClr val="tx1"/>
                          </a:solidFill>
                          <a:latin typeface="Meiryo UI" panose="020B0604030504040204" pitchFamily="34" charset="-128"/>
                          <a:ea typeface="Meiryo UI" panose="020B0604030504040204" pitchFamily="34" charset="-128"/>
                          <a:cs typeface="Meiryo UI" panose="020B0604030504040204" pitchFamily="34" charset="-128"/>
                        </a:rPr>
                        <a:t>TTL</a:t>
                      </a:r>
                    </a:p>
                  </a:txBody>
                  <a:tcPr anchor="ctr"/>
                </a:tc>
                <a:extLst>
                  <a:ext uri="{0D108BD9-81ED-4DB2-BD59-A6C34878D82A}">
                    <a16:rowId xmlns:a16="http://schemas.microsoft.com/office/drawing/2014/main" val="2797161779"/>
                  </a:ext>
                </a:extLst>
              </a:tr>
            </a:tbl>
          </a:graphicData>
        </a:graphic>
      </p:graphicFrame>
      <p:pic>
        <p:nvPicPr>
          <p:cNvPr id="12" name="Picture 11"/>
          <p:cNvPicPr>
            <a:picLocks noChangeAspect="1"/>
          </p:cNvPicPr>
          <p:nvPr/>
        </p:nvPicPr>
        <p:blipFill rotWithShape="1">
          <a:blip r:embed="rId2">
            <a:clrChange>
              <a:clrFrom>
                <a:srgbClr val="FFFFFF"/>
              </a:clrFrom>
              <a:clrTo>
                <a:srgbClr val="FFFFFF">
                  <a:alpha val="0"/>
                </a:srgbClr>
              </a:clrTo>
            </a:clrChange>
            <a:duotone>
              <a:schemeClr val="bg2">
                <a:shade val="45000"/>
                <a:satMod val="135000"/>
              </a:schemeClr>
              <a:prstClr val="white"/>
            </a:duotone>
          </a:blip>
          <a:srcRect r="20703" b="2821"/>
          <a:stretch/>
        </p:blipFill>
        <p:spPr>
          <a:xfrm>
            <a:off x="6378402" y="913842"/>
            <a:ext cx="5038793" cy="5599518"/>
          </a:xfrm>
          <a:prstGeom prst="rect">
            <a:avLst/>
          </a:prstGeom>
        </p:spPr>
      </p:pic>
      <p:sp>
        <p:nvSpPr>
          <p:cNvPr id="13" name="TextBox 12"/>
          <p:cNvSpPr txBox="1"/>
          <p:nvPr/>
        </p:nvSpPr>
        <p:spPr>
          <a:xfrm>
            <a:off x="9999296" y="1083583"/>
            <a:ext cx="526106" cy="291170"/>
          </a:xfrm>
          <a:prstGeom prst="rect">
            <a:avLst/>
          </a:prstGeom>
          <a:noFill/>
        </p:spPr>
        <p:txBody>
          <a:bodyPr wrap="none" rtlCol="0">
            <a:spAutoFit/>
          </a:bodyPr>
          <a:lstStyle/>
          <a:p>
            <a:pPr algn="ctr"/>
            <a:r>
              <a:rPr lang="en-US" sz="1292" b="1" dirty="0">
                <a:latin typeface="Tahoma" panose="020B0604030504040204" pitchFamily="34" charset="0"/>
                <a:ea typeface="Tahoma" panose="020B0604030504040204" pitchFamily="34" charset="0"/>
                <a:cs typeface="Tahoma" panose="020B0604030504040204" pitchFamily="34" charset="0"/>
              </a:rPr>
              <a:t>PH1</a:t>
            </a:r>
          </a:p>
        </p:txBody>
      </p:sp>
      <p:sp>
        <p:nvSpPr>
          <p:cNvPr id="14" name="Rectangle 13"/>
          <p:cNvSpPr/>
          <p:nvPr/>
        </p:nvSpPr>
        <p:spPr>
          <a:xfrm>
            <a:off x="7337563" y="1997689"/>
            <a:ext cx="702359" cy="25151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dirty="0"/>
          </a:p>
        </p:txBody>
      </p:sp>
      <p:sp>
        <p:nvSpPr>
          <p:cNvPr id="15" name="Rectangle 14"/>
          <p:cNvSpPr/>
          <p:nvPr/>
        </p:nvSpPr>
        <p:spPr>
          <a:xfrm>
            <a:off x="8407560" y="3016532"/>
            <a:ext cx="332507" cy="26430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dirty="0"/>
          </a:p>
        </p:txBody>
      </p:sp>
      <p:sp>
        <p:nvSpPr>
          <p:cNvPr id="16" name="TextBox 15"/>
          <p:cNvSpPr txBox="1"/>
          <p:nvPr/>
        </p:nvSpPr>
        <p:spPr>
          <a:xfrm>
            <a:off x="8408694" y="2944422"/>
            <a:ext cx="320922" cy="348109"/>
          </a:xfrm>
          <a:prstGeom prst="rect">
            <a:avLst/>
          </a:prstGeom>
          <a:noFill/>
        </p:spPr>
        <p:txBody>
          <a:bodyPr wrap="none" rtlCol="0">
            <a:spAutoFit/>
          </a:bodyPr>
          <a:lstStyle/>
          <a:p>
            <a:pPr algn="ctr"/>
            <a:r>
              <a:rPr lang="en-US" sz="1662" b="1" dirty="0">
                <a:solidFill>
                  <a:srgbClr val="002060"/>
                </a:solidFill>
                <a:latin typeface="Tahoma" panose="020B0604030504040204" pitchFamily="34" charset="0"/>
                <a:ea typeface="Tahoma" panose="020B0604030504040204" pitchFamily="34" charset="0"/>
                <a:cs typeface="Tahoma" panose="020B0604030504040204" pitchFamily="34" charset="0"/>
              </a:rPr>
              <a:t>5</a:t>
            </a:r>
          </a:p>
        </p:txBody>
      </p:sp>
      <p:sp>
        <p:nvSpPr>
          <p:cNvPr id="17" name="TextBox 16"/>
          <p:cNvSpPr txBox="1"/>
          <p:nvPr/>
        </p:nvSpPr>
        <p:spPr>
          <a:xfrm>
            <a:off x="7039852" y="2853958"/>
            <a:ext cx="413895" cy="523220"/>
          </a:xfrm>
          <a:prstGeom prst="rect">
            <a:avLst/>
          </a:prstGeom>
          <a:noFill/>
        </p:spPr>
        <p:txBody>
          <a:bodyPr wrap="none" rtlCol="0">
            <a:spAutoFit/>
          </a:bodyPr>
          <a:lstStyle/>
          <a:p>
            <a:pPr algn="ctr"/>
            <a:r>
              <a:rPr lang="en-US" sz="2800" b="1" dirty="0">
                <a:solidFill>
                  <a:srgbClr val="002060"/>
                </a:solidFill>
                <a:latin typeface="Tahoma" panose="020B0604030504040204" pitchFamily="34" charset="0"/>
                <a:ea typeface="Tahoma" panose="020B0604030504040204" pitchFamily="34" charset="0"/>
                <a:cs typeface="Tahoma" panose="020B0604030504040204" pitchFamily="34" charset="0"/>
              </a:rPr>
              <a:t>4</a:t>
            </a:r>
          </a:p>
        </p:txBody>
      </p:sp>
      <p:sp>
        <p:nvSpPr>
          <p:cNvPr id="18" name="Rectangle 17"/>
          <p:cNvSpPr/>
          <p:nvPr/>
        </p:nvSpPr>
        <p:spPr>
          <a:xfrm>
            <a:off x="9007145" y="3453327"/>
            <a:ext cx="106406" cy="819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dirty="0"/>
          </a:p>
        </p:txBody>
      </p:sp>
      <p:sp>
        <p:nvSpPr>
          <p:cNvPr id="19" name="TextBox 18"/>
          <p:cNvSpPr txBox="1"/>
          <p:nvPr/>
        </p:nvSpPr>
        <p:spPr>
          <a:xfrm>
            <a:off x="9066208" y="3331451"/>
            <a:ext cx="320922" cy="348109"/>
          </a:xfrm>
          <a:prstGeom prst="rect">
            <a:avLst/>
          </a:prstGeom>
          <a:noFill/>
        </p:spPr>
        <p:txBody>
          <a:bodyPr wrap="none" rtlCol="0">
            <a:spAutoFit/>
          </a:bodyPr>
          <a:lstStyle/>
          <a:p>
            <a:pPr algn="ctr"/>
            <a:r>
              <a:rPr lang="en-US" sz="1662" b="1" dirty="0">
                <a:solidFill>
                  <a:srgbClr val="002060"/>
                </a:solidFill>
                <a:latin typeface="Tahoma" panose="020B0604030504040204" pitchFamily="34" charset="0"/>
                <a:ea typeface="Tahoma" panose="020B0604030504040204" pitchFamily="34" charset="0"/>
                <a:cs typeface="Tahoma" panose="020B0604030504040204" pitchFamily="34" charset="0"/>
              </a:rPr>
              <a:t>6</a:t>
            </a:r>
          </a:p>
        </p:txBody>
      </p:sp>
      <p:sp>
        <p:nvSpPr>
          <p:cNvPr id="20" name="L-Shape 19"/>
          <p:cNvSpPr/>
          <p:nvPr/>
        </p:nvSpPr>
        <p:spPr>
          <a:xfrm rot="5400000">
            <a:off x="9275100" y="3244739"/>
            <a:ext cx="1132246" cy="2110927"/>
          </a:xfrm>
          <a:prstGeom prst="corner">
            <a:avLst>
              <a:gd name="adj1" fmla="val 40889"/>
              <a:gd name="adj2" fmla="val 28464"/>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dirty="0"/>
          </a:p>
        </p:txBody>
      </p:sp>
      <p:sp>
        <p:nvSpPr>
          <p:cNvPr id="21" name="TextBox 20"/>
          <p:cNvSpPr txBox="1"/>
          <p:nvPr/>
        </p:nvSpPr>
        <p:spPr>
          <a:xfrm>
            <a:off x="8823095" y="3951754"/>
            <a:ext cx="418522" cy="461665"/>
          </a:xfrm>
          <a:prstGeom prst="rect">
            <a:avLst/>
          </a:prstGeom>
          <a:noFill/>
        </p:spPr>
        <p:txBody>
          <a:bodyPr wrap="square" rtlCol="0">
            <a:spAutoFit/>
          </a:bodyPr>
          <a:lstStyle/>
          <a:p>
            <a:pPr algn="ctr"/>
            <a:r>
              <a:rPr lang="en-US" sz="2400" b="1" dirty="0">
                <a:solidFill>
                  <a:srgbClr val="002060"/>
                </a:solidFill>
                <a:latin typeface="Tahoma" panose="020B0604030504040204" pitchFamily="34" charset="0"/>
                <a:ea typeface="Tahoma" panose="020B0604030504040204" pitchFamily="34" charset="0"/>
                <a:cs typeface="Tahoma" panose="020B0604030504040204" pitchFamily="34" charset="0"/>
              </a:rPr>
              <a:t>7</a:t>
            </a:r>
          </a:p>
        </p:txBody>
      </p:sp>
      <p:sp>
        <p:nvSpPr>
          <p:cNvPr id="22" name="TextBox 21"/>
          <p:cNvSpPr txBox="1"/>
          <p:nvPr/>
        </p:nvSpPr>
        <p:spPr>
          <a:xfrm>
            <a:off x="9236195" y="2437470"/>
            <a:ext cx="983314" cy="348109"/>
          </a:xfrm>
          <a:prstGeom prst="rect">
            <a:avLst/>
          </a:prstGeom>
          <a:noFill/>
          <a:ln>
            <a:noFill/>
          </a:ln>
        </p:spPr>
        <p:txBody>
          <a:bodyPr wrap="square" rtlCol="0">
            <a:spAutoFit/>
          </a:bodyPr>
          <a:lstStyle/>
          <a:p>
            <a:pPr algn="ctr"/>
            <a:r>
              <a:rPr lang="en-US" sz="1662" b="1" dirty="0">
                <a:solidFill>
                  <a:srgbClr val="002060"/>
                </a:solidFill>
                <a:latin typeface="Tahoma" panose="020B0604030504040204" pitchFamily="34" charset="0"/>
                <a:ea typeface="Tahoma" panose="020B0604030504040204" pitchFamily="34" charset="0"/>
                <a:cs typeface="Tahoma" panose="020B0604030504040204" pitchFamily="34" charset="0"/>
              </a:rPr>
              <a:t>MFG-3</a:t>
            </a:r>
          </a:p>
        </p:txBody>
      </p:sp>
      <p:sp>
        <p:nvSpPr>
          <p:cNvPr id="23" name="Freeform 22"/>
          <p:cNvSpPr/>
          <p:nvPr/>
        </p:nvSpPr>
        <p:spPr>
          <a:xfrm>
            <a:off x="8791223" y="1737043"/>
            <a:ext cx="1875692" cy="1770185"/>
          </a:xfrm>
          <a:custGeom>
            <a:avLst/>
            <a:gdLst>
              <a:gd name="connsiteX0" fmla="*/ 0 w 2032000"/>
              <a:gd name="connsiteY0" fmla="*/ 1638300 h 1917700"/>
              <a:gd name="connsiteX1" fmla="*/ 0 w 2032000"/>
              <a:gd name="connsiteY1" fmla="*/ 381000 h 1917700"/>
              <a:gd name="connsiteX2" fmla="*/ 444500 w 2032000"/>
              <a:gd name="connsiteY2" fmla="*/ 381000 h 1917700"/>
              <a:gd name="connsiteX3" fmla="*/ 444500 w 2032000"/>
              <a:gd name="connsiteY3" fmla="*/ 0 h 1917700"/>
              <a:gd name="connsiteX4" fmla="*/ 2032000 w 2032000"/>
              <a:gd name="connsiteY4" fmla="*/ 0 h 1917700"/>
              <a:gd name="connsiteX5" fmla="*/ 2032000 w 2032000"/>
              <a:gd name="connsiteY5" fmla="*/ 1917700 h 1917700"/>
              <a:gd name="connsiteX6" fmla="*/ 609600 w 2032000"/>
              <a:gd name="connsiteY6" fmla="*/ 1917700 h 1917700"/>
              <a:gd name="connsiteX7" fmla="*/ 609600 w 2032000"/>
              <a:gd name="connsiteY7" fmla="*/ 1638300 h 1917700"/>
              <a:gd name="connsiteX8" fmla="*/ 0 w 2032000"/>
              <a:gd name="connsiteY8" fmla="*/ 1638300 h 191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2000" h="1917700">
                <a:moveTo>
                  <a:pt x="0" y="1638300"/>
                </a:moveTo>
                <a:lnTo>
                  <a:pt x="0" y="381000"/>
                </a:lnTo>
                <a:lnTo>
                  <a:pt x="444500" y="381000"/>
                </a:lnTo>
                <a:lnTo>
                  <a:pt x="444500" y="0"/>
                </a:lnTo>
                <a:lnTo>
                  <a:pt x="2032000" y="0"/>
                </a:lnTo>
                <a:lnTo>
                  <a:pt x="2032000" y="1917700"/>
                </a:lnTo>
                <a:lnTo>
                  <a:pt x="609600" y="1917700"/>
                </a:lnTo>
                <a:lnTo>
                  <a:pt x="609600" y="1638300"/>
                </a:lnTo>
                <a:lnTo>
                  <a:pt x="0" y="163830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24" name="Freeform 23"/>
          <p:cNvSpPr/>
          <p:nvPr/>
        </p:nvSpPr>
        <p:spPr>
          <a:xfrm>
            <a:off x="6481777" y="1385351"/>
            <a:ext cx="1664677" cy="568569"/>
          </a:xfrm>
          <a:custGeom>
            <a:avLst/>
            <a:gdLst>
              <a:gd name="connsiteX0" fmla="*/ 0 w 1803400"/>
              <a:gd name="connsiteY0" fmla="*/ 0 h 615950"/>
              <a:gd name="connsiteX1" fmla="*/ 0 w 1803400"/>
              <a:gd name="connsiteY1" fmla="*/ 336550 h 615950"/>
              <a:gd name="connsiteX2" fmla="*/ 774700 w 1803400"/>
              <a:gd name="connsiteY2" fmla="*/ 336550 h 615950"/>
              <a:gd name="connsiteX3" fmla="*/ 774700 w 1803400"/>
              <a:gd name="connsiteY3" fmla="*/ 615950 h 615950"/>
              <a:gd name="connsiteX4" fmla="*/ 1485900 w 1803400"/>
              <a:gd name="connsiteY4" fmla="*/ 615950 h 615950"/>
              <a:gd name="connsiteX5" fmla="*/ 1485900 w 1803400"/>
              <a:gd name="connsiteY5" fmla="*/ 330200 h 615950"/>
              <a:gd name="connsiteX6" fmla="*/ 1701800 w 1803400"/>
              <a:gd name="connsiteY6" fmla="*/ 330200 h 615950"/>
              <a:gd name="connsiteX7" fmla="*/ 1701800 w 1803400"/>
              <a:gd name="connsiteY7" fmla="*/ 279400 h 615950"/>
              <a:gd name="connsiteX8" fmla="*/ 1803400 w 1803400"/>
              <a:gd name="connsiteY8" fmla="*/ 279400 h 615950"/>
              <a:gd name="connsiteX9" fmla="*/ 1803400 w 1803400"/>
              <a:gd name="connsiteY9" fmla="*/ 0 h 615950"/>
              <a:gd name="connsiteX10" fmla="*/ 0 w 1803400"/>
              <a:gd name="connsiteY10" fmla="*/ 0 h 615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3400" h="615950">
                <a:moveTo>
                  <a:pt x="0" y="0"/>
                </a:moveTo>
                <a:lnTo>
                  <a:pt x="0" y="336550"/>
                </a:lnTo>
                <a:lnTo>
                  <a:pt x="774700" y="336550"/>
                </a:lnTo>
                <a:lnTo>
                  <a:pt x="774700" y="615950"/>
                </a:lnTo>
                <a:lnTo>
                  <a:pt x="1485900" y="615950"/>
                </a:lnTo>
                <a:lnTo>
                  <a:pt x="1485900" y="330200"/>
                </a:lnTo>
                <a:lnTo>
                  <a:pt x="1701800" y="330200"/>
                </a:lnTo>
                <a:lnTo>
                  <a:pt x="1701800" y="279400"/>
                </a:lnTo>
                <a:lnTo>
                  <a:pt x="1803400" y="279400"/>
                </a:lnTo>
                <a:lnTo>
                  <a:pt x="1803400" y="0"/>
                </a:lnTo>
                <a:lnTo>
                  <a:pt x="0" y="0"/>
                </a:lnTo>
                <a:close/>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25" name="TextBox 24"/>
          <p:cNvSpPr txBox="1"/>
          <p:nvPr/>
        </p:nvSpPr>
        <p:spPr>
          <a:xfrm>
            <a:off x="7264014" y="1386246"/>
            <a:ext cx="332142" cy="369332"/>
          </a:xfrm>
          <a:prstGeom prst="rect">
            <a:avLst/>
          </a:prstGeom>
          <a:noFill/>
        </p:spPr>
        <p:txBody>
          <a:bodyPr wrap="none" rtlCol="0">
            <a:spAutoFit/>
          </a:bodyPr>
          <a:lstStyle/>
          <a:p>
            <a:pPr algn="ctr"/>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1</a:t>
            </a:r>
          </a:p>
        </p:txBody>
      </p:sp>
      <p:sp>
        <p:nvSpPr>
          <p:cNvPr id="26" name="L-Shape 25"/>
          <p:cNvSpPr/>
          <p:nvPr/>
        </p:nvSpPr>
        <p:spPr>
          <a:xfrm>
            <a:off x="6479167" y="1737043"/>
            <a:ext cx="806976" cy="512159"/>
          </a:xfrm>
          <a:prstGeom prst="corner">
            <a:avLst>
              <a:gd name="adj1" fmla="val 50000"/>
              <a:gd name="adj2" fmla="val 131325"/>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27" name="TextBox 26"/>
          <p:cNvSpPr txBox="1"/>
          <p:nvPr/>
        </p:nvSpPr>
        <p:spPr>
          <a:xfrm>
            <a:off x="6625135" y="1709410"/>
            <a:ext cx="413895" cy="523220"/>
          </a:xfrm>
          <a:prstGeom prst="rect">
            <a:avLst/>
          </a:prstGeom>
          <a:noFill/>
        </p:spPr>
        <p:txBody>
          <a:bodyPr wrap="none" rtlCol="0">
            <a:spAutoFit/>
          </a:bodyPr>
          <a:lstStyle/>
          <a:p>
            <a:pPr algn="ctr"/>
            <a:r>
              <a:rPr lang="en-US" sz="2800" b="1" dirty="0">
                <a:solidFill>
                  <a:srgbClr val="002060"/>
                </a:solidFill>
                <a:latin typeface="Tahoma" panose="020B0604030504040204" pitchFamily="34" charset="0"/>
                <a:ea typeface="Tahoma" panose="020B0604030504040204" pitchFamily="34" charset="0"/>
                <a:cs typeface="Tahoma" panose="020B0604030504040204" pitchFamily="34" charset="0"/>
              </a:rPr>
              <a:t>2</a:t>
            </a:r>
          </a:p>
        </p:txBody>
      </p:sp>
      <p:sp>
        <p:nvSpPr>
          <p:cNvPr id="28" name="TextBox 27"/>
          <p:cNvSpPr txBox="1"/>
          <p:nvPr/>
        </p:nvSpPr>
        <p:spPr>
          <a:xfrm>
            <a:off x="7434016" y="1936387"/>
            <a:ext cx="332142" cy="369332"/>
          </a:xfrm>
          <a:prstGeom prst="rect">
            <a:avLst/>
          </a:prstGeom>
          <a:noFill/>
        </p:spPr>
        <p:txBody>
          <a:bodyPr wrap="none" rtlCol="0">
            <a:spAutoFit/>
          </a:bodyPr>
          <a:lstStyle/>
          <a:p>
            <a:pPr algn="ctr"/>
            <a:r>
              <a:rPr lang="en-US" b="1" dirty="0">
                <a:solidFill>
                  <a:srgbClr val="002060"/>
                </a:solidFill>
                <a:latin typeface="Tahoma" panose="020B0604030504040204" pitchFamily="34" charset="0"/>
                <a:ea typeface="Tahoma" panose="020B0604030504040204" pitchFamily="34" charset="0"/>
                <a:cs typeface="Tahoma" panose="020B0604030504040204" pitchFamily="34" charset="0"/>
              </a:rPr>
              <a:t>3</a:t>
            </a:r>
          </a:p>
        </p:txBody>
      </p:sp>
      <p:sp>
        <p:nvSpPr>
          <p:cNvPr id="29" name="L-Shape 28"/>
          <p:cNvSpPr/>
          <p:nvPr/>
        </p:nvSpPr>
        <p:spPr>
          <a:xfrm rot="16200000">
            <a:off x="6497969" y="2318165"/>
            <a:ext cx="1523153" cy="1560757"/>
          </a:xfrm>
          <a:prstGeom prst="corner">
            <a:avLst>
              <a:gd name="adj1" fmla="val 45382"/>
              <a:gd name="adj2" fmla="val 90764"/>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30" name="Right Arrow 29"/>
          <p:cNvSpPr/>
          <p:nvPr/>
        </p:nvSpPr>
        <p:spPr>
          <a:xfrm rot="16200000">
            <a:off x="9440610" y="4241281"/>
            <a:ext cx="541815" cy="376881"/>
          </a:xfrm>
          <a:prstGeom prst="rightArrow">
            <a:avLst/>
          </a:prstGeom>
          <a:solidFill>
            <a:srgbClr val="F22F0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730111" y="1998412"/>
            <a:ext cx="3325983" cy="338554"/>
          </a:xfrm>
          <a:prstGeom prst="rect">
            <a:avLst/>
          </a:prstGeom>
          <a:noFill/>
          <a:ln>
            <a:noFill/>
          </a:ln>
        </p:spPr>
        <p:txBody>
          <a:bodyPr wrap="square" rtlCol="0">
            <a:spAutoFit/>
          </a:bodyPr>
          <a:lstStyle/>
          <a:p>
            <a:pPr algn="ctr"/>
            <a:r>
              <a:rPr lang="en-US" sz="1600" b="1" dirty="0">
                <a:solidFill>
                  <a:srgbClr val="002060"/>
                </a:solidFill>
                <a:latin typeface="Tahoma" panose="020B0604030504040204" pitchFamily="34" charset="0"/>
                <a:ea typeface="Tahoma" panose="020B0604030504040204" pitchFamily="34" charset="0"/>
                <a:cs typeface="Tahoma" panose="020B0604030504040204" pitchFamily="34" charset="0"/>
                <a:sym typeface="Wingdings 2" panose="05020102010507070707" pitchFamily="18" charset="2"/>
              </a:rPr>
              <a:t> </a:t>
            </a:r>
            <a:r>
              <a:rPr lang="en-US" sz="1600" b="1" dirty="0">
                <a:solidFill>
                  <a:srgbClr val="002060"/>
                </a:solidFill>
                <a:latin typeface="Tahoma" panose="020B0604030504040204" pitchFamily="34" charset="0"/>
                <a:ea typeface="Tahoma" panose="020B0604030504040204" pitchFamily="34" charset="0"/>
                <a:cs typeface="Tahoma" panose="020B0604030504040204" pitchFamily="34" charset="0"/>
              </a:rPr>
              <a:t>Area Store Child PCB control</a:t>
            </a:r>
          </a:p>
        </p:txBody>
      </p:sp>
      <p:sp>
        <p:nvSpPr>
          <p:cNvPr id="32" name="TextBox 31"/>
          <p:cNvSpPr txBox="1"/>
          <p:nvPr/>
        </p:nvSpPr>
        <p:spPr>
          <a:xfrm>
            <a:off x="303466" y="873295"/>
            <a:ext cx="5746385" cy="461665"/>
          </a:xfrm>
          <a:prstGeom prst="rect">
            <a:avLst/>
          </a:prstGeom>
          <a:noFill/>
          <a:ln>
            <a:noFill/>
          </a:ln>
        </p:spPr>
        <p:txBody>
          <a:bodyPr wrap="square" rtlCol="0">
            <a:spAutoFit/>
          </a:bodyPr>
          <a:lstStyle/>
          <a:p>
            <a:pPr algn="ctr"/>
            <a:r>
              <a:rPr lang="en-US" sz="2400" b="1" dirty="0">
                <a:solidFill>
                  <a:srgbClr val="002060"/>
                </a:solidFill>
                <a:latin typeface="Tahoma" panose="020B0604030504040204" pitchFamily="34" charset="0"/>
                <a:ea typeface="Tahoma" panose="020B0604030504040204" pitchFamily="34" charset="0"/>
                <a:cs typeface="Tahoma" panose="020B0604030504040204" pitchFamily="34" charset="0"/>
              </a:rPr>
              <a:t>Child parts PCB =  1,856 items</a:t>
            </a:r>
          </a:p>
        </p:txBody>
      </p:sp>
    </p:spTree>
    <p:extLst>
      <p:ext uri="{BB962C8B-B14F-4D97-AF65-F5344CB8AC3E}">
        <p14:creationId xmlns:p14="http://schemas.microsoft.com/office/powerpoint/2010/main" val="195602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2223" y="38035"/>
            <a:ext cx="1546388" cy="502734"/>
            <a:chOff x="43193" y="38035"/>
            <a:chExt cx="1546388" cy="502734"/>
          </a:xfrm>
        </p:grpSpPr>
        <p:sp>
          <p:nvSpPr>
            <p:cNvPr id="5" name="Rectangle 4"/>
            <p:cNvSpPr/>
            <p:nvPr/>
          </p:nvSpPr>
          <p:spPr>
            <a:xfrm>
              <a:off x="560892" y="44826"/>
              <a:ext cx="1028689" cy="461665"/>
            </a:xfrm>
            <a:prstGeom prst="rect">
              <a:avLst/>
            </a:prstGeom>
            <a:noFill/>
            <a:ln>
              <a:noFill/>
            </a:ln>
          </p:spPr>
          <p:txBody>
            <a:bodyPr wrap="square" anchor="ctr">
              <a:spAutoFit/>
            </a:bodyPr>
            <a:lstStyle/>
            <a:p>
              <a:pPr algn="ctr"/>
              <a:r>
                <a:rPr lang="en-US" sz="1200" b="1" dirty="0">
                  <a:ln w="3175">
                    <a:noFill/>
                  </a:ln>
                  <a:solidFill>
                    <a:srgbClr val="002060"/>
                  </a:solidFill>
                  <a:latin typeface="Meiryo UI" panose="020B0604030504040204" pitchFamily="34" charset="-128"/>
                  <a:ea typeface="Meiryo UI" panose="020B0604030504040204" pitchFamily="34" charset="-128"/>
                  <a:cs typeface="Meiryo UI" panose="020B0604030504040204" pitchFamily="34" charset="-128"/>
                </a:rPr>
                <a:t>DBC-RA2</a:t>
              </a:r>
            </a:p>
            <a:p>
              <a:pPr algn="ctr"/>
              <a:r>
                <a:rPr lang="en-US" sz="1200" b="1" dirty="0">
                  <a:ln w="3175">
                    <a:noFill/>
                  </a:ln>
                  <a:solidFill>
                    <a:srgbClr val="002060"/>
                  </a:solidFill>
                  <a:latin typeface="Meiryo UI" panose="020B0604030504040204" pitchFamily="34" charset="-128"/>
                  <a:ea typeface="Meiryo UI" panose="020B0604030504040204" pitchFamily="34" charset="-128"/>
                  <a:cs typeface="Meiryo UI" panose="020B0604030504040204" pitchFamily="34" charset="-128"/>
                </a:rPr>
                <a:t>PLD</a:t>
              </a:r>
            </a:p>
          </p:txBody>
        </p:sp>
        <p:sp>
          <p:nvSpPr>
            <p:cNvPr id="6" name="Rectangle 5"/>
            <p:cNvSpPr/>
            <p:nvPr/>
          </p:nvSpPr>
          <p:spPr>
            <a:xfrm>
              <a:off x="43193" y="38035"/>
              <a:ext cx="428053" cy="35033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7" name="Rectangle 6"/>
            <p:cNvSpPr/>
            <p:nvPr/>
          </p:nvSpPr>
          <p:spPr>
            <a:xfrm>
              <a:off x="195593" y="190435"/>
              <a:ext cx="428053" cy="35033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grpSp>
      <p:sp>
        <p:nvSpPr>
          <p:cNvPr id="8" name="Slide Number Placeholder 1"/>
          <p:cNvSpPr>
            <a:spLocks noGrp="1"/>
          </p:cNvSpPr>
          <p:nvPr>
            <p:ph type="sldNum" sz="quarter" idx="12"/>
          </p:nvPr>
        </p:nvSpPr>
        <p:spPr>
          <a:xfrm>
            <a:off x="11716418" y="48517"/>
            <a:ext cx="427495" cy="393765"/>
          </a:xfrm>
          <a:noFill/>
          <a:ln>
            <a:solidFill>
              <a:schemeClr val="bg2"/>
            </a:solidFill>
          </a:ln>
        </p:spPr>
        <p:txBody>
          <a:bodyPr/>
          <a:lstStyle/>
          <a:p>
            <a:pPr algn="ctr">
              <a:defRPr/>
            </a:pPr>
            <a:fld id="{DF45C4D3-E5FA-4693-B145-B6F044B422B4}" type="slidenum">
              <a:rPr lang="en-US" sz="1800" b="1">
                <a:solidFill>
                  <a:prstClr val="black">
                    <a:tint val="75000"/>
                  </a:prstClr>
                </a:solidFill>
                <a:latin typeface="Meiryo UI" panose="020B0604030504040204" pitchFamily="34" charset="-128"/>
                <a:ea typeface="Meiryo UI" panose="020B0604030504040204" pitchFamily="34" charset="-128"/>
                <a:cs typeface="Meiryo UI" panose="020B0604030504040204" pitchFamily="34" charset="-128"/>
              </a:rPr>
              <a:pPr algn="ctr">
                <a:defRPr/>
              </a:pPr>
              <a:t>7</a:t>
            </a:fld>
            <a:endParaRPr lang="en-US" sz="1800" b="1" dirty="0">
              <a:solidFill>
                <a:prstClr val="black">
                  <a:tint val="75000"/>
                </a:prstClr>
              </a:solidFill>
              <a:latin typeface="Meiryo UI" panose="020B0604030504040204" pitchFamily="34" charset="-128"/>
              <a:ea typeface="Meiryo UI" panose="020B0604030504040204" pitchFamily="34" charset="-128"/>
              <a:cs typeface="Meiryo UI" panose="020B0604030504040204" pitchFamily="34" charset="-128"/>
            </a:endParaRPr>
          </a:p>
        </p:txBody>
      </p:sp>
      <p:cxnSp>
        <p:nvCxnSpPr>
          <p:cNvPr id="9" name="Straight Connector 8"/>
          <p:cNvCxnSpPr/>
          <p:nvPr/>
        </p:nvCxnSpPr>
        <p:spPr>
          <a:xfrm flipV="1">
            <a:off x="25769" y="567664"/>
            <a:ext cx="1216152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314473" y="51048"/>
            <a:ext cx="8312767" cy="461577"/>
          </a:xfrm>
          <a:prstGeom prst="rect">
            <a:avLst/>
          </a:prstGeom>
          <a:noFill/>
          <a:ln w="12700" cap="flat" cmpd="sng" algn="ctr">
            <a:noFill/>
            <a:prstDash val="solid"/>
            <a:miter lim="800000"/>
          </a:ln>
          <a:effectLst/>
        </p:spPr>
        <p:txBody>
          <a:bodyPr lIns="84366" tIns="42184" rIns="84366" bIns="42184" rtlCol="0" anchor="ctr"/>
          <a:lstStyle/>
          <a:p>
            <a:pPr algn="ctr" fontAlgn="b"/>
            <a:r>
              <a:rPr lang="en-US" sz="2800" b="1" dirty="0">
                <a:solidFill>
                  <a:srgbClr val="002060"/>
                </a:solidFill>
                <a:latin typeface="Meiryo UI" panose="020B0604030504040204" pitchFamily="34" charset="-128"/>
                <a:ea typeface="Meiryo UI" panose="020B0604030504040204" pitchFamily="34" charset="-128"/>
                <a:cs typeface="Meiryo UI" panose="020B0604030504040204" pitchFamily="34" charset="-128"/>
              </a:rPr>
              <a:t>Merit &amp; Benefit (ROI)</a:t>
            </a:r>
          </a:p>
        </p:txBody>
      </p:sp>
      <p:graphicFrame>
        <p:nvGraphicFramePr>
          <p:cNvPr id="11" name="Table 10"/>
          <p:cNvGraphicFramePr>
            <a:graphicFrameLocks noGrp="1"/>
          </p:cNvGraphicFramePr>
          <p:nvPr>
            <p:extLst>
              <p:ext uri="{D42A27DB-BD31-4B8C-83A1-F6EECF244321}">
                <p14:modId xmlns:p14="http://schemas.microsoft.com/office/powerpoint/2010/main" val="1248322732"/>
              </p:ext>
            </p:extLst>
          </p:nvPr>
        </p:nvGraphicFramePr>
        <p:xfrm>
          <a:off x="1487407" y="945589"/>
          <a:ext cx="8756441" cy="3277192"/>
        </p:xfrm>
        <a:graphic>
          <a:graphicData uri="http://schemas.openxmlformats.org/drawingml/2006/table">
            <a:tbl>
              <a:tblPr firstRow="1" bandRow="1">
                <a:tableStyleId>{5C22544A-7EE6-4342-B048-85BDC9FD1C3A}</a:tableStyleId>
              </a:tblPr>
              <a:tblGrid>
                <a:gridCol w="573777">
                  <a:extLst>
                    <a:ext uri="{9D8B030D-6E8A-4147-A177-3AD203B41FA5}">
                      <a16:colId xmlns:a16="http://schemas.microsoft.com/office/drawing/2014/main" val="2701459345"/>
                    </a:ext>
                  </a:extLst>
                </a:gridCol>
                <a:gridCol w="2497965">
                  <a:extLst>
                    <a:ext uri="{9D8B030D-6E8A-4147-A177-3AD203B41FA5}">
                      <a16:colId xmlns:a16="http://schemas.microsoft.com/office/drawing/2014/main" val="3589224472"/>
                    </a:ext>
                  </a:extLst>
                </a:gridCol>
                <a:gridCol w="1863116">
                  <a:extLst>
                    <a:ext uri="{9D8B030D-6E8A-4147-A177-3AD203B41FA5}">
                      <a16:colId xmlns:a16="http://schemas.microsoft.com/office/drawing/2014/main" val="30666993"/>
                    </a:ext>
                  </a:extLst>
                </a:gridCol>
                <a:gridCol w="1043082">
                  <a:extLst>
                    <a:ext uri="{9D8B030D-6E8A-4147-A177-3AD203B41FA5}">
                      <a16:colId xmlns:a16="http://schemas.microsoft.com/office/drawing/2014/main" val="3863830408"/>
                    </a:ext>
                  </a:extLst>
                </a:gridCol>
                <a:gridCol w="1513045">
                  <a:extLst>
                    <a:ext uri="{9D8B030D-6E8A-4147-A177-3AD203B41FA5}">
                      <a16:colId xmlns:a16="http://schemas.microsoft.com/office/drawing/2014/main" val="909158177"/>
                    </a:ext>
                  </a:extLst>
                </a:gridCol>
                <a:gridCol w="1265456">
                  <a:extLst>
                    <a:ext uri="{9D8B030D-6E8A-4147-A177-3AD203B41FA5}">
                      <a16:colId xmlns:a16="http://schemas.microsoft.com/office/drawing/2014/main" val="1407290063"/>
                    </a:ext>
                  </a:extLst>
                </a:gridCol>
              </a:tblGrid>
              <a:tr h="752590">
                <a:tc>
                  <a:txBody>
                    <a:bodyPr/>
                    <a:lstStyle/>
                    <a:p>
                      <a:pPr algn="ctr"/>
                      <a:r>
                        <a:rPr lang="en-US" dirty="0">
                          <a:latin typeface="Meiryo UI" panose="020B0604030504040204" pitchFamily="34" charset="-128"/>
                          <a:ea typeface="Meiryo UI" panose="020B0604030504040204" pitchFamily="34" charset="-128"/>
                          <a:cs typeface="Meiryo UI" panose="020B0604030504040204" pitchFamily="34" charset="-128"/>
                        </a:rPr>
                        <a:t>No</a:t>
                      </a:r>
                    </a:p>
                  </a:txBody>
                  <a:tcPr anchor="ctr"/>
                </a:tc>
                <a:tc>
                  <a:txBody>
                    <a:bodyPr/>
                    <a:lstStyle/>
                    <a:p>
                      <a:pPr algn="ctr"/>
                      <a:r>
                        <a:rPr lang="en-US" dirty="0">
                          <a:latin typeface="Meiryo UI" panose="020B0604030504040204" pitchFamily="34" charset="-128"/>
                          <a:ea typeface="Meiryo UI" panose="020B0604030504040204" pitchFamily="34" charset="-128"/>
                          <a:cs typeface="Meiryo UI" panose="020B0604030504040204" pitchFamily="34" charset="-128"/>
                        </a:rPr>
                        <a:t>Detail</a:t>
                      </a:r>
                    </a:p>
                  </a:txBody>
                  <a:tcPr anchor="ctr"/>
                </a:tc>
                <a:tc>
                  <a:txBody>
                    <a:bodyPr/>
                    <a:lstStyle/>
                    <a:p>
                      <a:pPr algn="ctr"/>
                      <a:r>
                        <a:rPr lang="en-US" dirty="0">
                          <a:latin typeface="Meiryo UI" panose="020B0604030504040204" pitchFamily="34" charset="-128"/>
                          <a:ea typeface="Meiryo UI" panose="020B0604030504040204" pitchFamily="34" charset="-128"/>
                          <a:cs typeface="Meiryo UI" panose="020B0604030504040204" pitchFamily="34" charset="-128"/>
                        </a:rPr>
                        <a:t>Work</a:t>
                      </a:r>
                      <a:r>
                        <a:rPr lang="en-US" baseline="0" dirty="0">
                          <a:latin typeface="Meiryo UI" panose="020B0604030504040204" pitchFamily="34" charset="-128"/>
                          <a:ea typeface="Meiryo UI" panose="020B0604030504040204" pitchFamily="34" charset="-128"/>
                          <a:cs typeface="Meiryo UI" panose="020B0604030504040204" pitchFamily="34" charset="-128"/>
                        </a:rPr>
                        <a:t> load reduce [min.]</a:t>
                      </a:r>
                      <a:endParaRPr lang="en-US" dirty="0">
                        <a:latin typeface="Meiryo UI" panose="020B0604030504040204" pitchFamily="34" charset="-128"/>
                        <a:ea typeface="Meiryo UI" panose="020B0604030504040204" pitchFamily="34" charset="-128"/>
                        <a:cs typeface="Meiryo UI" panose="020B0604030504040204" pitchFamily="34" charset="-128"/>
                      </a:endParaRPr>
                    </a:p>
                  </a:txBody>
                  <a:tcPr anchor="ctr"/>
                </a:tc>
                <a:tc>
                  <a:txBody>
                    <a:bodyPr/>
                    <a:lstStyle/>
                    <a:p>
                      <a:pPr algn="ctr"/>
                      <a:r>
                        <a:rPr lang="en-US" dirty="0">
                          <a:latin typeface="Meiryo UI" panose="020B0604030504040204" pitchFamily="34" charset="-128"/>
                          <a:ea typeface="Meiryo UI" panose="020B0604030504040204" pitchFamily="34" charset="-128"/>
                          <a:cs typeface="Meiryo UI" panose="020B0604030504040204" pitchFamily="34" charset="-128"/>
                        </a:rPr>
                        <a:t>Items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Meiryo UI" panose="020B0604030504040204" pitchFamily="34" charset="-128"/>
                          <a:ea typeface="Meiryo UI" panose="020B0604030504040204" pitchFamily="34" charset="-128"/>
                          <a:cs typeface="Meiryo UI" panose="020B0604030504040204" pitchFamily="34" charset="-128"/>
                        </a:rPr>
                        <a:t>Merit [min.]</a:t>
                      </a:r>
                    </a:p>
                  </a:txBody>
                  <a:tcPr anchor="ctr"/>
                </a:tc>
                <a:tc>
                  <a:txBody>
                    <a:bodyPr/>
                    <a:lstStyle/>
                    <a:p>
                      <a:pPr algn="ctr"/>
                      <a:r>
                        <a:rPr lang="en-US" dirty="0" err="1">
                          <a:latin typeface="Meiryo UI" panose="020B0604030504040204" pitchFamily="34" charset="-128"/>
                          <a:ea typeface="Meiryo UI" panose="020B0604030504040204" pitchFamily="34" charset="-128"/>
                          <a:cs typeface="Meiryo UI" panose="020B0604030504040204" pitchFamily="34" charset="-128"/>
                        </a:rPr>
                        <a:t>Kutsu</a:t>
                      </a:r>
                      <a:r>
                        <a:rPr lang="en-US" dirty="0">
                          <a:latin typeface="Meiryo UI" panose="020B0604030504040204" pitchFamily="34" charset="-128"/>
                          <a:ea typeface="Meiryo UI" panose="020B0604030504040204" pitchFamily="34" charset="-128"/>
                          <a:cs typeface="Meiryo UI" panose="020B0604030504040204" pitchFamily="34" charset="-128"/>
                        </a:rPr>
                        <a:t> </a:t>
                      </a:r>
                      <a:r>
                        <a:rPr lang="en-US" dirty="0" err="1">
                          <a:latin typeface="Meiryo UI" panose="020B0604030504040204" pitchFamily="34" charset="-128"/>
                          <a:ea typeface="Meiryo UI" panose="020B0604030504040204" pitchFamily="34" charset="-128"/>
                          <a:cs typeface="Meiryo UI" panose="020B0604030504040204" pitchFamily="34" charset="-128"/>
                        </a:rPr>
                        <a:t>jin</a:t>
                      </a:r>
                      <a:r>
                        <a:rPr lang="en-US" dirty="0">
                          <a:latin typeface="Meiryo UI" panose="020B0604030504040204" pitchFamily="34" charset="-128"/>
                          <a:ea typeface="Meiryo UI" panose="020B0604030504040204" pitchFamily="34" charset="-128"/>
                          <a:cs typeface="Meiryo UI" panose="020B0604030504040204" pitchFamily="34" charset="-128"/>
                        </a:rPr>
                        <a:t> [Per.]</a:t>
                      </a:r>
                    </a:p>
                  </a:txBody>
                  <a:tcPr anchor="ctr"/>
                </a:tc>
                <a:extLst>
                  <a:ext uri="{0D108BD9-81ED-4DB2-BD59-A6C34878D82A}">
                    <a16:rowId xmlns:a16="http://schemas.microsoft.com/office/drawing/2014/main" val="2763284004"/>
                  </a:ext>
                </a:extLst>
              </a:tr>
              <a:tr h="988992">
                <a:tc>
                  <a:txBody>
                    <a:bodyPr/>
                    <a:lstStyle/>
                    <a:p>
                      <a:pPr algn="ctr"/>
                      <a:r>
                        <a:rPr lang="en-US" dirty="0">
                          <a:latin typeface="Meiryo UI" panose="020B0604030504040204" pitchFamily="34" charset="-128"/>
                          <a:ea typeface="Meiryo UI" panose="020B0604030504040204" pitchFamily="34" charset="-128"/>
                          <a:cs typeface="Meiryo UI" panose="020B0604030504040204" pitchFamily="34" charset="-128"/>
                        </a:rPr>
                        <a:t>1</a:t>
                      </a:r>
                    </a:p>
                  </a:txBody>
                  <a:tcPr anchor="ctr"/>
                </a:tc>
                <a:tc>
                  <a:txBody>
                    <a:bodyPr/>
                    <a:lstStyle/>
                    <a:p>
                      <a:pPr algn="l"/>
                      <a:r>
                        <a:rPr lang="en-US" dirty="0">
                          <a:latin typeface="Meiryo UI" panose="020B0604030504040204" pitchFamily="34" charset="-128"/>
                          <a:ea typeface="Meiryo UI" panose="020B0604030504040204" pitchFamily="34" charset="-128"/>
                          <a:cs typeface="Meiryo UI" panose="020B0604030504040204" pitchFamily="34" charset="-128"/>
                        </a:rPr>
                        <a:t>Reduce work load add PO manual</a:t>
                      </a:r>
                    </a:p>
                  </a:txBody>
                  <a:tcPr anchor="ctr"/>
                </a:tc>
                <a:tc>
                  <a:txBody>
                    <a:bodyPr/>
                    <a:lstStyle/>
                    <a:p>
                      <a:pPr algn="r"/>
                      <a:r>
                        <a:rPr lang="en-US" dirty="0">
                          <a:latin typeface="Meiryo UI" panose="020B0604030504040204" pitchFamily="34" charset="-128"/>
                          <a:ea typeface="Meiryo UI" panose="020B0604030504040204" pitchFamily="34" charset="-128"/>
                          <a:cs typeface="Meiryo UI" panose="020B0604030504040204" pitchFamily="34" charset="-128"/>
                        </a:rPr>
                        <a:t>2.38</a:t>
                      </a:r>
                    </a:p>
                  </a:txBody>
                  <a:tcPr anchor="ctr"/>
                </a:tc>
                <a:tc>
                  <a:txBody>
                    <a:bodyPr/>
                    <a:lstStyle/>
                    <a:p>
                      <a:pPr algn="r"/>
                      <a:r>
                        <a:rPr lang="en-US" dirty="0">
                          <a:latin typeface="Meiryo UI" panose="020B0604030504040204" pitchFamily="34" charset="-128"/>
                          <a:ea typeface="Meiryo UI" panose="020B0604030504040204" pitchFamily="34" charset="-128"/>
                          <a:cs typeface="Meiryo UI" panose="020B0604030504040204" pitchFamily="34" charset="-128"/>
                        </a:rPr>
                        <a:t>56</a:t>
                      </a:r>
                    </a:p>
                  </a:txBody>
                  <a:tcPr anchor="ctr"/>
                </a:tc>
                <a:tc>
                  <a:txBody>
                    <a:bodyPr/>
                    <a:lstStyle/>
                    <a:p>
                      <a:pPr algn="r"/>
                      <a:r>
                        <a:rPr lang="en-US" dirty="0">
                          <a:latin typeface="Meiryo UI" panose="020B0604030504040204" pitchFamily="34" charset="-128"/>
                          <a:ea typeface="Meiryo UI" panose="020B0604030504040204" pitchFamily="34" charset="-128"/>
                          <a:cs typeface="Meiryo UI" panose="020B0604030504040204" pitchFamily="34" charset="-128"/>
                        </a:rPr>
                        <a:t>133.28</a:t>
                      </a:r>
                    </a:p>
                  </a:txBody>
                  <a:tcPr anchor="ctr"/>
                </a:tc>
                <a:tc>
                  <a:txBody>
                    <a:bodyPr/>
                    <a:lstStyle/>
                    <a:p>
                      <a:pPr algn="r"/>
                      <a:r>
                        <a:rPr lang="en-US" dirty="0">
                          <a:latin typeface="Meiryo UI" panose="020B0604030504040204" pitchFamily="34" charset="-128"/>
                          <a:ea typeface="Meiryo UI" panose="020B0604030504040204" pitchFamily="34" charset="-128"/>
                          <a:cs typeface="Meiryo UI" panose="020B0604030504040204" pitchFamily="34" charset="-128"/>
                        </a:rPr>
                        <a:t>0.28</a:t>
                      </a:r>
                    </a:p>
                  </a:txBody>
                  <a:tcPr anchor="ctr"/>
                </a:tc>
                <a:extLst>
                  <a:ext uri="{0D108BD9-81ED-4DB2-BD59-A6C34878D82A}">
                    <a16:rowId xmlns:a16="http://schemas.microsoft.com/office/drawing/2014/main" val="2966308655"/>
                  </a:ext>
                </a:extLst>
              </a:tr>
              <a:tr h="988992">
                <a:tc>
                  <a:txBody>
                    <a:bodyPr/>
                    <a:lstStyle/>
                    <a:p>
                      <a:pPr algn="ctr"/>
                      <a:r>
                        <a:rPr lang="en-US" dirty="0">
                          <a:latin typeface="Meiryo UI" panose="020B0604030504040204" pitchFamily="34" charset="-128"/>
                          <a:ea typeface="Meiryo UI" panose="020B0604030504040204" pitchFamily="34" charset="-128"/>
                          <a:cs typeface="Meiryo UI" panose="020B0604030504040204" pitchFamily="34" charset="-128"/>
                        </a:rPr>
                        <a:t>2</a:t>
                      </a:r>
                    </a:p>
                  </a:txBody>
                  <a:tcPr anchor="ctr"/>
                </a:tc>
                <a:tc>
                  <a:txBody>
                    <a:bodyPr/>
                    <a:lstStyle/>
                    <a:p>
                      <a:pPr algn="l"/>
                      <a:r>
                        <a:rPr lang="en-US" dirty="0">
                          <a:latin typeface="Meiryo UI" panose="020B0604030504040204" pitchFamily="34" charset="-128"/>
                          <a:ea typeface="Meiryo UI" panose="020B0604030504040204" pitchFamily="34" charset="-128"/>
                          <a:cs typeface="Meiryo UI" panose="020B0604030504040204" pitchFamily="34" charset="-128"/>
                        </a:rPr>
                        <a:t>Reduce</a:t>
                      </a:r>
                      <a:r>
                        <a:rPr lang="en-US" baseline="0" dirty="0">
                          <a:latin typeface="Meiryo UI" panose="020B0604030504040204" pitchFamily="34" charset="-128"/>
                          <a:ea typeface="Meiryo UI" panose="020B0604030504040204" pitchFamily="34" charset="-128"/>
                          <a:cs typeface="Meiryo UI" panose="020B0604030504040204" pitchFamily="34" charset="-128"/>
                        </a:rPr>
                        <a:t> work load input data part expired</a:t>
                      </a:r>
                      <a:endParaRPr lang="en-US" dirty="0">
                        <a:latin typeface="Meiryo UI" panose="020B0604030504040204" pitchFamily="34" charset="-128"/>
                        <a:ea typeface="Meiryo UI" panose="020B0604030504040204" pitchFamily="34" charset="-128"/>
                        <a:cs typeface="Meiryo UI" panose="020B0604030504040204" pitchFamily="34" charset="-128"/>
                      </a:endParaRPr>
                    </a:p>
                  </a:txBody>
                  <a:tcPr anchor="ctr"/>
                </a:tc>
                <a:tc>
                  <a:txBody>
                    <a:bodyPr/>
                    <a:lstStyle/>
                    <a:p>
                      <a:pPr algn="r"/>
                      <a:r>
                        <a:rPr lang="en-US" dirty="0">
                          <a:latin typeface="Meiryo UI" panose="020B0604030504040204" pitchFamily="34" charset="-128"/>
                          <a:ea typeface="Meiryo UI" panose="020B0604030504040204" pitchFamily="34" charset="-128"/>
                          <a:cs typeface="Meiryo UI" panose="020B0604030504040204" pitchFamily="34" charset="-128"/>
                        </a:rPr>
                        <a:t>8.25</a:t>
                      </a:r>
                    </a:p>
                  </a:txBody>
                  <a:tcPr anchor="ctr"/>
                </a:tc>
                <a:tc>
                  <a:txBody>
                    <a:bodyPr/>
                    <a:lstStyle/>
                    <a:p>
                      <a:pPr algn="r"/>
                      <a:r>
                        <a:rPr lang="en-US" dirty="0">
                          <a:latin typeface="Meiryo UI" panose="020B0604030504040204" pitchFamily="34" charset="-128"/>
                          <a:ea typeface="Meiryo UI" panose="020B0604030504040204" pitchFamily="34" charset="-128"/>
                          <a:cs typeface="Meiryo UI" panose="020B0604030504040204" pitchFamily="34" charset="-128"/>
                        </a:rPr>
                        <a:t>1,376</a:t>
                      </a:r>
                    </a:p>
                  </a:txBody>
                  <a:tcPr anchor="ctr"/>
                </a:tc>
                <a:tc>
                  <a:txBody>
                    <a:bodyPr/>
                    <a:lstStyle/>
                    <a:p>
                      <a:pPr algn="r"/>
                      <a:r>
                        <a:rPr lang="en-US" dirty="0">
                          <a:latin typeface="Meiryo UI" panose="020B0604030504040204" pitchFamily="34" charset="-128"/>
                          <a:ea typeface="Meiryo UI" panose="020B0604030504040204" pitchFamily="34" charset="-128"/>
                          <a:cs typeface="Meiryo UI" panose="020B0604030504040204" pitchFamily="34" charset="-128"/>
                        </a:rPr>
                        <a:t>11,352.00</a:t>
                      </a:r>
                    </a:p>
                  </a:txBody>
                  <a:tcPr anchor="ctr"/>
                </a:tc>
                <a:tc>
                  <a:txBody>
                    <a:bodyPr/>
                    <a:lstStyle/>
                    <a:p>
                      <a:pPr algn="r"/>
                      <a:r>
                        <a:rPr lang="en-US" dirty="0">
                          <a:latin typeface="Meiryo UI" panose="020B0604030504040204" pitchFamily="34" charset="-128"/>
                          <a:ea typeface="Meiryo UI" panose="020B0604030504040204" pitchFamily="34" charset="-128"/>
                          <a:cs typeface="Meiryo UI" panose="020B0604030504040204" pitchFamily="34" charset="-128"/>
                        </a:rPr>
                        <a:t>23.65</a:t>
                      </a:r>
                    </a:p>
                  </a:txBody>
                  <a:tcPr anchor="ctr"/>
                </a:tc>
                <a:extLst>
                  <a:ext uri="{0D108BD9-81ED-4DB2-BD59-A6C34878D82A}">
                    <a16:rowId xmlns:a16="http://schemas.microsoft.com/office/drawing/2014/main" val="3831727474"/>
                  </a:ext>
                </a:extLst>
              </a:tr>
              <a:tr h="546618">
                <a:tc>
                  <a:txBody>
                    <a:bodyPr/>
                    <a:lstStyle/>
                    <a:p>
                      <a:pPr algn="ctr"/>
                      <a:endParaRPr lang="en-US" dirty="0">
                        <a:latin typeface="Meiryo UI" panose="020B0604030504040204" pitchFamily="34" charset="-128"/>
                        <a:ea typeface="Meiryo UI" panose="020B0604030504040204" pitchFamily="34" charset="-128"/>
                        <a:cs typeface="Meiryo UI" panose="020B0604030504040204" pitchFamily="34" charset="-128"/>
                      </a:endParaRPr>
                    </a:p>
                  </a:txBody>
                  <a:tcPr anchor="ctr"/>
                </a:tc>
                <a:tc>
                  <a:txBody>
                    <a:bodyPr/>
                    <a:lstStyle/>
                    <a:p>
                      <a:pPr algn="l"/>
                      <a:r>
                        <a:rPr lang="en-US" b="1" dirty="0">
                          <a:latin typeface="Meiryo UI" panose="020B0604030504040204" pitchFamily="34" charset="-128"/>
                          <a:ea typeface="Meiryo UI" panose="020B0604030504040204" pitchFamily="34" charset="-128"/>
                          <a:cs typeface="Meiryo UI" panose="020B0604030504040204" pitchFamily="34" charset="-128"/>
                        </a:rPr>
                        <a:t>Total</a:t>
                      </a:r>
                    </a:p>
                  </a:txBody>
                  <a:tcPr anchor="ctr"/>
                </a:tc>
                <a:tc>
                  <a:txBody>
                    <a:bodyPr/>
                    <a:lstStyle/>
                    <a:p>
                      <a:pPr algn="r" fontAlgn="ctr"/>
                      <a:r>
                        <a:rPr lang="en-US" sz="1800" b="1" i="0" u="none" strike="noStrike" dirty="0">
                          <a:solidFill>
                            <a:srgbClr val="000000"/>
                          </a:solidFill>
                          <a:effectLst/>
                          <a:latin typeface="Meiryo UI" panose="020B0604030504040204" pitchFamily="34" charset="-128"/>
                          <a:ea typeface="Meiryo UI" panose="020B0604030504040204" pitchFamily="34" charset="-128"/>
                          <a:cs typeface="Meiryo UI" panose="020B0604030504040204" pitchFamily="34" charset="-128"/>
                        </a:rPr>
                        <a:t>10.63</a:t>
                      </a:r>
                    </a:p>
                  </a:txBody>
                  <a:tcPr marL="9525" marR="85725" marT="9525" marB="0" anchor="ctr"/>
                </a:tc>
                <a:tc>
                  <a:txBody>
                    <a:bodyPr/>
                    <a:lstStyle/>
                    <a:p>
                      <a:pPr algn="r" fontAlgn="ctr"/>
                      <a:r>
                        <a:rPr lang="en-US" sz="1800" b="1" i="0" u="none" strike="noStrike" dirty="0">
                          <a:solidFill>
                            <a:srgbClr val="000000"/>
                          </a:solidFill>
                          <a:effectLst/>
                          <a:latin typeface="Meiryo UI" panose="020B0604030504040204" pitchFamily="34" charset="-128"/>
                          <a:ea typeface="Meiryo UI" panose="020B0604030504040204" pitchFamily="34" charset="-128"/>
                          <a:cs typeface="Meiryo UI" panose="020B0604030504040204" pitchFamily="34" charset="-128"/>
                        </a:rPr>
                        <a:t>1,432</a:t>
                      </a:r>
                    </a:p>
                  </a:txBody>
                  <a:tcPr marL="9525" marR="85725" marT="9525" marB="0" anchor="ctr"/>
                </a:tc>
                <a:tc>
                  <a:txBody>
                    <a:bodyPr/>
                    <a:lstStyle/>
                    <a:p>
                      <a:pPr algn="r" fontAlgn="ctr"/>
                      <a:r>
                        <a:rPr lang="en-US" sz="1800" b="1" i="0" u="none" strike="noStrike" dirty="0">
                          <a:solidFill>
                            <a:srgbClr val="000000"/>
                          </a:solidFill>
                          <a:effectLst/>
                          <a:latin typeface="Meiryo UI" panose="020B0604030504040204" pitchFamily="34" charset="-128"/>
                          <a:ea typeface="Meiryo UI" panose="020B0604030504040204" pitchFamily="34" charset="-128"/>
                          <a:cs typeface="Meiryo UI" panose="020B0604030504040204" pitchFamily="34" charset="-128"/>
                        </a:rPr>
                        <a:t>11,485.28</a:t>
                      </a:r>
                    </a:p>
                  </a:txBody>
                  <a:tcPr marL="9525" marR="85725" marT="9525" marB="0" anchor="ctr"/>
                </a:tc>
                <a:tc>
                  <a:txBody>
                    <a:bodyPr/>
                    <a:lstStyle/>
                    <a:p>
                      <a:pPr algn="r" fontAlgn="ctr"/>
                      <a:r>
                        <a:rPr lang="en-US" sz="1800" b="1" i="0" u="none" strike="noStrike" dirty="0">
                          <a:solidFill>
                            <a:srgbClr val="000000"/>
                          </a:solidFill>
                          <a:effectLst/>
                          <a:latin typeface="Meiryo UI" panose="020B0604030504040204" pitchFamily="34" charset="-128"/>
                          <a:ea typeface="Meiryo UI" panose="020B0604030504040204" pitchFamily="34" charset="-128"/>
                          <a:cs typeface="Meiryo UI" panose="020B0604030504040204" pitchFamily="34" charset="-128"/>
                        </a:rPr>
                        <a:t>23.93</a:t>
                      </a:r>
                    </a:p>
                  </a:txBody>
                  <a:tcPr marL="9525" marR="85725" marT="9525" marB="0" anchor="ctr"/>
                </a:tc>
                <a:extLst>
                  <a:ext uri="{0D108BD9-81ED-4DB2-BD59-A6C34878D82A}">
                    <a16:rowId xmlns:a16="http://schemas.microsoft.com/office/drawing/2014/main" val="1752415519"/>
                  </a:ext>
                </a:extLst>
              </a:tr>
            </a:tbl>
          </a:graphicData>
        </a:graphic>
      </p:graphicFrame>
      <p:sp>
        <p:nvSpPr>
          <p:cNvPr id="12" name="TextBox 11"/>
          <p:cNvSpPr txBox="1"/>
          <p:nvPr/>
        </p:nvSpPr>
        <p:spPr>
          <a:xfrm>
            <a:off x="1487407" y="4471069"/>
            <a:ext cx="5729517" cy="369332"/>
          </a:xfrm>
          <a:prstGeom prst="rect">
            <a:avLst/>
          </a:prstGeom>
          <a:noFill/>
        </p:spPr>
        <p:txBody>
          <a:bodyPr wrap="none" rtlCol="0">
            <a:spAutoFit/>
          </a:bodyPr>
          <a:lstStyle/>
          <a:p>
            <a:r>
              <a:rPr lang="en-US" b="1" dirty="0">
                <a:latin typeface="Meiryo UI" panose="020B0604030504040204" pitchFamily="34" charset="-128"/>
                <a:ea typeface="Meiryo UI" panose="020B0604030504040204" pitchFamily="34" charset="-128"/>
                <a:cs typeface="Meiryo UI" panose="020B0604030504040204" pitchFamily="34" charset="-128"/>
                <a:sym typeface="Wingdings 2" panose="05020102010507070707" pitchFamily="18" charset="2"/>
              </a:rPr>
              <a:t> </a:t>
            </a:r>
            <a:r>
              <a:rPr lang="en-US" b="1" dirty="0">
                <a:latin typeface="Meiryo UI" panose="020B0604030504040204" pitchFamily="34" charset="-128"/>
                <a:ea typeface="Meiryo UI" panose="020B0604030504040204" pitchFamily="34" charset="-128"/>
                <a:cs typeface="Meiryo UI" panose="020B0604030504040204" pitchFamily="34" charset="-128"/>
              </a:rPr>
              <a:t>Current use manpower check parts expired</a:t>
            </a:r>
          </a:p>
        </p:txBody>
      </p:sp>
      <p:graphicFrame>
        <p:nvGraphicFramePr>
          <p:cNvPr id="13" name="Table 12"/>
          <p:cNvGraphicFramePr>
            <a:graphicFrameLocks noGrp="1"/>
          </p:cNvGraphicFramePr>
          <p:nvPr>
            <p:extLst>
              <p:ext uri="{D42A27DB-BD31-4B8C-83A1-F6EECF244321}">
                <p14:modId xmlns:p14="http://schemas.microsoft.com/office/powerpoint/2010/main" val="483627477"/>
              </p:ext>
            </p:extLst>
          </p:nvPr>
        </p:nvGraphicFramePr>
        <p:xfrm>
          <a:off x="1471467" y="5076206"/>
          <a:ext cx="6424968" cy="1473115"/>
        </p:xfrm>
        <a:graphic>
          <a:graphicData uri="http://schemas.openxmlformats.org/drawingml/2006/table">
            <a:tbl>
              <a:tblPr firstRow="1" bandRow="1">
                <a:tableStyleId>{5C22544A-7EE6-4342-B048-85BDC9FD1C3A}</a:tableStyleId>
              </a:tblPr>
              <a:tblGrid>
                <a:gridCol w="2141656">
                  <a:extLst>
                    <a:ext uri="{9D8B030D-6E8A-4147-A177-3AD203B41FA5}">
                      <a16:colId xmlns:a16="http://schemas.microsoft.com/office/drawing/2014/main" val="1807296479"/>
                    </a:ext>
                  </a:extLst>
                </a:gridCol>
                <a:gridCol w="2141656">
                  <a:extLst>
                    <a:ext uri="{9D8B030D-6E8A-4147-A177-3AD203B41FA5}">
                      <a16:colId xmlns:a16="http://schemas.microsoft.com/office/drawing/2014/main" val="232127512"/>
                    </a:ext>
                  </a:extLst>
                </a:gridCol>
                <a:gridCol w="2141656">
                  <a:extLst>
                    <a:ext uri="{9D8B030D-6E8A-4147-A177-3AD203B41FA5}">
                      <a16:colId xmlns:a16="http://schemas.microsoft.com/office/drawing/2014/main" val="2390316512"/>
                    </a:ext>
                  </a:extLst>
                </a:gridCol>
              </a:tblGrid>
              <a:tr h="932726">
                <a:tc>
                  <a:txBody>
                    <a:bodyPr/>
                    <a:lstStyle/>
                    <a:p>
                      <a:pPr algn="ctr"/>
                      <a:r>
                        <a:rPr lang="en-US" dirty="0">
                          <a:latin typeface="Meiryo UI" panose="020B0604030504040204" pitchFamily="34" charset="-128"/>
                          <a:ea typeface="Meiryo UI" panose="020B0604030504040204" pitchFamily="34" charset="-128"/>
                          <a:cs typeface="Meiryo UI" panose="020B0604030504040204" pitchFamily="34" charset="-128"/>
                        </a:rPr>
                        <a:t>Current</a:t>
                      </a:r>
                      <a:r>
                        <a:rPr lang="en-US" baseline="0" dirty="0">
                          <a:latin typeface="Meiryo UI" panose="020B0604030504040204" pitchFamily="34" charset="-128"/>
                          <a:ea typeface="Meiryo UI" panose="020B0604030504040204" pitchFamily="34" charset="-128"/>
                          <a:cs typeface="Meiryo UI" panose="020B0604030504040204" pitchFamily="34" charset="-128"/>
                        </a:rPr>
                        <a:t> use manpower [Per.]</a:t>
                      </a:r>
                      <a:endParaRPr lang="en-US" dirty="0">
                        <a:latin typeface="Meiryo UI" panose="020B0604030504040204" pitchFamily="34" charset="-128"/>
                        <a:ea typeface="Meiryo UI" panose="020B0604030504040204" pitchFamily="34" charset="-128"/>
                        <a:cs typeface="Meiryo UI" panose="020B0604030504040204" pitchFamily="34" charset="-128"/>
                      </a:endParaRPr>
                    </a:p>
                  </a:txBody>
                  <a:tcPr anchor="ctr"/>
                </a:tc>
                <a:tc>
                  <a:txBody>
                    <a:bodyPr/>
                    <a:lstStyle/>
                    <a:p>
                      <a:pPr algn="ctr"/>
                      <a:r>
                        <a:rPr lang="en-US" dirty="0">
                          <a:latin typeface="Meiryo UI" panose="020B0604030504040204" pitchFamily="34" charset="-128"/>
                          <a:ea typeface="Meiryo UI" panose="020B0604030504040204" pitchFamily="34" charset="-128"/>
                          <a:cs typeface="Meiryo UI" panose="020B0604030504040204" pitchFamily="34" charset="-128"/>
                        </a:rPr>
                        <a:t>Improve use manpower [Per.]</a:t>
                      </a:r>
                    </a:p>
                  </a:txBody>
                  <a:tcPr anchor="ctr"/>
                </a:tc>
                <a:tc>
                  <a:txBody>
                    <a:bodyPr/>
                    <a:lstStyle/>
                    <a:p>
                      <a:pPr algn="ctr"/>
                      <a:r>
                        <a:rPr lang="en-US" dirty="0">
                          <a:latin typeface="Meiryo UI" panose="020B0604030504040204" pitchFamily="34" charset="-128"/>
                          <a:ea typeface="Meiryo UI" panose="020B0604030504040204" pitchFamily="34" charset="-128"/>
                          <a:cs typeface="Meiryo UI" panose="020B0604030504040204" pitchFamily="34" charset="-128"/>
                        </a:rPr>
                        <a:t>Reduce manpower [Per.]</a:t>
                      </a:r>
                    </a:p>
                  </a:txBody>
                  <a:tcPr anchor="ctr"/>
                </a:tc>
                <a:extLst>
                  <a:ext uri="{0D108BD9-81ED-4DB2-BD59-A6C34878D82A}">
                    <a16:rowId xmlns:a16="http://schemas.microsoft.com/office/drawing/2014/main" val="4187636121"/>
                  </a:ext>
                </a:extLst>
              </a:tr>
              <a:tr h="540389">
                <a:tc>
                  <a:txBody>
                    <a:bodyPr/>
                    <a:lstStyle/>
                    <a:p>
                      <a:pPr algn="ctr"/>
                      <a:r>
                        <a:rPr lang="en-US" sz="2000" b="1" dirty="0">
                          <a:latin typeface="Meiryo UI" panose="020B0604030504040204" pitchFamily="34" charset="-128"/>
                          <a:ea typeface="Meiryo UI" panose="020B0604030504040204" pitchFamily="34" charset="-128"/>
                          <a:cs typeface="Meiryo UI" panose="020B0604030504040204" pitchFamily="34" charset="-128"/>
                        </a:rPr>
                        <a:t>7</a:t>
                      </a:r>
                    </a:p>
                  </a:txBody>
                  <a:tcPr anchor="ctr"/>
                </a:tc>
                <a:tc>
                  <a:txBody>
                    <a:bodyPr/>
                    <a:lstStyle/>
                    <a:p>
                      <a:pPr algn="ctr"/>
                      <a:r>
                        <a:rPr lang="en-US" sz="2000" b="1" dirty="0">
                          <a:latin typeface="Meiryo UI" panose="020B0604030504040204" pitchFamily="34" charset="-128"/>
                          <a:ea typeface="Meiryo UI" panose="020B0604030504040204" pitchFamily="34" charset="-128"/>
                          <a:cs typeface="Meiryo UI" panose="020B0604030504040204" pitchFamily="34" charset="-128"/>
                        </a:rPr>
                        <a:t>4</a:t>
                      </a:r>
                    </a:p>
                  </a:txBody>
                  <a:tcPr anchor="ctr"/>
                </a:tc>
                <a:tc>
                  <a:txBody>
                    <a:bodyPr/>
                    <a:lstStyle/>
                    <a:p>
                      <a:pPr algn="ctr"/>
                      <a:r>
                        <a:rPr lang="en-US" sz="2000" b="1" dirty="0">
                          <a:latin typeface="Meiryo UI" panose="020B0604030504040204" pitchFamily="34" charset="-128"/>
                          <a:ea typeface="Meiryo UI" panose="020B0604030504040204" pitchFamily="34" charset="-128"/>
                          <a:cs typeface="Meiryo UI" panose="020B0604030504040204" pitchFamily="34" charset="-128"/>
                        </a:rPr>
                        <a:t>3</a:t>
                      </a:r>
                    </a:p>
                  </a:txBody>
                  <a:tcPr anchor="ctr"/>
                </a:tc>
                <a:extLst>
                  <a:ext uri="{0D108BD9-81ED-4DB2-BD59-A6C34878D82A}">
                    <a16:rowId xmlns:a16="http://schemas.microsoft.com/office/drawing/2014/main" val="3409361791"/>
                  </a:ext>
                </a:extLst>
              </a:tr>
            </a:tbl>
          </a:graphicData>
        </a:graphic>
      </p:graphicFrame>
      <p:sp>
        <p:nvSpPr>
          <p:cNvPr id="14" name="Rectangle 13"/>
          <p:cNvSpPr/>
          <p:nvPr/>
        </p:nvSpPr>
        <p:spPr>
          <a:xfrm>
            <a:off x="5753983" y="5058131"/>
            <a:ext cx="2142452" cy="1491189"/>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rot="20194693">
            <a:off x="5251889" y="2453014"/>
            <a:ext cx="1488677" cy="830997"/>
          </a:xfrm>
          <a:prstGeom prst="rect">
            <a:avLst/>
          </a:prstGeom>
          <a:noFill/>
        </p:spPr>
        <p:txBody>
          <a:bodyPr wrap="none" rtlCol="0">
            <a:spAutoFit/>
          </a:bodyPr>
          <a:lstStyle/>
          <a:p>
            <a:r>
              <a:rPr lang="en-US" sz="4800" b="1" dirty="0"/>
              <a:t>Draft</a:t>
            </a:r>
          </a:p>
        </p:txBody>
      </p:sp>
    </p:spTree>
    <p:extLst>
      <p:ext uri="{BB962C8B-B14F-4D97-AF65-F5344CB8AC3E}">
        <p14:creationId xmlns:p14="http://schemas.microsoft.com/office/powerpoint/2010/main" val="4102069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2223" y="38035"/>
            <a:ext cx="1546388" cy="502734"/>
            <a:chOff x="43193" y="38035"/>
            <a:chExt cx="1546388" cy="502734"/>
          </a:xfrm>
        </p:grpSpPr>
        <p:sp>
          <p:nvSpPr>
            <p:cNvPr id="5" name="Rectangle 4"/>
            <p:cNvSpPr/>
            <p:nvPr/>
          </p:nvSpPr>
          <p:spPr>
            <a:xfrm>
              <a:off x="560892" y="44826"/>
              <a:ext cx="1028689" cy="461665"/>
            </a:xfrm>
            <a:prstGeom prst="rect">
              <a:avLst/>
            </a:prstGeom>
            <a:noFill/>
            <a:ln>
              <a:noFill/>
            </a:ln>
          </p:spPr>
          <p:txBody>
            <a:bodyPr wrap="square" anchor="ctr">
              <a:spAutoFit/>
            </a:bodyPr>
            <a:lstStyle/>
            <a:p>
              <a:pPr algn="ctr"/>
              <a:r>
                <a:rPr lang="en-US" sz="1200" b="1" dirty="0">
                  <a:ln w="3175">
                    <a:noFill/>
                  </a:ln>
                  <a:solidFill>
                    <a:srgbClr val="002060"/>
                  </a:solidFill>
                  <a:latin typeface="Meiryo UI" panose="020B0604030504040204" pitchFamily="34" charset="-128"/>
                  <a:ea typeface="Meiryo UI" panose="020B0604030504040204" pitchFamily="34" charset="-128"/>
                  <a:cs typeface="Meiryo UI" panose="020B0604030504040204" pitchFamily="34" charset="-128"/>
                </a:rPr>
                <a:t>DBC-RA2</a:t>
              </a:r>
            </a:p>
            <a:p>
              <a:pPr algn="ctr"/>
              <a:r>
                <a:rPr lang="en-US" sz="1200" b="1" dirty="0">
                  <a:ln w="3175">
                    <a:noFill/>
                  </a:ln>
                  <a:solidFill>
                    <a:srgbClr val="002060"/>
                  </a:solidFill>
                  <a:latin typeface="Meiryo UI" panose="020B0604030504040204" pitchFamily="34" charset="-128"/>
                  <a:ea typeface="Meiryo UI" panose="020B0604030504040204" pitchFamily="34" charset="-128"/>
                  <a:cs typeface="Meiryo UI" panose="020B0604030504040204" pitchFamily="34" charset="-128"/>
                </a:rPr>
                <a:t>PLD</a:t>
              </a:r>
            </a:p>
          </p:txBody>
        </p:sp>
        <p:sp>
          <p:nvSpPr>
            <p:cNvPr id="6" name="Rectangle 5"/>
            <p:cNvSpPr/>
            <p:nvPr/>
          </p:nvSpPr>
          <p:spPr>
            <a:xfrm>
              <a:off x="43193" y="38035"/>
              <a:ext cx="428053" cy="35033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7" name="Rectangle 6"/>
            <p:cNvSpPr/>
            <p:nvPr/>
          </p:nvSpPr>
          <p:spPr>
            <a:xfrm>
              <a:off x="195593" y="190435"/>
              <a:ext cx="428053" cy="35033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grpSp>
      <p:sp>
        <p:nvSpPr>
          <p:cNvPr id="8" name="Slide Number Placeholder 1"/>
          <p:cNvSpPr>
            <a:spLocks noGrp="1"/>
          </p:cNvSpPr>
          <p:nvPr>
            <p:ph type="sldNum" sz="quarter" idx="12"/>
          </p:nvPr>
        </p:nvSpPr>
        <p:spPr>
          <a:xfrm>
            <a:off x="11716418" y="48517"/>
            <a:ext cx="427495" cy="393765"/>
          </a:xfrm>
          <a:noFill/>
          <a:ln>
            <a:solidFill>
              <a:schemeClr val="bg2"/>
            </a:solidFill>
          </a:ln>
        </p:spPr>
        <p:txBody>
          <a:bodyPr/>
          <a:lstStyle/>
          <a:p>
            <a:pPr algn="ctr">
              <a:defRPr/>
            </a:pPr>
            <a:fld id="{DF45C4D3-E5FA-4693-B145-B6F044B422B4}" type="slidenum">
              <a:rPr lang="en-US" sz="1800" b="1">
                <a:solidFill>
                  <a:prstClr val="black">
                    <a:tint val="75000"/>
                  </a:prstClr>
                </a:solidFill>
                <a:latin typeface="Meiryo UI" panose="020B0604030504040204" pitchFamily="34" charset="-128"/>
                <a:ea typeface="Meiryo UI" panose="020B0604030504040204" pitchFamily="34" charset="-128"/>
                <a:cs typeface="Meiryo UI" panose="020B0604030504040204" pitchFamily="34" charset="-128"/>
              </a:rPr>
              <a:pPr algn="ctr">
                <a:defRPr/>
              </a:pPr>
              <a:t>8</a:t>
            </a:fld>
            <a:endParaRPr lang="en-US" sz="1800" b="1" dirty="0">
              <a:solidFill>
                <a:prstClr val="black">
                  <a:tint val="75000"/>
                </a:prstClr>
              </a:solidFill>
              <a:latin typeface="Meiryo UI" panose="020B0604030504040204" pitchFamily="34" charset="-128"/>
              <a:ea typeface="Meiryo UI" panose="020B0604030504040204" pitchFamily="34" charset="-128"/>
              <a:cs typeface="Meiryo UI" panose="020B0604030504040204" pitchFamily="34" charset="-128"/>
            </a:endParaRPr>
          </a:p>
        </p:txBody>
      </p:sp>
      <p:cxnSp>
        <p:nvCxnSpPr>
          <p:cNvPr id="9" name="Straight Connector 8"/>
          <p:cNvCxnSpPr/>
          <p:nvPr/>
        </p:nvCxnSpPr>
        <p:spPr>
          <a:xfrm flipV="1">
            <a:off x="25769" y="567664"/>
            <a:ext cx="1216152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983671" y="61806"/>
            <a:ext cx="7342354" cy="461577"/>
          </a:xfrm>
          <a:prstGeom prst="rect">
            <a:avLst/>
          </a:prstGeom>
          <a:noFill/>
          <a:ln w="12700" cap="flat" cmpd="sng" algn="ctr">
            <a:noFill/>
            <a:prstDash val="solid"/>
            <a:miter lim="800000"/>
          </a:ln>
          <a:effectLst/>
        </p:spPr>
        <p:txBody>
          <a:bodyPr lIns="84366" tIns="42184" rIns="84366" bIns="42184" rtlCol="0" anchor="ctr"/>
          <a:lstStyle/>
          <a:p>
            <a:pPr algn="ctr">
              <a:tabLst>
                <a:tab pos="1491791" algn="l"/>
              </a:tabLst>
              <a:defRPr/>
            </a:pPr>
            <a:r>
              <a:rPr lang="en-US" sz="2800" b="1" dirty="0">
                <a:solidFill>
                  <a:srgbClr val="002060"/>
                </a:solidFill>
                <a:latin typeface="Meiryo UI" panose="020B0604030504040204" pitchFamily="34" charset="-128"/>
                <a:ea typeface="Meiryo UI" panose="020B0604030504040204" pitchFamily="34" charset="-128"/>
                <a:cs typeface="Meiryo UI" panose="020B0604030504040204" pitchFamily="34" charset="-128"/>
              </a:rPr>
              <a:t>Process Flow / Operation system</a:t>
            </a:r>
          </a:p>
        </p:txBody>
      </p:sp>
      <p:graphicFrame>
        <p:nvGraphicFramePr>
          <p:cNvPr id="26" name="Table 25"/>
          <p:cNvGraphicFramePr>
            <a:graphicFrameLocks noGrp="1"/>
          </p:cNvGraphicFramePr>
          <p:nvPr>
            <p:extLst>
              <p:ext uri="{D42A27DB-BD31-4B8C-83A1-F6EECF244321}">
                <p14:modId xmlns:p14="http://schemas.microsoft.com/office/powerpoint/2010/main" val="690074880"/>
              </p:ext>
            </p:extLst>
          </p:nvPr>
        </p:nvGraphicFramePr>
        <p:xfrm>
          <a:off x="1196340" y="2169028"/>
          <a:ext cx="9641841" cy="4523872"/>
        </p:xfrm>
        <a:graphic>
          <a:graphicData uri="http://schemas.openxmlformats.org/drawingml/2006/table">
            <a:tbl>
              <a:tblPr firstRow="1" bandRow="1">
                <a:tableStyleId>{B301B821-A1FF-4177-AEE7-76D212191A09}</a:tableStyleId>
              </a:tblPr>
              <a:tblGrid>
                <a:gridCol w="2319545">
                  <a:extLst>
                    <a:ext uri="{9D8B030D-6E8A-4147-A177-3AD203B41FA5}">
                      <a16:colId xmlns:a16="http://schemas.microsoft.com/office/drawing/2014/main" val="2303032641"/>
                    </a:ext>
                  </a:extLst>
                </a:gridCol>
                <a:gridCol w="1464460">
                  <a:extLst>
                    <a:ext uri="{9D8B030D-6E8A-4147-A177-3AD203B41FA5}">
                      <a16:colId xmlns:a16="http://schemas.microsoft.com/office/drawing/2014/main" val="3566009024"/>
                    </a:ext>
                  </a:extLst>
                </a:gridCol>
                <a:gridCol w="1464458">
                  <a:extLst>
                    <a:ext uri="{9D8B030D-6E8A-4147-A177-3AD203B41FA5}">
                      <a16:colId xmlns:a16="http://schemas.microsoft.com/office/drawing/2014/main" val="3489010273"/>
                    </a:ext>
                  </a:extLst>
                </a:gridCol>
                <a:gridCol w="1464460">
                  <a:extLst>
                    <a:ext uri="{9D8B030D-6E8A-4147-A177-3AD203B41FA5}">
                      <a16:colId xmlns:a16="http://schemas.microsoft.com/office/drawing/2014/main" val="997905547"/>
                    </a:ext>
                  </a:extLst>
                </a:gridCol>
                <a:gridCol w="1464458">
                  <a:extLst>
                    <a:ext uri="{9D8B030D-6E8A-4147-A177-3AD203B41FA5}">
                      <a16:colId xmlns:a16="http://schemas.microsoft.com/office/drawing/2014/main" val="4138904459"/>
                    </a:ext>
                  </a:extLst>
                </a:gridCol>
                <a:gridCol w="1464460">
                  <a:extLst>
                    <a:ext uri="{9D8B030D-6E8A-4147-A177-3AD203B41FA5}">
                      <a16:colId xmlns:a16="http://schemas.microsoft.com/office/drawing/2014/main" val="572881263"/>
                    </a:ext>
                  </a:extLst>
                </a:gridCol>
              </a:tblGrid>
              <a:tr h="422664">
                <a:tc>
                  <a:txBody>
                    <a:bodyPr/>
                    <a:lstStyle/>
                    <a:p>
                      <a:pPr algn="ctr"/>
                      <a:r>
                        <a:rPr lang="en-US" sz="2000" dirty="0">
                          <a:latin typeface="Tahoma" panose="020B0604030504040204" pitchFamily="34" charset="0"/>
                          <a:ea typeface="Tahoma" panose="020B0604030504040204" pitchFamily="34" charset="0"/>
                          <a:cs typeface="Tahoma" panose="020B0604030504040204" pitchFamily="34" charset="0"/>
                        </a:rPr>
                        <a:t>Detail</a:t>
                      </a:r>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5">
                  <a:txBody>
                    <a:bodyPr/>
                    <a:lstStyle/>
                    <a:p>
                      <a:pPr algn="ctr"/>
                      <a:r>
                        <a:rPr lang="en-US" sz="2000" dirty="0">
                          <a:latin typeface="Tahoma" panose="020B0604030504040204" pitchFamily="34" charset="0"/>
                          <a:ea typeface="Tahoma" panose="020B0604030504040204" pitchFamily="34" charset="0"/>
                          <a:cs typeface="Tahoma" panose="020B0604030504040204" pitchFamily="34" charset="0"/>
                        </a:rPr>
                        <a:t>Operation</a:t>
                      </a:r>
                      <a:r>
                        <a:rPr lang="en-US" sz="2000" baseline="0" dirty="0">
                          <a:latin typeface="Tahoma" panose="020B0604030504040204" pitchFamily="34" charset="0"/>
                          <a:ea typeface="Tahoma" panose="020B0604030504040204" pitchFamily="34" charset="0"/>
                          <a:cs typeface="Tahoma" panose="020B0604030504040204" pitchFamily="34" charset="0"/>
                        </a:rPr>
                        <a:t> flow/Lead time</a:t>
                      </a:r>
                    </a:p>
                    <a:p>
                      <a:pPr algn="ctr"/>
                      <a:r>
                        <a:rPr lang="en-US" sz="1800" dirty="0">
                          <a:solidFill>
                            <a:srgbClr val="FFFF00"/>
                          </a:solidFill>
                          <a:latin typeface="Tahoma" panose="020B0604030504040204" pitchFamily="34" charset="0"/>
                          <a:ea typeface="Tahoma" panose="020B0604030504040204" pitchFamily="34" charset="0"/>
                          <a:cs typeface="Tahoma" panose="020B0604030504040204" pitchFamily="34" charset="0"/>
                        </a:rPr>
                        <a:t>(Add Manpower = 33pers.,HT=20pers.  RA = 13pers.)</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06146099"/>
                  </a:ext>
                </a:extLst>
              </a:tr>
              <a:tr h="1082427">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Tahoma" panose="020B0604030504040204" pitchFamily="34" charset="0"/>
                          <a:ea typeface="Tahoma" panose="020B0604030504040204" pitchFamily="34" charset="0"/>
                          <a:cs typeface="Tahoma" panose="020B0604030504040204" pitchFamily="34" charset="0"/>
                          <a:sym typeface="Wingdings 2" panose="05020102010507070707" pitchFamily="18" charset="2"/>
                        </a:rPr>
                        <a:t></a:t>
                      </a:r>
                      <a:r>
                        <a:rPr lang="en-US" sz="2400" dirty="0">
                          <a:latin typeface="Tahoma" panose="020B0604030504040204" pitchFamily="34" charset="0"/>
                          <a:ea typeface="Tahoma" panose="020B0604030504040204" pitchFamily="34" charset="0"/>
                          <a:cs typeface="Tahoma" panose="020B0604030504040204" pitchFamily="34" charset="0"/>
                          <a:sym typeface="Josefin Sans"/>
                        </a:rPr>
                        <a:t> Sort parts</a:t>
                      </a:r>
                    </a:p>
                    <a:p>
                      <a:pPr algn="ctr"/>
                      <a:r>
                        <a:rPr lang="en-US" sz="1600" dirty="0">
                          <a:solidFill>
                            <a:srgbClr val="0319E7"/>
                          </a:solidFill>
                          <a:latin typeface="Tahoma" panose="020B0604030504040204" pitchFamily="34" charset="0"/>
                          <a:ea typeface="Tahoma" panose="020B0604030504040204" pitchFamily="34" charset="0"/>
                          <a:cs typeface="Tahoma" panose="020B0604030504040204" pitchFamily="34" charset="0"/>
                        </a:rPr>
                        <a:t>[145 day 20 min.]</a:t>
                      </a:r>
                      <a:endParaRPr lang="en-US" sz="1600" b="1" dirty="0">
                        <a:solidFill>
                          <a:srgbClr val="0319E7"/>
                        </a:solidFill>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tx1"/>
                      </a:solidFill>
                      <a:prstDash val="solid"/>
                      <a:round/>
                      <a:headEnd type="none" w="med" len="med"/>
                      <a:tailEnd type="none" w="med" len="med"/>
                    </a:lnL>
                    <a:lnR w="19050" cap="flat" cmpd="sng" algn="ctr">
                      <a:solidFill>
                        <a:schemeClr val="accent1">
                          <a:lumMod val="75000"/>
                        </a:schemeClr>
                      </a:solidFill>
                      <a:prstDash val="sysDot"/>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accent1">
                          <a:lumMod val="75000"/>
                        </a:schemeClr>
                      </a:solidFill>
                      <a:prstDash val="sysDot"/>
                      <a:round/>
                      <a:headEnd type="none" w="med" len="med"/>
                      <a:tailEnd type="none" w="med" len="med"/>
                    </a:lnL>
                    <a:lnR w="19050" cap="flat" cmpd="sng" algn="ctr">
                      <a:solidFill>
                        <a:schemeClr val="accent1">
                          <a:lumMod val="75000"/>
                        </a:schemeClr>
                      </a:solidFill>
                      <a:prstDash val="sysDot"/>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accent1">
                          <a:lumMod val="75000"/>
                        </a:schemeClr>
                      </a:solidFill>
                      <a:prstDash val="sysDot"/>
                      <a:round/>
                      <a:headEnd type="none" w="med" len="med"/>
                      <a:tailEnd type="none" w="med" len="med"/>
                    </a:lnL>
                    <a:lnR w="19050" cap="flat" cmpd="sng" algn="ctr">
                      <a:solidFill>
                        <a:schemeClr val="accent1">
                          <a:lumMod val="75000"/>
                        </a:schemeClr>
                      </a:solidFill>
                      <a:prstDash val="sysDot"/>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accent1">
                          <a:lumMod val="75000"/>
                        </a:schemeClr>
                      </a:solidFill>
                      <a:prstDash val="sysDot"/>
                      <a:round/>
                      <a:headEnd type="none" w="med" len="med"/>
                      <a:tailEnd type="none" w="med" len="med"/>
                    </a:lnL>
                    <a:lnR w="19050" cap="flat" cmpd="sng" algn="ctr">
                      <a:solidFill>
                        <a:schemeClr val="accent1">
                          <a:lumMod val="75000"/>
                        </a:schemeClr>
                      </a:solidFill>
                      <a:prstDash val="sysDot"/>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accent1">
                          <a:lumMod val="75000"/>
                        </a:schemeClr>
                      </a:solidFill>
                      <a:prstDash val="sysDot"/>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90103886"/>
                  </a:ext>
                </a:extLst>
              </a:tr>
              <a:tr h="213360">
                <a:tc vMerge="1">
                  <a:txBody>
                    <a:bodyPr/>
                    <a:lstStyle/>
                    <a:p>
                      <a:pPr algn="l"/>
                      <a:endParaRPr lang="en-US" b="1"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000" dirty="0">
                          <a:solidFill>
                            <a:srgbClr val="0319E7"/>
                          </a:solidFill>
                          <a:latin typeface="Tahoma" panose="020B0604030504040204" pitchFamily="34" charset="0"/>
                          <a:ea typeface="Tahoma" panose="020B0604030504040204" pitchFamily="34" charset="0"/>
                          <a:cs typeface="Tahoma" panose="020B0604030504040204" pitchFamily="34" charset="0"/>
                        </a:rPr>
                        <a:t>120 day</a:t>
                      </a:r>
                      <a:endParaRPr lang="en-US" sz="1000" b="0" dirty="0">
                        <a:solidFill>
                          <a:srgbClr val="0319E7"/>
                        </a:solidFill>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tx1"/>
                      </a:solidFill>
                      <a:prstDash val="solid"/>
                      <a:round/>
                      <a:headEnd type="none" w="med" len="med"/>
                      <a:tailEnd type="none" w="med" len="med"/>
                    </a:lnL>
                    <a:lnR w="19050" cap="flat" cmpd="sng" algn="ctr">
                      <a:solidFill>
                        <a:schemeClr val="accent1">
                          <a:lumMod val="75000"/>
                        </a:schemeClr>
                      </a:solidFill>
                      <a:prstDash val="sysDot"/>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lang="en-US" sz="1000" dirty="0">
                          <a:solidFill>
                            <a:srgbClr val="0319E7"/>
                          </a:solidFill>
                          <a:latin typeface="Tahoma" panose="020B0604030504040204" pitchFamily="34" charset="0"/>
                          <a:ea typeface="Tahoma" panose="020B0604030504040204" pitchFamily="34" charset="0"/>
                          <a:cs typeface="Tahoma" panose="020B0604030504040204" pitchFamily="34" charset="0"/>
                        </a:rPr>
                        <a:t>10 day</a:t>
                      </a:r>
                      <a:endParaRPr lang="en-US" sz="1000" b="0" dirty="0">
                        <a:solidFill>
                          <a:srgbClr val="0319E7"/>
                        </a:solidFill>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accent1">
                          <a:lumMod val="75000"/>
                        </a:schemeClr>
                      </a:solidFill>
                      <a:prstDash val="sysDot"/>
                      <a:round/>
                      <a:headEnd type="none" w="med" len="med"/>
                      <a:tailEnd type="none" w="med" len="med"/>
                    </a:lnL>
                    <a:lnR w="19050" cap="flat" cmpd="sng" algn="ctr">
                      <a:solidFill>
                        <a:schemeClr val="accent1">
                          <a:lumMod val="75000"/>
                        </a:schemeClr>
                      </a:solidFill>
                      <a:prstDash val="sysDot"/>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lang="en-US" sz="1000" dirty="0">
                          <a:solidFill>
                            <a:srgbClr val="0319E7"/>
                          </a:solidFill>
                          <a:latin typeface="Tahoma" panose="020B0604030504040204" pitchFamily="34" charset="0"/>
                          <a:ea typeface="Tahoma" panose="020B0604030504040204" pitchFamily="34" charset="0"/>
                          <a:cs typeface="Tahoma" panose="020B0604030504040204" pitchFamily="34" charset="0"/>
                        </a:rPr>
                        <a:t>10 min.</a:t>
                      </a:r>
                      <a:endParaRPr lang="en-US" sz="1000" b="0" dirty="0">
                        <a:solidFill>
                          <a:srgbClr val="0319E7"/>
                        </a:solidFill>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accent1">
                          <a:lumMod val="75000"/>
                        </a:schemeClr>
                      </a:solidFill>
                      <a:prstDash val="sysDot"/>
                      <a:round/>
                      <a:headEnd type="none" w="med" len="med"/>
                      <a:tailEnd type="none" w="med" len="med"/>
                    </a:lnL>
                    <a:lnR w="19050" cap="flat" cmpd="sng" algn="ctr">
                      <a:solidFill>
                        <a:schemeClr val="accent1">
                          <a:lumMod val="75000"/>
                        </a:schemeClr>
                      </a:solidFill>
                      <a:prstDash val="sysDot"/>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lang="en-US" sz="1000" dirty="0">
                          <a:solidFill>
                            <a:srgbClr val="0319E7"/>
                          </a:solidFill>
                          <a:latin typeface="Tahoma" panose="020B0604030504040204" pitchFamily="34" charset="0"/>
                          <a:ea typeface="Tahoma" panose="020B0604030504040204" pitchFamily="34" charset="0"/>
                          <a:cs typeface="Tahoma" panose="020B0604030504040204" pitchFamily="34" charset="0"/>
                        </a:rPr>
                        <a:t>15 day</a:t>
                      </a:r>
                      <a:endParaRPr lang="en-US" sz="1000" b="0" dirty="0">
                        <a:solidFill>
                          <a:srgbClr val="0319E7"/>
                        </a:solidFill>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accent1">
                          <a:lumMod val="75000"/>
                        </a:schemeClr>
                      </a:solidFill>
                      <a:prstDash val="sysDot"/>
                      <a:round/>
                      <a:headEnd type="none" w="med" len="med"/>
                      <a:tailEnd type="none" w="med" len="med"/>
                    </a:lnL>
                    <a:lnR w="19050" cap="flat" cmpd="sng" algn="ctr">
                      <a:solidFill>
                        <a:schemeClr val="accent1">
                          <a:lumMod val="75000"/>
                        </a:schemeClr>
                      </a:solidFill>
                      <a:prstDash val="sysDot"/>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319E7"/>
                          </a:solidFill>
                          <a:latin typeface="Tahoma" panose="020B0604030504040204" pitchFamily="34" charset="0"/>
                          <a:ea typeface="Tahoma" panose="020B0604030504040204" pitchFamily="34" charset="0"/>
                          <a:cs typeface="Tahoma" panose="020B0604030504040204" pitchFamily="34" charset="0"/>
                        </a:rPr>
                        <a:t>10 min.</a:t>
                      </a:r>
                      <a:endParaRPr lang="en-US" sz="1000" b="0" dirty="0">
                        <a:solidFill>
                          <a:srgbClr val="0319E7"/>
                        </a:solidFill>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accent1">
                          <a:lumMod val="75000"/>
                        </a:schemeClr>
                      </a:solidFill>
                      <a:prstDash val="sysDot"/>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8038180"/>
                  </a:ext>
                </a:extLst>
              </a:tr>
              <a:tr h="1088199">
                <a:tc rowSpan="2">
                  <a:txBody>
                    <a:bodyPr/>
                    <a:lstStyle/>
                    <a:p>
                      <a:pPr marL="342900" marR="0" lvl="0" indent="-342900" algn="l" defTabSz="914400" rtl="0" eaLnBrk="1" fontAlgn="auto" latinLnBrk="0" hangingPunct="1">
                        <a:lnSpc>
                          <a:spcPct val="100000"/>
                        </a:lnSpc>
                        <a:spcBef>
                          <a:spcPts val="0"/>
                        </a:spcBef>
                        <a:spcAft>
                          <a:spcPts val="0"/>
                        </a:spcAft>
                        <a:buClrTx/>
                        <a:buSzTx/>
                        <a:buFont typeface="Wingdings 2" panose="05020102010507070707" pitchFamily="18" charset="2"/>
                        <a:buChar char="k"/>
                        <a:tabLst/>
                        <a:defRPr/>
                      </a:pPr>
                      <a:r>
                        <a:rPr lang="en-US" sz="2400" dirty="0">
                          <a:latin typeface="Tahoma" panose="020B0604030504040204" pitchFamily="34" charset="0"/>
                          <a:ea typeface="Tahoma" panose="020B0604030504040204" pitchFamily="34" charset="0"/>
                          <a:cs typeface="Tahoma" panose="020B0604030504040204" pitchFamily="34" charset="0"/>
                          <a:sym typeface="Josefin Sans"/>
                        </a:rPr>
                        <a:t>Self quality guarantee</a:t>
                      </a:r>
                    </a:p>
                    <a:p>
                      <a:pPr marL="0" marR="0" lvl="0" indent="0" algn="ctr" defTabSz="914400" rtl="0" eaLnBrk="1" fontAlgn="auto" latinLnBrk="0" hangingPunct="1">
                        <a:lnSpc>
                          <a:spcPct val="100000"/>
                        </a:lnSpc>
                        <a:spcBef>
                          <a:spcPts val="0"/>
                        </a:spcBef>
                        <a:spcAft>
                          <a:spcPts val="0"/>
                        </a:spcAft>
                        <a:buClrTx/>
                        <a:buSzTx/>
                        <a:buFont typeface="Wingdings 2" panose="05020102010507070707" pitchFamily="18" charset="2"/>
                        <a:buNone/>
                        <a:tabLst/>
                        <a:defRPr/>
                      </a:pPr>
                      <a:r>
                        <a:rPr lang="en-US" sz="1600" dirty="0">
                          <a:solidFill>
                            <a:srgbClr val="0319E7"/>
                          </a:solidFill>
                          <a:latin typeface="Tahoma" panose="020B0604030504040204" pitchFamily="34" charset="0"/>
                          <a:ea typeface="Tahoma" panose="020B0604030504040204" pitchFamily="34" charset="0"/>
                          <a:cs typeface="Tahoma" panose="020B0604030504040204" pitchFamily="34" charset="0"/>
                        </a:rPr>
                        <a:t>[77 day 120 min.]</a:t>
                      </a:r>
                      <a:endParaRPr lang="en-US" sz="1600" b="1" dirty="0">
                        <a:solidFill>
                          <a:srgbClr val="0319E7"/>
                        </a:solidFill>
                        <a:latin typeface="Tahoma" panose="020B0604030504040204" pitchFamily="34" charset="0"/>
                        <a:ea typeface="Tahoma" panose="020B0604030504040204" pitchFamily="34" charset="0"/>
                        <a:cs typeface="Tahoma" panose="020B0604030504040204" pitchFamily="34" charset="0"/>
                        <a:sym typeface="Josefin Sans"/>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tx1"/>
                      </a:solidFill>
                      <a:prstDash val="solid"/>
                      <a:round/>
                      <a:headEnd type="none" w="med" len="med"/>
                      <a:tailEnd type="none" w="med" len="med"/>
                    </a:lnL>
                    <a:lnR w="19050" cap="flat" cmpd="sng" algn="ctr">
                      <a:solidFill>
                        <a:schemeClr val="accent1">
                          <a:lumMod val="75000"/>
                        </a:schemeClr>
                      </a:solidFill>
                      <a:prstDash val="sysDot"/>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accent1">
                          <a:lumMod val="75000"/>
                        </a:schemeClr>
                      </a:solidFill>
                      <a:prstDash val="sysDot"/>
                      <a:round/>
                      <a:headEnd type="none" w="med" len="med"/>
                      <a:tailEnd type="none" w="med" len="med"/>
                    </a:lnL>
                    <a:lnR w="19050" cap="flat" cmpd="sng" algn="ctr">
                      <a:solidFill>
                        <a:schemeClr val="accent1">
                          <a:lumMod val="75000"/>
                        </a:schemeClr>
                      </a:solidFill>
                      <a:prstDash val="sysDot"/>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accent1">
                          <a:lumMod val="75000"/>
                        </a:schemeClr>
                      </a:solidFill>
                      <a:prstDash val="sysDot"/>
                      <a:round/>
                      <a:headEnd type="none" w="med" len="med"/>
                      <a:tailEnd type="none" w="med" len="med"/>
                    </a:lnL>
                    <a:lnR w="19050" cap="flat" cmpd="sng" algn="ctr">
                      <a:solidFill>
                        <a:schemeClr val="accent1">
                          <a:lumMod val="75000"/>
                        </a:schemeClr>
                      </a:solidFill>
                      <a:prstDash val="sysDot"/>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accent1">
                          <a:lumMod val="75000"/>
                        </a:schemeClr>
                      </a:solidFill>
                      <a:prstDash val="sysDot"/>
                      <a:round/>
                      <a:headEnd type="none" w="med" len="med"/>
                      <a:tailEnd type="none" w="med" len="med"/>
                    </a:lnL>
                    <a:lnR w="19050" cap="flat" cmpd="sng" algn="ctr">
                      <a:solidFill>
                        <a:schemeClr val="accent1">
                          <a:lumMod val="75000"/>
                        </a:schemeClr>
                      </a:solidFill>
                      <a:prstDash val="sysDot"/>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accent1">
                          <a:lumMod val="75000"/>
                        </a:schemeClr>
                      </a:solidFill>
                      <a:prstDash val="sysDot"/>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257741537"/>
                  </a:ext>
                </a:extLst>
              </a:tr>
              <a:tr h="191961">
                <a:tc vMerge="1">
                  <a:txBody>
                    <a:bodyPr/>
                    <a:lstStyle/>
                    <a:p>
                      <a:pPr algn="l"/>
                      <a:endParaRPr lang="en-US" b="1"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pPr algn="ctr"/>
                      <a:r>
                        <a:rPr lang="en-US" sz="1000" dirty="0">
                          <a:solidFill>
                            <a:srgbClr val="0319E7"/>
                          </a:solidFill>
                          <a:latin typeface="Tahoma" panose="020B0604030504040204" pitchFamily="34" charset="0"/>
                          <a:ea typeface="Tahoma" panose="020B0604030504040204" pitchFamily="34" charset="0"/>
                          <a:cs typeface="Tahoma" panose="020B0604030504040204" pitchFamily="34" charset="0"/>
                        </a:rPr>
                        <a:t>60 day</a:t>
                      </a:r>
                      <a:endParaRPr lang="en-US" sz="1000" b="0" dirty="0">
                        <a:solidFill>
                          <a:srgbClr val="0319E7"/>
                        </a:solidFill>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tx1"/>
                      </a:solidFill>
                      <a:prstDash val="solid"/>
                      <a:round/>
                      <a:headEnd type="none" w="med" len="med"/>
                      <a:tailEnd type="none" w="med" len="med"/>
                    </a:lnL>
                    <a:lnR w="19050" cap="flat" cmpd="sng" algn="ctr">
                      <a:solidFill>
                        <a:schemeClr val="accent1">
                          <a:lumMod val="75000"/>
                        </a:schemeClr>
                      </a:solidFill>
                      <a:prstDash val="sysDot"/>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lang="en-US" sz="1000" dirty="0">
                          <a:solidFill>
                            <a:srgbClr val="0319E7"/>
                          </a:solidFill>
                          <a:latin typeface="Tahoma" panose="020B0604030504040204" pitchFamily="34" charset="0"/>
                          <a:ea typeface="Tahoma" panose="020B0604030504040204" pitchFamily="34" charset="0"/>
                          <a:cs typeface="Tahoma" panose="020B0604030504040204" pitchFamily="34" charset="0"/>
                        </a:rPr>
                        <a:t>15 day</a:t>
                      </a:r>
                      <a:endParaRPr lang="en-US" sz="1000" b="0" dirty="0">
                        <a:solidFill>
                          <a:srgbClr val="0319E7"/>
                        </a:solidFill>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accent1">
                          <a:lumMod val="75000"/>
                        </a:schemeClr>
                      </a:solidFill>
                      <a:prstDash val="sysDot"/>
                      <a:round/>
                      <a:headEnd type="none" w="med" len="med"/>
                      <a:tailEnd type="none" w="med" len="med"/>
                    </a:lnL>
                    <a:lnR w="19050" cap="flat" cmpd="sng" algn="ctr">
                      <a:solidFill>
                        <a:schemeClr val="accent1">
                          <a:lumMod val="75000"/>
                        </a:schemeClr>
                      </a:solidFill>
                      <a:prstDash val="sysDot"/>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319E7"/>
                          </a:solidFill>
                          <a:latin typeface="Tahoma" panose="020B0604030504040204" pitchFamily="34" charset="0"/>
                          <a:ea typeface="Tahoma" panose="020B0604030504040204" pitchFamily="34" charset="0"/>
                          <a:cs typeface="Tahoma" panose="020B0604030504040204" pitchFamily="34" charset="0"/>
                        </a:rPr>
                        <a:t>2 day</a:t>
                      </a:r>
                      <a:endParaRPr lang="en-US" sz="1000" b="0" dirty="0">
                        <a:solidFill>
                          <a:srgbClr val="0319E7"/>
                        </a:solidFill>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accent1">
                          <a:lumMod val="75000"/>
                        </a:schemeClr>
                      </a:solidFill>
                      <a:prstDash val="sysDot"/>
                      <a:round/>
                      <a:headEnd type="none" w="med" len="med"/>
                      <a:tailEnd type="none" w="med" len="med"/>
                    </a:lnL>
                    <a:lnR w="19050" cap="flat" cmpd="sng" algn="ctr">
                      <a:solidFill>
                        <a:schemeClr val="accent1">
                          <a:lumMod val="75000"/>
                        </a:schemeClr>
                      </a:solidFill>
                      <a:prstDash val="sysDot"/>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lang="en-US" sz="1000" dirty="0">
                          <a:solidFill>
                            <a:srgbClr val="0319E7"/>
                          </a:solidFill>
                          <a:latin typeface="Tahoma" panose="020B0604030504040204" pitchFamily="34" charset="0"/>
                          <a:ea typeface="Tahoma" panose="020B0604030504040204" pitchFamily="34" charset="0"/>
                          <a:cs typeface="Tahoma" panose="020B0604030504040204" pitchFamily="34" charset="0"/>
                        </a:rPr>
                        <a:t>120</a:t>
                      </a:r>
                      <a:r>
                        <a:rPr lang="en-US" sz="1000" baseline="0" dirty="0">
                          <a:solidFill>
                            <a:srgbClr val="0319E7"/>
                          </a:solidFill>
                          <a:latin typeface="Tahoma" panose="020B0604030504040204" pitchFamily="34" charset="0"/>
                          <a:ea typeface="Tahoma" panose="020B0604030504040204" pitchFamily="34" charset="0"/>
                          <a:cs typeface="Tahoma" panose="020B0604030504040204" pitchFamily="34" charset="0"/>
                        </a:rPr>
                        <a:t> min.</a:t>
                      </a:r>
                      <a:endParaRPr lang="en-US" sz="1000" b="0" dirty="0">
                        <a:solidFill>
                          <a:srgbClr val="0319E7"/>
                        </a:solidFill>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accent1">
                          <a:lumMod val="75000"/>
                        </a:schemeClr>
                      </a:solidFill>
                      <a:prstDash val="sysDot"/>
                      <a:round/>
                      <a:headEnd type="none" w="med" len="med"/>
                      <a:tailEnd type="none" w="med" len="med"/>
                    </a:lnL>
                    <a:lnR w="19050" cap="flat" cmpd="sng" algn="ctr">
                      <a:solidFill>
                        <a:schemeClr val="accent1">
                          <a:lumMod val="75000"/>
                        </a:schemeClr>
                      </a:solidFill>
                      <a:prstDash val="sysDot"/>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lang="en-US" sz="1000" dirty="0">
                          <a:solidFill>
                            <a:srgbClr val="0319E7"/>
                          </a:solidFill>
                          <a:latin typeface="Tahoma" panose="020B0604030504040204" pitchFamily="34" charset="0"/>
                          <a:ea typeface="Tahoma" panose="020B0604030504040204" pitchFamily="34" charset="0"/>
                          <a:cs typeface="Tahoma" panose="020B0604030504040204" pitchFamily="34" charset="0"/>
                        </a:rPr>
                        <a:t>10 day</a:t>
                      </a:r>
                      <a:endParaRPr lang="en-US" sz="1000" b="0" dirty="0">
                        <a:solidFill>
                          <a:srgbClr val="0319E7"/>
                        </a:solidFill>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accent1">
                          <a:lumMod val="75000"/>
                        </a:schemeClr>
                      </a:solidFill>
                      <a:prstDash val="sysDot"/>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6392696"/>
                  </a:ext>
                </a:extLst>
              </a:tr>
              <a:tr h="951166">
                <a:tc rowSpan="2">
                  <a:txBody>
                    <a:bodyPr/>
                    <a:lstStyle/>
                    <a:p>
                      <a:pPr marL="342900" marR="0" lvl="0" indent="-342900" algn="l" defTabSz="914400" rtl="0" eaLnBrk="1" fontAlgn="auto" latinLnBrk="0" hangingPunct="1">
                        <a:lnSpc>
                          <a:spcPct val="100000"/>
                        </a:lnSpc>
                        <a:spcBef>
                          <a:spcPts val="0"/>
                        </a:spcBef>
                        <a:spcAft>
                          <a:spcPts val="0"/>
                        </a:spcAft>
                        <a:buClrTx/>
                        <a:buSzTx/>
                        <a:buFont typeface="Wingdings 2" panose="05020102010507070707" pitchFamily="18" charset="2"/>
                        <a:buChar char="l"/>
                        <a:tabLst/>
                        <a:defRPr/>
                      </a:pPr>
                      <a:r>
                        <a:rPr lang="en-US" sz="2400" dirty="0">
                          <a:latin typeface="Tahoma" panose="020B0604030504040204" pitchFamily="34" charset="0"/>
                          <a:ea typeface="Tahoma" panose="020B0604030504040204" pitchFamily="34" charset="0"/>
                          <a:cs typeface="Tahoma" panose="020B0604030504040204" pitchFamily="34" charset="0"/>
                          <a:sym typeface="Josefin Sans"/>
                        </a:rPr>
                        <a:t>Control use of parts</a:t>
                      </a:r>
                    </a:p>
                    <a:p>
                      <a:pPr marL="0" marR="0" lvl="0" indent="0" algn="ctr" defTabSz="914400" rtl="0" eaLnBrk="1" fontAlgn="auto" latinLnBrk="0" hangingPunct="1">
                        <a:lnSpc>
                          <a:spcPct val="100000"/>
                        </a:lnSpc>
                        <a:spcBef>
                          <a:spcPts val="0"/>
                        </a:spcBef>
                        <a:spcAft>
                          <a:spcPts val="0"/>
                        </a:spcAft>
                        <a:buClrTx/>
                        <a:buSzTx/>
                        <a:buFont typeface="Wingdings 2" panose="05020102010507070707" pitchFamily="18" charset="2"/>
                        <a:buNone/>
                        <a:tabLst/>
                        <a:defRPr/>
                      </a:pPr>
                      <a:r>
                        <a:rPr lang="en-US" sz="1600" dirty="0">
                          <a:solidFill>
                            <a:srgbClr val="0319E7"/>
                          </a:solidFill>
                          <a:latin typeface="Tahoma" panose="020B0604030504040204" pitchFamily="34" charset="0"/>
                          <a:ea typeface="Tahoma" panose="020B0604030504040204" pitchFamily="34" charset="0"/>
                          <a:cs typeface="Tahoma" panose="020B0604030504040204" pitchFamily="34" charset="0"/>
                        </a:rPr>
                        <a:t>[40 day ]</a:t>
                      </a:r>
                      <a:endParaRPr lang="en-US" sz="1600" b="1" dirty="0">
                        <a:solidFill>
                          <a:srgbClr val="0319E7"/>
                        </a:solidFill>
                        <a:latin typeface="Tahoma" panose="020B0604030504040204" pitchFamily="34" charset="0"/>
                        <a:ea typeface="Tahoma" panose="020B0604030504040204" pitchFamily="34" charset="0"/>
                        <a:cs typeface="Tahoma" panose="020B0604030504040204" pitchFamily="34" charset="0"/>
                        <a:sym typeface="Josefin Sans"/>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tx1"/>
                      </a:solidFill>
                      <a:prstDash val="solid"/>
                      <a:round/>
                      <a:headEnd type="none" w="med" len="med"/>
                      <a:tailEnd type="none" w="med" len="med"/>
                    </a:lnL>
                    <a:lnR w="19050" cap="flat" cmpd="sng" algn="ctr">
                      <a:solidFill>
                        <a:schemeClr val="accent1">
                          <a:lumMod val="75000"/>
                        </a:schemeClr>
                      </a:solidFill>
                      <a:prstDash val="sysDot"/>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accent1">
                          <a:lumMod val="75000"/>
                        </a:schemeClr>
                      </a:solidFill>
                      <a:prstDash val="solid"/>
                      <a:round/>
                      <a:headEnd type="none" w="med" len="med"/>
                      <a:tailEnd type="none" w="med" len="med"/>
                    </a:lnB>
                  </a:tcPr>
                </a:tc>
                <a:tc>
                  <a:txBody>
                    <a:bodyP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accent1">
                          <a:lumMod val="75000"/>
                        </a:schemeClr>
                      </a:solidFill>
                      <a:prstDash val="sysDot"/>
                      <a:round/>
                      <a:headEnd type="none" w="med" len="med"/>
                      <a:tailEnd type="none" w="med" len="med"/>
                    </a:lnL>
                    <a:lnR w="19050" cap="flat" cmpd="sng" algn="ctr">
                      <a:solidFill>
                        <a:schemeClr val="accent1">
                          <a:lumMod val="75000"/>
                        </a:schemeClr>
                      </a:solidFill>
                      <a:prstDash val="sysDot"/>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accent1">
                          <a:lumMod val="75000"/>
                        </a:schemeClr>
                      </a:solidFill>
                      <a:prstDash val="solid"/>
                      <a:round/>
                      <a:headEnd type="none" w="med" len="med"/>
                      <a:tailEnd type="none" w="med" len="med"/>
                    </a:lnB>
                  </a:tcPr>
                </a:tc>
                <a:tc>
                  <a:txBody>
                    <a:bodyP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accent1">
                          <a:lumMod val="75000"/>
                        </a:schemeClr>
                      </a:solidFill>
                      <a:prstDash val="sysDot"/>
                      <a:round/>
                      <a:headEnd type="none" w="med" len="med"/>
                      <a:tailEnd type="none" w="med" len="med"/>
                    </a:lnL>
                    <a:lnR w="19050" cap="flat" cmpd="sng" algn="ctr">
                      <a:solidFill>
                        <a:schemeClr val="accent1">
                          <a:lumMod val="75000"/>
                        </a:schemeClr>
                      </a:solidFill>
                      <a:prstDash val="sysDot"/>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accent1">
                          <a:lumMod val="75000"/>
                        </a:schemeClr>
                      </a:solidFill>
                      <a:prstDash val="solid"/>
                      <a:round/>
                      <a:headEnd type="none" w="med" len="med"/>
                      <a:tailEnd type="none" w="med" len="med"/>
                    </a:lnB>
                  </a:tcPr>
                </a:tc>
                <a:tc>
                  <a:txBody>
                    <a:bodyP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accent1">
                          <a:lumMod val="75000"/>
                        </a:schemeClr>
                      </a:solidFill>
                      <a:prstDash val="sysDot"/>
                      <a:round/>
                      <a:headEnd type="none" w="med" len="med"/>
                      <a:tailEnd type="none" w="med" len="med"/>
                    </a:lnL>
                    <a:lnR w="19050" cap="flat" cmpd="sng" algn="ctr">
                      <a:solidFill>
                        <a:schemeClr val="accent1">
                          <a:lumMod val="75000"/>
                        </a:schemeClr>
                      </a:solidFill>
                      <a:prstDash val="sysDot"/>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accent1">
                          <a:lumMod val="75000"/>
                        </a:schemeClr>
                      </a:solidFill>
                      <a:prstDash val="solid"/>
                      <a:round/>
                      <a:headEnd type="none" w="med" len="med"/>
                      <a:tailEnd type="none" w="med" len="med"/>
                    </a:lnB>
                  </a:tcPr>
                </a:tc>
                <a:tc>
                  <a:txBody>
                    <a:bodyP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accent1">
                          <a:lumMod val="75000"/>
                        </a:schemeClr>
                      </a:solidFill>
                      <a:prstDash val="sysDot"/>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3175" cap="flat" cmpd="sng" algn="ctr">
                      <a:solidFill>
                        <a:schemeClr val="accent1">
                          <a:lumMod val="75000"/>
                        </a:schemeClr>
                      </a:solidFill>
                      <a:prstDash val="solid"/>
                      <a:round/>
                      <a:headEnd type="none" w="med" len="med"/>
                      <a:tailEnd type="none" w="med" len="med"/>
                    </a:lnB>
                  </a:tcPr>
                </a:tc>
                <a:extLst>
                  <a:ext uri="{0D108BD9-81ED-4DB2-BD59-A6C34878D82A}">
                    <a16:rowId xmlns:a16="http://schemas.microsoft.com/office/drawing/2014/main" val="3632091665"/>
                  </a:ext>
                </a:extLst>
              </a:tr>
              <a:tr h="216155">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dirty="0">
                        <a:solidFill>
                          <a:srgbClr val="081CDA"/>
                        </a:solidFill>
                        <a:latin typeface="Tahoma" panose="020B0604030504040204" pitchFamily="34" charset="0"/>
                        <a:ea typeface="Tahoma" panose="020B0604030504040204" pitchFamily="34" charset="0"/>
                        <a:cs typeface="Tahoma" panose="020B0604030504040204" pitchFamily="34" charset="0"/>
                        <a:sym typeface="Josefin Sans"/>
                      </a:endParaRPr>
                    </a:p>
                  </a:txBody>
                  <a:tcPr/>
                </a:tc>
                <a:tc>
                  <a:txBody>
                    <a:bodyPr/>
                    <a:lstStyle/>
                    <a:p>
                      <a:pPr algn="ctr"/>
                      <a:r>
                        <a:rPr lang="en-US" sz="1000" dirty="0">
                          <a:solidFill>
                            <a:srgbClr val="0319E7"/>
                          </a:solidFill>
                          <a:latin typeface="Tahoma" panose="020B0604030504040204" pitchFamily="34" charset="0"/>
                          <a:ea typeface="Tahoma" panose="020B0604030504040204" pitchFamily="34" charset="0"/>
                          <a:cs typeface="Tahoma" panose="020B0604030504040204" pitchFamily="34" charset="0"/>
                        </a:rPr>
                        <a:t>20 day</a:t>
                      </a:r>
                      <a:endParaRPr lang="en-US" sz="1000" b="0" dirty="0">
                        <a:solidFill>
                          <a:srgbClr val="0319E7"/>
                        </a:solidFill>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tx1"/>
                      </a:solidFill>
                      <a:prstDash val="solid"/>
                      <a:round/>
                      <a:headEnd type="none" w="med" len="med"/>
                      <a:tailEnd type="none" w="med" len="med"/>
                    </a:lnL>
                    <a:lnR w="19050" cap="flat" cmpd="sng" algn="ctr">
                      <a:solidFill>
                        <a:schemeClr val="accent1">
                          <a:lumMod val="75000"/>
                        </a:schemeClr>
                      </a:solidFill>
                      <a:prstDash val="sysDot"/>
                      <a:round/>
                      <a:headEnd type="none" w="med" len="med"/>
                      <a:tailEnd type="none" w="med" len="med"/>
                    </a:lnR>
                    <a:lnT w="3175" cap="flat" cmpd="sng" algn="ctr">
                      <a:solidFill>
                        <a:schemeClr val="accent1">
                          <a:lumMod val="75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1000" dirty="0">
                          <a:solidFill>
                            <a:srgbClr val="0319E7"/>
                          </a:solidFill>
                          <a:latin typeface="Tahoma" panose="020B0604030504040204" pitchFamily="34" charset="0"/>
                          <a:ea typeface="Tahoma" panose="020B0604030504040204" pitchFamily="34" charset="0"/>
                          <a:cs typeface="Tahoma" panose="020B0604030504040204" pitchFamily="34" charset="0"/>
                        </a:rPr>
                        <a:t>20 day</a:t>
                      </a:r>
                      <a:endParaRPr lang="en-US" sz="1000" b="0" dirty="0">
                        <a:solidFill>
                          <a:srgbClr val="0319E7"/>
                        </a:solidFill>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accent1">
                          <a:lumMod val="75000"/>
                        </a:schemeClr>
                      </a:solidFill>
                      <a:prstDash val="sysDot"/>
                      <a:round/>
                      <a:headEnd type="none" w="med" len="med"/>
                      <a:tailEnd type="none" w="med" len="med"/>
                    </a:lnL>
                    <a:lnR w="19050" cap="flat" cmpd="sng" algn="ctr">
                      <a:solidFill>
                        <a:schemeClr val="accent1">
                          <a:lumMod val="75000"/>
                        </a:schemeClr>
                      </a:solidFill>
                      <a:prstDash val="sysDot"/>
                      <a:round/>
                      <a:headEnd type="none" w="med" len="med"/>
                      <a:tailEnd type="none" w="med" len="med"/>
                    </a:lnR>
                    <a:lnT w="3175" cap="flat" cmpd="sng" algn="ctr">
                      <a:solidFill>
                        <a:schemeClr val="accent1">
                          <a:lumMod val="75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1000" dirty="0">
                          <a:solidFill>
                            <a:srgbClr val="0319E7"/>
                          </a:solidFill>
                          <a:latin typeface="Tahoma" panose="020B0604030504040204" pitchFamily="34" charset="0"/>
                          <a:ea typeface="Tahoma" panose="020B0604030504040204" pitchFamily="34" charset="0"/>
                          <a:cs typeface="Tahoma" panose="020B0604030504040204" pitchFamily="34" charset="0"/>
                        </a:rPr>
                        <a:t>Continue</a:t>
                      </a:r>
                      <a:endParaRPr lang="en-US" sz="1000" b="0" dirty="0">
                        <a:solidFill>
                          <a:srgbClr val="0319E7"/>
                        </a:solidFill>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accent1">
                          <a:lumMod val="75000"/>
                        </a:schemeClr>
                      </a:solidFill>
                      <a:prstDash val="sysDot"/>
                      <a:round/>
                      <a:headEnd type="none" w="med" len="med"/>
                      <a:tailEnd type="none" w="med" len="med"/>
                    </a:lnL>
                    <a:lnR w="19050" cap="flat" cmpd="sng" algn="ctr">
                      <a:solidFill>
                        <a:schemeClr val="accent1">
                          <a:lumMod val="75000"/>
                        </a:schemeClr>
                      </a:solidFill>
                      <a:prstDash val="sysDot"/>
                      <a:round/>
                      <a:headEnd type="none" w="med" len="med"/>
                      <a:tailEnd type="none" w="med" len="med"/>
                    </a:lnR>
                    <a:lnT w="3175" cap="flat" cmpd="sng" algn="ctr">
                      <a:solidFill>
                        <a:schemeClr val="accent1">
                          <a:lumMod val="75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1000" dirty="0">
                          <a:solidFill>
                            <a:srgbClr val="0319E7"/>
                          </a:solidFill>
                          <a:latin typeface="Tahoma" panose="020B0604030504040204" pitchFamily="34" charset="0"/>
                          <a:ea typeface="Tahoma" panose="020B0604030504040204" pitchFamily="34" charset="0"/>
                          <a:cs typeface="Tahoma" panose="020B0604030504040204" pitchFamily="34" charset="0"/>
                        </a:rPr>
                        <a:t>Continue</a:t>
                      </a:r>
                      <a:endParaRPr lang="en-US" sz="1000" b="0" dirty="0">
                        <a:solidFill>
                          <a:srgbClr val="0319E7"/>
                        </a:solidFill>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accent1">
                          <a:lumMod val="75000"/>
                        </a:schemeClr>
                      </a:solidFill>
                      <a:prstDash val="sysDot"/>
                      <a:round/>
                      <a:headEnd type="none" w="med" len="med"/>
                      <a:tailEnd type="none" w="med" len="med"/>
                    </a:lnL>
                    <a:lnR w="19050" cap="flat" cmpd="sng" algn="ctr">
                      <a:solidFill>
                        <a:schemeClr val="accent1">
                          <a:lumMod val="75000"/>
                        </a:schemeClr>
                      </a:solidFill>
                      <a:prstDash val="sysDot"/>
                      <a:round/>
                      <a:headEnd type="none" w="med" len="med"/>
                      <a:tailEnd type="none" w="med" len="med"/>
                    </a:lnR>
                    <a:lnT w="3175" cap="flat" cmpd="sng" algn="ctr">
                      <a:solidFill>
                        <a:schemeClr val="accent1">
                          <a:lumMod val="75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0319E7"/>
                          </a:solidFill>
                          <a:latin typeface="Tahoma" panose="020B0604030504040204" pitchFamily="34" charset="0"/>
                          <a:ea typeface="Tahoma" panose="020B0604030504040204" pitchFamily="34" charset="0"/>
                          <a:cs typeface="Tahoma" panose="020B0604030504040204" pitchFamily="34" charset="0"/>
                        </a:rPr>
                        <a:t>Continue</a:t>
                      </a:r>
                      <a:endParaRPr lang="en-US" sz="1000" b="0" dirty="0">
                        <a:solidFill>
                          <a:srgbClr val="0319E7"/>
                        </a:solidFill>
                        <a:latin typeface="Tahoma" panose="020B0604030504040204" pitchFamily="34" charset="0"/>
                        <a:ea typeface="Tahoma" panose="020B0604030504040204" pitchFamily="34" charset="0"/>
                        <a:cs typeface="Tahoma" panose="020B0604030504040204" pitchFamily="34" charset="0"/>
                      </a:endParaRPr>
                    </a:p>
                  </a:txBody>
                  <a:tcPr>
                    <a:lnL w="19050" cap="flat" cmpd="sng" algn="ctr">
                      <a:solidFill>
                        <a:schemeClr val="accent1">
                          <a:lumMod val="75000"/>
                        </a:schemeClr>
                      </a:solidFill>
                      <a:prstDash val="sysDot"/>
                      <a:round/>
                      <a:headEnd type="none" w="med" len="med"/>
                      <a:tailEnd type="none" w="med" len="med"/>
                    </a:lnL>
                    <a:lnR w="19050" cap="flat" cmpd="sng" algn="ctr">
                      <a:solidFill>
                        <a:schemeClr val="tx1"/>
                      </a:solidFill>
                      <a:prstDash val="solid"/>
                      <a:round/>
                      <a:headEnd type="none" w="med" len="med"/>
                      <a:tailEnd type="none" w="med" len="med"/>
                    </a:lnR>
                    <a:lnT w="3175" cap="flat" cmpd="sng" algn="ctr">
                      <a:solidFill>
                        <a:schemeClr val="accent1">
                          <a:lumMod val="75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488234"/>
                  </a:ext>
                </a:extLst>
              </a:tr>
            </a:tbl>
          </a:graphicData>
        </a:graphic>
      </p:graphicFrame>
      <p:grpSp>
        <p:nvGrpSpPr>
          <p:cNvPr id="27" name="Group 26"/>
          <p:cNvGrpSpPr/>
          <p:nvPr/>
        </p:nvGrpSpPr>
        <p:grpSpPr>
          <a:xfrm>
            <a:off x="1185955" y="828393"/>
            <a:ext cx="6680635" cy="1702389"/>
            <a:chOff x="1640454" y="902937"/>
            <a:chExt cx="6680635" cy="1702389"/>
          </a:xfrm>
        </p:grpSpPr>
        <p:grpSp>
          <p:nvGrpSpPr>
            <p:cNvPr id="28" name="Group 27"/>
            <p:cNvGrpSpPr/>
            <p:nvPr/>
          </p:nvGrpSpPr>
          <p:grpSpPr>
            <a:xfrm>
              <a:off x="1640454" y="944287"/>
              <a:ext cx="6680635" cy="1305953"/>
              <a:chOff x="211909" y="1772920"/>
              <a:chExt cx="6680635" cy="1305953"/>
            </a:xfrm>
          </p:grpSpPr>
          <p:grpSp>
            <p:nvGrpSpPr>
              <p:cNvPr id="32" name="Group 31"/>
              <p:cNvGrpSpPr/>
              <p:nvPr/>
            </p:nvGrpSpPr>
            <p:grpSpPr>
              <a:xfrm>
                <a:off x="211909" y="1772920"/>
                <a:ext cx="6680635" cy="1305953"/>
                <a:chOff x="211909" y="1772920"/>
                <a:chExt cx="6680635" cy="1305953"/>
              </a:xfrm>
            </p:grpSpPr>
            <p:grpSp>
              <p:nvGrpSpPr>
                <p:cNvPr id="36" name="Group 35"/>
                <p:cNvGrpSpPr/>
                <p:nvPr/>
              </p:nvGrpSpPr>
              <p:grpSpPr>
                <a:xfrm>
                  <a:off x="211909" y="1772920"/>
                  <a:ext cx="1356208" cy="1211101"/>
                  <a:chOff x="1207589" y="3886200"/>
                  <a:chExt cx="1356208" cy="1211101"/>
                </a:xfrm>
              </p:grpSpPr>
              <p:grpSp>
                <p:nvGrpSpPr>
                  <p:cNvPr id="72" name="Group 71"/>
                  <p:cNvGrpSpPr/>
                  <p:nvPr/>
                </p:nvGrpSpPr>
                <p:grpSpPr>
                  <a:xfrm>
                    <a:off x="1207589" y="3886200"/>
                    <a:ext cx="1224715" cy="960120"/>
                    <a:chOff x="1207589" y="3886200"/>
                    <a:chExt cx="1224715" cy="960120"/>
                  </a:xfrm>
                </p:grpSpPr>
                <p:sp>
                  <p:nvSpPr>
                    <p:cNvPr id="74" name="Rounded Rectangle 73"/>
                    <p:cNvSpPr/>
                    <p:nvPr/>
                  </p:nvSpPr>
                  <p:spPr>
                    <a:xfrm>
                      <a:off x="1207589" y="3886200"/>
                      <a:ext cx="968683" cy="53035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Tahoma" panose="020B0604030504040204" pitchFamily="34" charset="0"/>
                          <a:ea typeface="Tahoma" panose="020B0604030504040204" pitchFamily="34" charset="0"/>
                          <a:cs typeface="Tahoma" panose="020B0604030504040204" pitchFamily="34" charset="0"/>
                        </a:rPr>
                        <a:t>Receiving &amp;  Inspection</a:t>
                      </a:r>
                    </a:p>
                    <a:p>
                      <a:pPr algn="ctr"/>
                      <a:endParaRPr lang="en-US"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5" name="Rounded Rectangle 74"/>
                    <p:cNvSpPr/>
                    <p:nvPr/>
                  </p:nvSpPr>
                  <p:spPr>
                    <a:xfrm>
                      <a:off x="1545336" y="4297680"/>
                      <a:ext cx="886968" cy="54864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3" name="Picture 72"/>
                  <p:cNvPicPr>
                    <a:picLocks noChangeAspect="1"/>
                  </p:cNvPicPr>
                  <p:nvPr/>
                </p:nvPicPr>
                <p:blipFill>
                  <a:blip r:embed="rId2">
                    <a:clrChange>
                      <a:clrFrom>
                        <a:srgbClr val="FFFFFF"/>
                      </a:clrFrom>
                      <a:clrTo>
                        <a:srgbClr val="FFFFFF">
                          <a:alpha val="0"/>
                        </a:srgbClr>
                      </a:clrTo>
                    </a:clrChange>
                  </a:blip>
                  <a:stretch>
                    <a:fillRect/>
                  </a:stretch>
                </p:blipFill>
                <p:spPr>
                  <a:xfrm>
                    <a:off x="1269428" y="4145534"/>
                    <a:ext cx="1294369" cy="951767"/>
                  </a:xfrm>
                  <a:prstGeom prst="rect">
                    <a:avLst/>
                  </a:prstGeom>
                </p:spPr>
              </p:pic>
            </p:grpSp>
            <p:grpSp>
              <p:nvGrpSpPr>
                <p:cNvPr id="37" name="Group 36"/>
                <p:cNvGrpSpPr/>
                <p:nvPr/>
              </p:nvGrpSpPr>
              <p:grpSpPr>
                <a:xfrm>
                  <a:off x="1590040" y="1772920"/>
                  <a:ext cx="1457960" cy="1305953"/>
                  <a:chOff x="1651000" y="1772920"/>
                  <a:chExt cx="1457960" cy="1305953"/>
                </a:xfrm>
              </p:grpSpPr>
              <p:grpSp>
                <p:nvGrpSpPr>
                  <p:cNvPr id="68" name="Group 67"/>
                  <p:cNvGrpSpPr/>
                  <p:nvPr/>
                </p:nvGrpSpPr>
                <p:grpSpPr>
                  <a:xfrm>
                    <a:off x="1651000" y="1772920"/>
                    <a:ext cx="1197864" cy="960120"/>
                    <a:chOff x="1234440" y="3886200"/>
                    <a:chExt cx="1197864" cy="960120"/>
                  </a:xfrm>
                </p:grpSpPr>
                <p:sp>
                  <p:nvSpPr>
                    <p:cNvPr id="70" name="Rounded Rectangle 69"/>
                    <p:cNvSpPr/>
                    <p:nvPr/>
                  </p:nvSpPr>
                  <p:spPr>
                    <a:xfrm>
                      <a:off x="1234440" y="3886200"/>
                      <a:ext cx="941832" cy="53035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Tahoma" panose="020B0604030504040204" pitchFamily="34" charset="0"/>
                          <a:ea typeface="Tahoma" panose="020B0604030504040204" pitchFamily="34" charset="0"/>
                          <a:cs typeface="Tahoma" panose="020B0604030504040204" pitchFamily="34" charset="0"/>
                        </a:rPr>
                        <a:t>Free location</a:t>
                      </a:r>
                    </a:p>
                    <a:p>
                      <a:pPr algn="ctr"/>
                      <a:endParaRPr lang="en-US"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1" name="Rounded Rectangle 70"/>
                    <p:cNvSpPr/>
                    <p:nvPr/>
                  </p:nvSpPr>
                  <p:spPr>
                    <a:xfrm>
                      <a:off x="1545336" y="4297680"/>
                      <a:ext cx="886968" cy="54864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9" name="Picture 68"/>
                  <p:cNvPicPr>
                    <a:picLocks noChangeAspect="1"/>
                  </p:cNvPicPr>
                  <p:nvPr/>
                </p:nvPicPr>
                <p:blipFill>
                  <a:blip r:embed="rId3">
                    <a:clrChange>
                      <a:clrFrom>
                        <a:srgbClr val="FFFFFF"/>
                      </a:clrFrom>
                      <a:clrTo>
                        <a:srgbClr val="FFFFFF">
                          <a:alpha val="0"/>
                        </a:srgbClr>
                      </a:clrTo>
                    </a:clrChange>
                  </a:blip>
                  <a:stretch>
                    <a:fillRect/>
                  </a:stretch>
                </p:blipFill>
                <p:spPr>
                  <a:xfrm>
                    <a:off x="1838660" y="2151126"/>
                    <a:ext cx="1270300" cy="927747"/>
                  </a:xfrm>
                  <a:prstGeom prst="rect">
                    <a:avLst/>
                  </a:prstGeom>
                </p:spPr>
              </p:pic>
            </p:grpSp>
            <p:grpSp>
              <p:nvGrpSpPr>
                <p:cNvPr id="38" name="Group 37"/>
                <p:cNvGrpSpPr/>
                <p:nvPr/>
              </p:nvGrpSpPr>
              <p:grpSpPr>
                <a:xfrm>
                  <a:off x="2961640" y="1772920"/>
                  <a:ext cx="1247186" cy="1112520"/>
                  <a:chOff x="3205480" y="1772920"/>
                  <a:chExt cx="1247186" cy="1112520"/>
                </a:xfrm>
              </p:grpSpPr>
              <p:grpSp>
                <p:nvGrpSpPr>
                  <p:cNvPr id="56" name="Group 55"/>
                  <p:cNvGrpSpPr/>
                  <p:nvPr/>
                </p:nvGrpSpPr>
                <p:grpSpPr>
                  <a:xfrm>
                    <a:off x="3205480" y="1772920"/>
                    <a:ext cx="1197864" cy="960120"/>
                    <a:chOff x="1234440" y="3886200"/>
                    <a:chExt cx="1197864" cy="960120"/>
                  </a:xfrm>
                </p:grpSpPr>
                <p:sp>
                  <p:nvSpPr>
                    <p:cNvPr id="66" name="Rounded Rectangle 65"/>
                    <p:cNvSpPr/>
                    <p:nvPr/>
                  </p:nvSpPr>
                  <p:spPr>
                    <a:xfrm>
                      <a:off x="1234440" y="3886200"/>
                      <a:ext cx="941832" cy="53035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Tahoma" panose="020B0604030504040204" pitchFamily="34" charset="0"/>
                          <a:ea typeface="Tahoma" panose="020B0604030504040204" pitchFamily="34" charset="0"/>
                          <a:cs typeface="Tahoma" panose="020B0604030504040204" pitchFamily="34" charset="0"/>
                        </a:rPr>
                        <a:t>Store fixed</a:t>
                      </a:r>
                    </a:p>
                    <a:p>
                      <a:pPr algn="ctr"/>
                      <a:endParaRPr lang="en-US"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7" name="Rounded Rectangle 66"/>
                    <p:cNvSpPr/>
                    <p:nvPr/>
                  </p:nvSpPr>
                  <p:spPr>
                    <a:xfrm>
                      <a:off x="1545336" y="4297680"/>
                      <a:ext cx="886968" cy="54864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3474719" y="2169202"/>
                    <a:ext cx="977947" cy="716238"/>
                    <a:chOff x="4627659" y="2510578"/>
                    <a:chExt cx="1190512" cy="917524"/>
                  </a:xfrm>
                </p:grpSpPr>
                <p:pic>
                  <p:nvPicPr>
                    <p:cNvPr id="58" name="Picture 57"/>
                    <p:cNvPicPr>
                      <a:picLocks noChangeAspect="1"/>
                    </p:cNvPicPr>
                    <p:nvPr/>
                  </p:nvPicPr>
                  <p:blipFill>
                    <a:blip r:embed="rId4">
                      <a:clrChange>
                        <a:clrFrom>
                          <a:srgbClr val="FFFFFF"/>
                        </a:clrFrom>
                        <a:clrTo>
                          <a:srgbClr val="FFFFFF">
                            <a:alpha val="0"/>
                          </a:srgbClr>
                        </a:clrTo>
                      </a:clrChange>
                    </a:blip>
                    <a:stretch>
                      <a:fillRect/>
                    </a:stretch>
                  </p:blipFill>
                  <p:spPr>
                    <a:xfrm>
                      <a:off x="5227620" y="2510578"/>
                      <a:ext cx="393701" cy="409140"/>
                    </a:xfrm>
                    <a:prstGeom prst="rect">
                      <a:avLst/>
                    </a:prstGeom>
                  </p:spPr>
                </p:pic>
                <p:pic>
                  <p:nvPicPr>
                    <p:cNvPr id="59" name="Picture 58"/>
                    <p:cNvPicPr>
                      <a:picLocks noChangeAspect="1"/>
                    </p:cNvPicPr>
                    <p:nvPr/>
                  </p:nvPicPr>
                  <p:blipFill>
                    <a:blip r:embed="rId4">
                      <a:clrChange>
                        <a:clrFrom>
                          <a:srgbClr val="FFFFFF"/>
                        </a:clrFrom>
                        <a:clrTo>
                          <a:srgbClr val="FFFFFF">
                            <a:alpha val="0"/>
                          </a:srgbClr>
                        </a:clrTo>
                      </a:clrChange>
                    </a:blip>
                    <a:stretch>
                      <a:fillRect/>
                    </a:stretch>
                  </p:blipFill>
                  <p:spPr>
                    <a:xfrm>
                      <a:off x="5030769" y="2563241"/>
                      <a:ext cx="393701" cy="409140"/>
                    </a:xfrm>
                    <a:prstGeom prst="rect">
                      <a:avLst/>
                    </a:prstGeom>
                  </p:spPr>
                </p:pic>
                <p:pic>
                  <p:nvPicPr>
                    <p:cNvPr id="60" name="Picture 59"/>
                    <p:cNvPicPr>
                      <a:picLocks noChangeAspect="1"/>
                    </p:cNvPicPr>
                    <p:nvPr/>
                  </p:nvPicPr>
                  <p:blipFill>
                    <a:blip r:embed="rId4">
                      <a:clrChange>
                        <a:clrFrom>
                          <a:srgbClr val="FFFFFF"/>
                        </a:clrFrom>
                        <a:clrTo>
                          <a:srgbClr val="FFFFFF">
                            <a:alpha val="0"/>
                          </a:srgbClr>
                        </a:clrTo>
                      </a:clrChange>
                    </a:blip>
                    <a:stretch>
                      <a:fillRect/>
                    </a:stretch>
                  </p:blipFill>
                  <p:spPr>
                    <a:xfrm>
                      <a:off x="4841538" y="2615904"/>
                      <a:ext cx="393701" cy="409140"/>
                    </a:xfrm>
                    <a:prstGeom prst="rect">
                      <a:avLst/>
                    </a:prstGeom>
                  </p:spPr>
                </p:pic>
                <p:pic>
                  <p:nvPicPr>
                    <p:cNvPr id="61" name="Picture 60"/>
                    <p:cNvPicPr>
                      <a:picLocks noChangeAspect="1"/>
                    </p:cNvPicPr>
                    <p:nvPr/>
                  </p:nvPicPr>
                  <p:blipFill>
                    <a:blip r:embed="rId4">
                      <a:clrChange>
                        <a:clrFrom>
                          <a:srgbClr val="FFFFFF"/>
                        </a:clrFrom>
                        <a:clrTo>
                          <a:srgbClr val="FFFFFF">
                            <a:alpha val="0"/>
                          </a:srgbClr>
                        </a:clrTo>
                      </a:clrChange>
                    </a:blip>
                    <a:stretch>
                      <a:fillRect/>
                    </a:stretch>
                  </p:blipFill>
                  <p:spPr>
                    <a:xfrm>
                      <a:off x="4627659" y="2715148"/>
                      <a:ext cx="393701" cy="409140"/>
                    </a:xfrm>
                    <a:prstGeom prst="rect">
                      <a:avLst/>
                    </a:prstGeom>
                  </p:spPr>
                </p:pic>
                <p:pic>
                  <p:nvPicPr>
                    <p:cNvPr id="62" name="Picture 61"/>
                    <p:cNvPicPr>
                      <a:picLocks noChangeAspect="1"/>
                    </p:cNvPicPr>
                    <p:nvPr/>
                  </p:nvPicPr>
                  <p:blipFill>
                    <a:blip r:embed="rId4">
                      <a:clrChange>
                        <a:clrFrom>
                          <a:srgbClr val="FFFFFF"/>
                        </a:clrFrom>
                        <a:clrTo>
                          <a:srgbClr val="FFFFFF">
                            <a:alpha val="0"/>
                          </a:srgbClr>
                        </a:clrTo>
                      </a:clrChange>
                    </a:blip>
                    <a:stretch>
                      <a:fillRect/>
                    </a:stretch>
                  </p:blipFill>
                  <p:spPr>
                    <a:xfrm>
                      <a:off x="5424470" y="2814392"/>
                      <a:ext cx="393701" cy="409140"/>
                    </a:xfrm>
                    <a:prstGeom prst="rect">
                      <a:avLst/>
                    </a:prstGeom>
                  </p:spPr>
                </p:pic>
                <p:pic>
                  <p:nvPicPr>
                    <p:cNvPr id="63" name="Picture 62"/>
                    <p:cNvPicPr>
                      <a:picLocks noChangeAspect="1"/>
                    </p:cNvPicPr>
                    <p:nvPr/>
                  </p:nvPicPr>
                  <p:blipFill>
                    <a:blip r:embed="rId4">
                      <a:clrChange>
                        <a:clrFrom>
                          <a:srgbClr val="FFFFFF"/>
                        </a:clrFrom>
                        <a:clrTo>
                          <a:srgbClr val="FFFFFF">
                            <a:alpha val="0"/>
                          </a:srgbClr>
                        </a:clrTo>
                      </a:clrChange>
                    </a:blip>
                    <a:stretch>
                      <a:fillRect/>
                    </a:stretch>
                  </p:blipFill>
                  <p:spPr>
                    <a:xfrm>
                      <a:off x="5227619" y="2867055"/>
                      <a:ext cx="393701" cy="409140"/>
                    </a:xfrm>
                    <a:prstGeom prst="rect">
                      <a:avLst/>
                    </a:prstGeom>
                  </p:spPr>
                </p:pic>
                <p:pic>
                  <p:nvPicPr>
                    <p:cNvPr id="64" name="Picture 63"/>
                    <p:cNvPicPr>
                      <a:picLocks noChangeAspect="1"/>
                    </p:cNvPicPr>
                    <p:nvPr/>
                  </p:nvPicPr>
                  <p:blipFill>
                    <a:blip r:embed="rId4">
                      <a:clrChange>
                        <a:clrFrom>
                          <a:srgbClr val="FFFFFF"/>
                        </a:clrFrom>
                        <a:clrTo>
                          <a:srgbClr val="FFFFFF">
                            <a:alpha val="0"/>
                          </a:srgbClr>
                        </a:clrTo>
                      </a:clrChange>
                    </a:blip>
                    <a:stretch>
                      <a:fillRect/>
                    </a:stretch>
                  </p:blipFill>
                  <p:spPr>
                    <a:xfrm>
                      <a:off x="5038388" y="2919718"/>
                      <a:ext cx="393701" cy="409140"/>
                    </a:xfrm>
                    <a:prstGeom prst="rect">
                      <a:avLst/>
                    </a:prstGeom>
                  </p:spPr>
                </p:pic>
                <p:pic>
                  <p:nvPicPr>
                    <p:cNvPr id="65" name="Picture 64"/>
                    <p:cNvPicPr>
                      <a:picLocks noChangeAspect="1"/>
                    </p:cNvPicPr>
                    <p:nvPr/>
                  </p:nvPicPr>
                  <p:blipFill>
                    <a:blip r:embed="rId4">
                      <a:clrChange>
                        <a:clrFrom>
                          <a:srgbClr val="FFFFFF"/>
                        </a:clrFrom>
                        <a:clrTo>
                          <a:srgbClr val="FFFFFF">
                            <a:alpha val="0"/>
                          </a:srgbClr>
                        </a:clrTo>
                      </a:clrChange>
                    </a:blip>
                    <a:stretch>
                      <a:fillRect/>
                    </a:stretch>
                  </p:blipFill>
                  <p:spPr>
                    <a:xfrm>
                      <a:off x="4824509" y="3018962"/>
                      <a:ext cx="393701" cy="409140"/>
                    </a:xfrm>
                    <a:prstGeom prst="rect">
                      <a:avLst/>
                    </a:prstGeom>
                  </p:spPr>
                </p:pic>
              </p:grpSp>
            </p:grpSp>
            <p:grpSp>
              <p:nvGrpSpPr>
                <p:cNvPr id="39" name="Group 38"/>
                <p:cNvGrpSpPr/>
                <p:nvPr/>
              </p:nvGrpSpPr>
              <p:grpSpPr>
                <a:xfrm>
                  <a:off x="4363720" y="1772920"/>
                  <a:ext cx="1197864" cy="1021081"/>
                  <a:chOff x="4363720" y="1772920"/>
                  <a:chExt cx="1197864" cy="1021081"/>
                </a:xfrm>
              </p:grpSpPr>
              <p:grpSp>
                <p:nvGrpSpPr>
                  <p:cNvPr id="52" name="Group 51"/>
                  <p:cNvGrpSpPr/>
                  <p:nvPr/>
                </p:nvGrpSpPr>
                <p:grpSpPr>
                  <a:xfrm>
                    <a:off x="4363720" y="1772920"/>
                    <a:ext cx="1197864" cy="960120"/>
                    <a:chOff x="1234440" y="3886200"/>
                    <a:chExt cx="1197864" cy="960120"/>
                  </a:xfrm>
                </p:grpSpPr>
                <p:sp>
                  <p:nvSpPr>
                    <p:cNvPr id="54" name="Rounded Rectangle 53"/>
                    <p:cNvSpPr/>
                    <p:nvPr/>
                  </p:nvSpPr>
                  <p:spPr>
                    <a:xfrm>
                      <a:off x="1234440" y="3886200"/>
                      <a:ext cx="941832" cy="53035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Tahoma" panose="020B0604030504040204" pitchFamily="34" charset="0"/>
                          <a:ea typeface="Tahoma" panose="020B0604030504040204" pitchFamily="34" charset="0"/>
                          <a:cs typeface="Tahoma" panose="020B0604030504040204" pitchFamily="34" charset="0"/>
                        </a:rPr>
                        <a:t>Picking store out</a:t>
                      </a:r>
                    </a:p>
                    <a:p>
                      <a:pPr algn="ctr"/>
                      <a:endParaRPr lang="en-US"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5" name="Rounded Rectangle 54"/>
                    <p:cNvSpPr/>
                    <p:nvPr/>
                  </p:nvSpPr>
                  <p:spPr>
                    <a:xfrm>
                      <a:off x="1545336" y="4297680"/>
                      <a:ext cx="886968" cy="54864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3" name="Picture 52"/>
                  <p:cNvPicPr>
                    <a:picLocks noChangeAspect="1"/>
                  </p:cNvPicPr>
                  <p:nvPr/>
                </p:nvPicPr>
                <p:blipFill>
                  <a:blip r:embed="rId5">
                    <a:clrChange>
                      <a:clrFrom>
                        <a:srgbClr val="FFFFFF"/>
                      </a:clrFrom>
                      <a:clrTo>
                        <a:srgbClr val="FFFFFF">
                          <a:alpha val="0"/>
                        </a:srgbClr>
                      </a:clrTo>
                    </a:clrChange>
                  </a:blip>
                  <a:stretch>
                    <a:fillRect/>
                  </a:stretch>
                </p:blipFill>
                <p:spPr>
                  <a:xfrm>
                    <a:off x="4852196" y="2075561"/>
                    <a:ext cx="646246" cy="718440"/>
                  </a:xfrm>
                  <a:prstGeom prst="rect">
                    <a:avLst/>
                  </a:prstGeom>
                </p:spPr>
              </p:pic>
            </p:grpSp>
            <p:grpSp>
              <p:nvGrpSpPr>
                <p:cNvPr id="40" name="Group 39"/>
                <p:cNvGrpSpPr/>
                <p:nvPr/>
              </p:nvGrpSpPr>
              <p:grpSpPr>
                <a:xfrm>
                  <a:off x="5725160" y="1772920"/>
                  <a:ext cx="1167384" cy="960123"/>
                  <a:chOff x="5725160" y="1772920"/>
                  <a:chExt cx="1167384" cy="960123"/>
                </a:xfrm>
              </p:grpSpPr>
              <p:grpSp>
                <p:nvGrpSpPr>
                  <p:cNvPr id="45" name="Group 44"/>
                  <p:cNvGrpSpPr/>
                  <p:nvPr/>
                </p:nvGrpSpPr>
                <p:grpSpPr>
                  <a:xfrm>
                    <a:off x="5725160" y="1772920"/>
                    <a:ext cx="1167384" cy="919480"/>
                    <a:chOff x="1234440" y="3886200"/>
                    <a:chExt cx="1167384" cy="919480"/>
                  </a:xfrm>
                </p:grpSpPr>
                <p:sp>
                  <p:nvSpPr>
                    <p:cNvPr id="50" name="Rounded Rectangle 49"/>
                    <p:cNvSpPr/>
                    <p:nvPr/>
                  </p:nvSpPr>
                  <p:spPr>
                    <a:xfrm>
                      <a:off x="1234440" y="3886200"/>
                      <a:ext cx="941832" cy="53035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Tahoma" panose="020B0604030504040204" pitchFamily="34" charset="0"/>
                          <a:ea typeface="Tahoma" panose="020B0604030504040204" pitchFamily="34" charset="0"/>
                          <a:cs typeface="Tahoma" panose="020B0604030504040204" pitchFamily="34" charset="0"/>
                        </a:rPr>
                        <a:t>MFG3</a:t>
                      </a:r>
                    </a:p>
                    <a:p>
                      <a:pPr algn="ctr"/>
                      <a:r>
                        <a:rPr lang="en-US" sz="1100" dirty="0">
                          <a:solidFill>
                            <a:schemeClr val="tx1"/>
                          </a:solidFill>
                          <a:latin typeface="Tahoma" panose="020B0604030504040204" pitchFamily="34" charset="0"/>
                          <a:ea typeface="Tahoma" panose="020B0604030504040204" pitchFamily="34" charset="0"/>
                          <a:cs typeface="Tahoma" panose="020B0604030504040204" pitchFamily="34" charset="0"/>
                        </a:rPr>
                        <a:t>Use part</a:t>
                      </a:r>
                    </a:p>
                    <a:p>
                      <a:pPr algn="ctr"/>
                      <a:endParaRPr lang="en-US"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1" name="Rounded Rectangle 50"/>
                    <p:cNvSpPr/>
                    <p:nvPr/>
                  </p:nvSpPr>
                  <p:spPr>
                    <a:xfrm>
                      <a:off x="1514856" y="4257040"/>
                      <a:ext cx="886968" cy="54864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p:cNvGrpSpPr/>
                  <p:nvPr/>
                </p:nvGrpSpPr>
                <p:grpSpPr>
                  <a:xfrm>
                    <a:off x="6096000" y="2168526"/>
                    <a:ext cx="758151" cy="564517"/>
                    <a:chOff x="8616842" y="2391440"/>
                    <a:chExt cx="1127829" cy="798720"/>
                  </a:xfrm>
                </p:grpSpPr>
                <p:pic>
                  <p:nvPicPr>
                    <p:cNvPr id="47" name="Picture 46"/>
                    <p:cNvPicPr>
                      <a:picLocks noChangeAspect="1"/>
                    </p:cNvPicPr>
                    <p:nvPr/>
                  </p:nvPicPr>
                  <p:blipFill>
                    <a:blip r:embed="rId6"/>
                    <a:stretch>
                      <a:fillRect/>
                    </a:stretch>
                  </p:blipFill>
                  <p:spPr>
                    <a:xfrm>
                      <a:off x="8616842" y="2391440"/>
                      <a:ext cx="1076008" cy="409142"/>
                    </a:xfrm>
                    <a:prstGeom prst="rect">
                      <a:avLst/>
                    </a:prstGeom>
                  </p:spPr>
                </p:pic>
                <p:pic>
                  <p:nvPicPr>
                    <p:cNvPr id="48" name="Picture 47"/>
                    <p:cNvPicPr>
                      <a:picLocks noChangeAspect="1"/>
                    </p:cNvPicPr>
                    <p:nvPr/>
                  </p:nvPicPr>
                  <p:blipFill>
                    <a:blip r:embed="rId6">
                      <a:clrChange>
                        <a:clrFrom>
                          <a:srgbClr val="FFFFFF"/>
                        </a:clrFrom>
                        <a:clrTo>
                          <a:srgbClr val="FFFFFF">
                            <a:alpha val="0"/>
                          </a:srgbClr>
                        </a:clrTo>
                      </a:clrChange>
                    </a:blip>
                    <a:stretch>
                      <a:fillRect/>
                    </a:stretch>
                  </p:blipFill>
                  <p:spPr>
                    <a:xfrm>
                      <a:off x="8624752" y="2576447"/>
                      <a:ext cx="1076008" cy="409142"/>
                    </a:xfrm>
                    <a:prstGeom prst="rect">
                      <a:avLst/>
                    </a:prstGeom>
                  </p:spPr>
                </p:pic>
                <p:pic>
                  <p:nvPicPr>
                    <p:cNvPr id="49" name="Picture 48"/>
                    <p:cNvPicPr>
                      <a:picLocks noChangeAspect="1"/>
                    </p:cNvPicPr>
                    <p:nvPr/>
                  </p:nvPicPr>
                  <p:blipFill>
                    <a:blip r:embed="rId6">
                      <a:clrChange>
                        <a:clrFrom>
                          <a:srgbClr val="FFFFFF"/>
                        </a:clrFrom>
                        <a:clrTo>
                          <a:srgbClr val="FFFFFF">
                            <a:alpha val="0"/>
                          </a:srgbClr>
                        </a:clrTo>
                      </a:clrChange>
                    </a:blip>
                    <a:stretch>
                      <a:fillRect/>
                    </a:stretch>
                  </p:blipFill>
                  <p:spPr>
                    <a:xfrm>
                      <a:off x="8668663" y="2781019"/>
                      <a:ext cx="1076008" cy="409141"/>
                    </a:xfrm>
                    <a:prstGeom prst="rect">
                      <a:avLst/>
                    </a:prstGeom>
                  </p:spPr>
                </p:pic>
              </p:grpSp>
            </p:grpSp>
            <p:sp>
              <p:nvSpPr>
                <p:cNvPr id="41" name="Right Arrow 40"/>
                <p:cNvSpPr/>
                <p:nvPr/>
              </p:nvSpPr>
              <p:spPr>
                <a:xfrm>
                  <a:off x="1290320" y="1828800"/>
                  <a:ext cx="23368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p:cNvSpPr/>
                <p:nvPr/>
              </p:nvSpPr>
              <p:spPr>
                <a:xfrm>
                  <a:off x="2621280" y="1828800"/>
                  <a:ext cx="23368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p:cNvSpPr/>
                <p:nvPr/>
              </p:nvSpPr>
              <p:spPr>
                <a:xfrm>
                  <a:off x="4053840" y="1828800"/>
                  <a:ext cx="23368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5415280" y="1828800"/>
                  <a:ext cx="23368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p:cNvSpPr txBox="1"/>
              <p:nvPr/>
            </p:nvSpPr>
            <p:spPr>
              <a:xfrm>
                <a:off x="2999421" y="2477819"/>
                <a:ext cx="1250058" cy="553998"/>
              </a:xfrm>
              <a:prstGeom prst="rect">
                <a:avLst/>
              </a:prstGeom>
              <a:noFill/>
            </p:spPr>
            <p:txBody>
              <a:bodyPr wrap="square" rtlCol="0">
                <a:spAutoFit/>
              </a:bodyPr>
              <a:lstStyle/>
              <a:p>
                <a:r>
                  <a:rPr lang="en-US" sz="1000" dirty="0">
                    <a:latin typeface="Tahoma" panose="020B0604030504040204" pitchFamily="34" charset="0"/>
                    <a:ea typeface="Tahoma" panose="020B0604030504040204" pitchFamily="34" charset="0"/>
                    <a:cs typeface="Tahoma" panose="020B0604030504040204" pitchFamily="34" charset="0"/>
                  </a:rPr>
                  <a:t>1.Repackage</a:t>
                </a:r>
              </a:p>
              <a:p>
                <a:r>
                  <a:rPr lang="en-US" sz="1000" dirty="0">
                    <a:latin typeface="Tahoma" panose="020B0604030504040204" pitchFamily="34" charset="0"/>
                    <a:ea typeface="Tahoma" panose="020B0604030504040204" pitchFamily="34" charset="0"/>
                    <a:cs typeface="Tahoma" panose="020B0604030504040204" pitchFamily="34" charset="0"/>
                  </a:rPr>
                  <a:t>2.Create label</a:t>
                </a:r>
              </a:p>
              <a:p>
                <a:r>
                  <a:rPr lang="en-US" sz="1000" dirty="0">
                    <a:latin typeface="Tahoma" panose="020B0604030504040204" pitchFamily="34" charset="0"/>
                    <a:ea typeface="Tahoma" panose="020B0604030504040204" pitchFamily="34" charset="0"/>
                    <a:cs typeface="Tahoma" panose="020B0604030504040204" pitchFamily="34" charset="0"/>
                  </a:rPr>
                  <a:t>3.Store-In</a:t>
                </a:r>
              </a:p>
            </p:txBody>
          </p:sp>
          <p:sp>
            <p:nvSpPr>
              <p:cNvPr id="34" name="TextBox 33"/>
              <p:cNvSpPr txBox="1"/>
              <p:nvPr/>
            </p:nvSpPr>
            <p:spPr>
              <a:xfrm>
                <a:off x="1534160" y="2301796"/>
                <a:ext cx="731520" cy="400110"/>
              </a:xfrm>
              <a:prstGeom prst="rect">
                <a:avLst/>
              </a:prstGeom>
              <a:noFill/>
            </p:spPr>
            <p:txBody>
              <a:bodyPr wrap="square" rtlCol="0">
                <a:spAutoFit/>
              </a:bodyPr>
              <a:lstStyle/>
              <a:p>
                <a:r>
                  <a:rPr lang="en-US" sz="1000" dirty="0">
                    <a:latin typeface="Tahoma" panose="020B0604030504040204" pitchFamily="34" charset="0"/>
                    <a:ea typeface="Tahoma" panose="020B0604030504040204" pitchFamily="34" charset="0"/>
                    <a:cs typeface="Tahoma" panose="020B0604030504040204" pitchFamily="34" charset="0"/>
                  </a:rPr>
                  <a:t>Move &amp; keep part</a:t>
                </a:r>
              </a:p>
            </p:txBody>
          </p:sp>
          <p:sp>
            <p:nvSpPr>
              <p:cNvPr id="35" name="TextBox 34"/>
              <p:cNvSpPr txBox="1"/>
              <p:nvPr/>
            </p:nvSpPr>
            <p:spPr>
              <a:xfrm>
                <a:off x="4616720" y="2207758"/>
                <a:ext cx="667714" cy="246221"/>
              </a:xfrm>
              <a:prstGeom prst="rect">
                <a:avLst/>
              </a:prstGeom>
              <a:noFill/>
            </p:spPr>
            <p:txBody>
              <a:bodyPr wrap="square" rtlCol="0">
                <a:spAutoFit/>
              </a:bodyPr>
              <a:lstStyle/>
              <a:p>
                <a:r>
                  <a:rPr lang="en-US" sz="1000" dirty="0">
                    <a:latin typeface="Tahoma" panose="020B0604030504040204" pitchFamily="34" charset="0"/>
                    <a:ea typeface="Tahoma" panose="020B0604030504040204" pitchFamily="34" charset="0"/>
                    <a:cs typeface="Tahoma" panose="020B0604030504040204" pitchFamily="34" charset="0"/>
                  </a:rPr>
                  <a:t>Supply</a:t>
                </a:r>
              </a:p>
            </p:txBody>
          </p:sp>
        </p:grpSp>
        <p:sp>
          <p:nvSpPr>
            <p:cNvPr id="29" name="Rectangle 28"/>
            <p:cNvSpPr/>
            <p:nvPr/>
          </p:nvSpPr>
          <p:spPr>
            <a:xfrm>
              <a:off x="2973463" y="902937"/>
              <a:ext cx="1329136" cy="1302667"/>
            </a:xfrm>
            <a:prstGeom prst="rect">
              <a:avLst/>
            </a:prstGeom>
            <a:noFill/>
            <a:ln w="19050">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12-Point Star 29"/>
            <p:cNvSpPr/>
            <p:nvPr/>
          </p:nvSpPr>
          <p:spPr>
            <a:xfrm>
              <a:off x="3245959" y="1992243"/>
              <a:ext cx="661035" cy="613083"/>
            </a:xfrm>
            <a:prstGeom prst="star12">
              <a:avLst/>
            </a:prstGeom>
            <a:solidFill>
              <a:srgbClr val="C000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287525" y="2095895"/>
              <a:ext cx="582169" cy="415498"/>
            </a:xfrm>
            <a:prstGeom prst="rect">
              <a:avLst/>
            </a:prstGeom>
          </p:spPr>
          <p:txBody>
            <a:bodyPr wrap="none">
              <a:spAutoFit/>
            </a:bodyPr>
            <a:lstStyle/>
            <a:p>
              <a:pPr algn="ctr"/>
              <a:r>
                <a:rPr lang="en-US" sz="1050" b="1" dirty="0">
                  <a:solidFill>
                    <a:schemeClr val="bg1"/>
                  </a:solidFill>
                  <a:latin typeface="Tahoma" panose="020B0604030504040204" pitchFamily="34" charset="0"/>
                  <a:ea typeface="Tahoma" panose="020B0604030504040204" pitchFamily="34" charset="0"/>
                  <a:cs typeface="Tahoma" panose="020B0604030504040204" pitchFamily="34" charset="0"/>
                </a:rPr>
                <a:t>Change</a:t>
              </a:r>
            </a:p>
            <a:p>
              <a:pPr algn="ctr"/>
              <a:r>
                <a:rPr lang="en-US" sz="1050" b="1" dirty="0">
                  <a:solidFill>
                    <a:schemeClr val="bg1"/>
                  </a:solidFill>
                  <a:latin typeface="Tahoma" panose="020B0604030504040204" pitchFamily="34" charset="0"/>
                  <a:ea typeface="Tahoma" panose="020B0604030504040204" pitchFamily="34" charset="0"/>
                  <a:cs typeface="Tahoma" panose="020B0604030504040204" pitchFamily="34" charset="0"/>
                </a:rPr>
                <a:t> point</a:t>
              </a:r>
            </a:p>
          </p:txBody>
        </p:sp>
      </p:grpSp>
      <p:sp>
        <p:nvSpPr>
          <p:cNvPr id="76" name="Rectangle 75"/>
          <p:cNvSpPr/>
          <p:nvPr/>
        </p:nvSpPr>
        <p:spPr>
          <a:xfrm>
            <a:off x="8134094" y="866240"/>
            <a:ext cx="2612646" cy="1261884"/>
          </a:xfrm>
          <a:prstGeom prst="rect">
            <a:avLst/>
          </a:prstGeom>
        </p:spPr>
        <p:txBody>
          <a:bodyPr wrap="square">
            <a:spAutoFit/>
          </a:bodyPr>
          <a:lstStyle/>
          <a:p>
            <a:pPr lvl="0" algn="ctr"/>
            <a:r>
              <a:rPr lang="en-US" sz="2000" b="1" dirty="0">
                <a:latin typeface="Tahoma" panose="020B0604030504040204" pitchFamily="34" charset="0"/>
                <a:ea typeface="Tahoma" panose="020B0604030504040204" pitchFamily="34" charset="0"/>
                <a:cs typeface="Tahoma" panose="020B0604030504040204" pitchFamily="34" charset="0"/>
              </a:rPr>
              <a:t>Parts 1,410 Items </a:t>
            </a:r>
            <a:endParaRPr lang="en-US" sz="100" b="1" dirty="0">
              <a:latin typeface="Tahoma" panose="020B0604030504040204" pitchFamily="34" charset="0"/>
              <a:ea typeface="Tahoma" panose="020B0604030504040204" pitchFamily="34" charset="0"/>
              <a:cs typeface="Tahoma" panose="020B0604030504040204" pitchFamily="34" charset="0"/>
            </a:endParaRPr>
          </a:p>
          <a:p>
            <a:pPr lvl="0" algn="ctr"/>
            <a:r>
              <a:rPr lang="en-US" sz="2000" b="1" u="sng" dirty="0">
                <a:latin typeface="Tahoma" panose="020B0604030504040204" pitchFamily="34" charset="0"/>
                <a:ea typeface="Tahoma" panose="020B0604030504040204" pitchFamily="34" charset="0"/>
                <a:cs typeface="Tahoma" panose="020B0604030504040204" pitchFamily="34" charset="0"/>
              </a:rPr>
              <a:t>Target check</a:t>
            </a:r>
          </a:p>
          <a:p>
            <a:pPr lvl="0" algn="ctr"/>
            <a:r>
              <a:rPr lang="en-US" sz="3600" b="1" dirty="0">
                <a:solidFill>
                  <a:srgbClr val="0319E7"/>
                </a:solidFill>
                <a:latin typeface="Tahoma" panose="020B0604030504040204" pitchFamily="34" charset="0"/>
                <a:ea typeface="Tahoma" panose="020B0604030504040204" pitchFamily="34" charset="0"/>
                <a:cs typeface="Tahoma" panose="020B0604030504040204" pitchFamily="34" charset="0"/>
              </a:rPr>
              <a:t>59,601 lot</a:t>
            </a:r>
          </a:p>
        </p:txBody>
      </p:sp>
      <p:pic>
        <p:nvPicPr>
          <p:cNvPr id="77" name="Picture 76"/>
          <p:cNvPicPr>
            <a:picLocks noChangeAspect="1"/>
          </p:cNvPicPr>
          <p:nvPr/>
        </p:nvPicPr>
        <p:blipFill rotWithShape="1">
          <a:blip r:embed="rId7">
            <a:extLst>
              <a:ext uri="{28A0092B-C50C-407E-A947-70E740481C1C}">
                <a14:useLocalDpi xmlns:a14="http://schemas.microsoft.com/office/drawing/2010/main" val="0"/>
              </a:ext>
            </a:extLst>
          </a:blip>
          <a:srcRect l="60651" t="13790" r="5138" b="12105"/>
          <a:stretch/>
        </p:blipFill>
        <p:spPr>
          <a:xfrm flipH="1">
            <a:off x="3632340" y="3329939"/>
            <a:ext cx="517814" cy="539693"/>
          </a:xfrm>
          <a:prstGeom prst="rect">
            <a:avLst/>
          </a:prstGeom>
        </p:spPr>
      </p:pic>
      <p:pic>
        <p:nvPicPr>
          <p:cNvPr id="78" name="Picture 7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3924182" y="3353571"/>
            <a:ext cx="276445" cy="488656"/>
          </a:xfrm>
          <a:prstGeom prst="rect">
            <a:avLst/>
          </a:prstGeom>
        </p:spPr>
      </p:pic>
      <p:sp>
        <p:nvSpPr>
          <p:cNvPr id="79" name="Rectangle 78"/>
          <p:cNvSpPr/>
          <p:nvPr/>
        </p:nvSpPr>
        <p:spPr>
          <a:xfrm>
            <a:off x="4975860" y="2842433"/>
            <a:ext cx="1462819" cy="276999"/>
          </a:xfrm>
          <a:prstGeom prst="rect">
            <a:avLst/>
          </a:prstGeom>
        </p:spPr>
        <p:txBody>
          <a:bodyPr wrap="square">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2.Input lot code</a:t>
            </a:r>
          </a:p>
        </p:txBody>
      </p:sp>
      <p:pic>
        <p:nvPicPr>
          <p:cNvPr id="80" name="Picture 7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392782" y="3350260"/>
            <a:ext cx="670374" cy="536812"/>
          </a:xfrm>
          <a:prstGeom prst="rect">
            <a:avLst/>
          </a:prstGeom>
        </p:spPr>
      </p:pic>
      <p:sp>
        <p:nvSpPr>
          <p:cNvPr id="81" name="Rectangle 80"/>
          <p:cNvSpPr/>
          <p:nvPr/>
        </p:nvSpPr>
        <p:spPr>
          <a:xfrm>
            <a:off x="3502660" y="2858264"/>
            <a:ext cx="1483359" cy="276999"/>
          </a:xfrm>
          <a:prstGeom prst="rect">
            <a:avLst/>
          </a:prstGeom>
        </p:spPr>
        <p:txBody>
          <a:bodyPr wrap="square">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1.Check lot label</a:t>
            </a:r>
          </a:p>
        </p:txBody>
      </p:sp>
      <p:sp>
        <p:nvSpPr>
          <p:cNvPr id="82" name="Rectangle 81"/>
          <p:cNvSpPr/>
          <p:nvPr/>
        </p:nvSpPr>
        <p:spPr>
          <a:xfrm>
            <a:off x="6377940" y="2869709"/>
            <a:ext cx="1706879" cy="461665"/>
          </a:xfrm>
          <a:prstGeom prst="rect">
            <a:avLst/>
          </a:prstGeom>
        </p:spPr>
        <p:txBody>
          <a:bodyPr wrap="square">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3</a:t>
            </a:r>
            <a:r>
              <a:rPr lang="th-TH" sz="1200" dirty="0">
                <a:latin typeface="Tahoma" panose="020B0604030504040204" pitchFamily="34" charset="0"/>
                <a:ea typeface="Tahoma" panose="020B0604030504040204" pitchFamily="34" charset="0"/>
                <a:cs typeface="Tahoma" panose="020B0604030504040204" pitchFamily="34" charset="0"/>
              </a:rPr>
              <a:t>.</a:t>
            </a:r>
            <a:r>
              <a:rPr lang="en-US" sz="1200" dirty="0">
                <a:latin typeface="Tahoma" panose="020B0604030504040204" pitchFamily="34" charset="0"/>
                <a:ea typeface="Tahoma" panose="020B0604030504040204" pitchFamily="34" charset="0"/>
                <a:cs typeface="Tahoma" panose="020B0604030504040204" pitchFamily="34" charset="0"/>
              </a:rPr>
              <a:t>Send E-mail to PEE</a:t>
            </a:r>
          </a:p>
          <a:p>
            <a:endParaRPr lang="en-US" sz="1200" dirty="0">
              <a:latin typeface="Tahoma" panose="020B0604030504040204" pitchFamily="34" charset="0"/>
              <a:ea typeface="Tahoma" panose="020B0604030504040204" pitchFamily="34" charset="0"/>
              <a:cs typeface="Tahoma" panose="020B0604030504040204" pitchFamily="34" charset="0"/>
            </a:endParaRPr>
          </a:p>
        </p:txBody>
      </p:sp>
      <p:grpSp>
        <p:nvGrpSpPr>
          <p:cNvPr id="83" name="Group 82"/>
          <p:cNvGrpSpPr/>
          <p:nvPr/>
        </p:nvGrpSpPr>
        <p:grpSpPr>
          <a:xfrm>
            <a:off x="6885478" y="3400963"/>
            <a:ext cx="531627" cy="457200"/>
            <a:chOff x="3845982" y="2845595"/>
            <a:chExt cx="531627" cy="457200"/>
          </a:xfrm>
        </p:grpSpPr>
        <p:grpSp>
          <p:nvGrpSpPr>
            <p:cNvPr id="84" name="Group 83"/>
            <p:cNvGrpSpPr/>
            <p:nvPr/>
          </p:nvGrpSpPr>
          <p:grpSpPr>
            <a:xfrm>
              <a:off x="3845982" y="2845595"/>
              <a:ext cx="531627" cy="457200"/>
              <a:chOff x="3668233" y="3498112"/>
              <a:chExt cx="1180214" cy="1212110"/>
            </a:xfrm>
          </p:grpSpPr>
          <p:sp>
            <p:nvSpPr>
              <p:cNvPr id="88" name="Flowchart: Magnetic Disk 87"/>
              <p:cNvSpPr/>
              <p:nvPr/>
            </p:nvSpPr>
            <p:spPr>
              <a:xfrm>
                <a:off x="3997842" y="4561367"/>
                <a:ext cx="478465" cy="148855"/>
              </a:xfrm>
              <a:prstGeom prst="flowChartMagneticDisk">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lowchart: Terminator 88"/>
              <p:cNvSpPr/>
              <p:nvPr/>
            </p:nvSpPr>
            <p:spPr>
              <a:xfrm>
                <a:off x="4136065" y="4242389"/>
                <a:ext cx="180754" cy="340242"/>
              </a:xfrm>
              <a:prstGeom prst="flowChartTerminator">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Cube 89"/>
              <p:cNvSpPr/>
              <p:nvPr/>
            </p:nvSpPr>
            <p:spPr>
              <a:xfrm>
                <a:off x="3668233" y="3498112"/>
                <a:ext cx="1180214" cy="914399"/>
              </a:xfrm>
              <a:prstGeom prst="cube">
                <a:avLst>
                  <a:gd name="adj" fmla="val 7089"/>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3753293" y="3615070"/>
                <a:ext cx="935665" cy="691116"/>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3886199" y="2899288"/>
              <a:ext cx="407503" cy="261356"/>
              <a:chOff x="4075041" y="3694417"/>
              <a:chExt cx="1104086" cy="542591"/>
            </a:xfrm>
          </p:grpSpPr>
          <p:sp>
            <p:nvSpPr>
              <p:cNvPr id="86" name="Rectangle 85"/>
              <p:cNvSpPr/>
              <p:nvPr/>
            </p:nvSpPr>
            <p:spPr>
              <a:xfrm>
                <a:off x="4075041" y="3714332"/>
                <a:ext cx="1104084" cy="5073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7" name="Picture 86"/>
              <p:cNvPicPr>
                <a:picLocks noChangeAspect="1"/>
              </p:cNvPicPr>
              <p:nvPr/>
            </p:nvPicPr>
            <p:blipFill>
              <a:blip r:embed="rId10"/>
              <a:stretch>
                <a:fillRect/>
              </a:stretch>
            </p:blipFill>
            <p:spPr>
              <a:xfrm>
                <a:off x="4130524" y="3694417"/>
                <a:ext cx="1048603" cy="542591"/>
              </a:xfrm>
              <a:prstGeom prst="rect">
                <a:avLst/>
              </a:prstGeom>
            </p:spPr>
          </p:pic>
        </p:grpSp>
      </p:grpSp>
      <p:sp>
        <p:nvSpPr>
          <p:cNvPr id="92" name="Rectangle 91"/>
          <p:cNvSpPr/>
          <p:nvPr/>
        </p:nvSpPr>
        <p:spPr>
          <a:xfrm>
            <a:off x="7881620" y="2860795"/>
            <a:ext cx="1554479" cy="461665"/>
          </a:xfrm>
          <a:prstGeom prst="rect">
            <a:avLst/>
          </a:prstGeom>
        </p:spPr>
        <p:txBody>
          <a:bodyPr wrap="square">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4.PEE confirm label </a:t>
            </a:r>
          </a:p>
          <a:p>
            <a:r>
              <a:rPr lang="en-US" sz="1200" dirty="0">
                <a:latin typeface="Tahoma" panose="020B0604030504040204" pitchFamily="34" charset="0"/>
                <a:ea typeface="Tahoma" panose="020B0604030504040204" pitchFamily="34" charset="0"/>
                <a:cs typeface="Tahoma" panose="020B0604030504040204" pitchFamily="34" charset="0"/>
              </a:rPr>
              <a:t>MFG. date</a:t>
            </a:r>
          </a:p>
        </p:txBody>
      </p:sp>
      <p:pic>
        <p:nvPicPr>
          <p:cNvPr id="93" name="Picture 92"/>
          <p:cNvPicPr>
            <a:picLocks noChangeAspect="1"/>
          </p:cNvPicPr>
          <p:nvPr/>
        </p:nvPicPr>
        <p:blipFill>
          <a:blip r:embed="rId11"/>
          <a:stretch>
            <a:fillRect/>
          </a:stretch>
        </p:blipFill>
        <p:spPr>
          <a:xfrm>
            <a:off x="8303945" y="3401060"/>
            <a:ext cx="719798" cy="483926"/>
          </a:xfrm>
          <a:prstGeom prst="rect">
            <a:avLst/>
          </a:prstGeom>
        </p:spPr>
      </p:pic>
      <p:sp>
        <p:nvSpPr>
          <p:cNvPr id="94" name="Rectangle 93"/>
          <p:cNvSpPr/>
          <p:nvPr/>
        </p:nvSpPr>
        <p:spPr>
          <a:xfrm>
            <a:off x="9340860" y="2871689"/>
            <a:ext cx="1537960" cy="646331"/>
          </a:xfrm>
          <a:prstGeom prst="rect">
            <a:avLst/>
          </a:prstGeom>
        </p:spPr>
        <p:txBody>
          <a:bodyPr wrap="square">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5</a:t>
            </a:r>
            <a:r>
              <a:rPr lang="th-TH" sz="1200" dirty="0">
                <a:latin typeface="Tahoma" panose="020B0604030504040204" pitchFamily="34" charset="0"/>
                <a:ea typeface="Tahoma" panose="020B0604030504040204" pitchFamily="34" charset="0"/>
                <a:cs typeface="Tahoma" panose="020B0604030504040204" pitchFamily="34" charset="0"/>
              </a:rPr>
              <a:t>.</a:t>
            </a:r>
            <a:r>
              <a:rPr lang="en-US" sz="1200" dirty="0">
                <a:latin typeface="Tahoma" panose="020B0604030504040204" pitchFamily="34" charset="0"/>
                <a:ea typeface="Tahoma" panose="020B0604030504040204" pitchFamily="34" charset="0"/>
                <a:cs typeface="Tahoma" panose="020B0604030504040204" pitchFamily="34" charset="0"/>
              </a:rPr>
              <a:t>PEE send e-mail Reply to DBC</a:t>
            </a:r>
          </a:p>
          <a:p>
            <a:endParaRPr lang="en-US" sz="1200" dirty="0">
              <a:latin typeface="Tahoma" panose="020B0604030504040204" pitchFamily="34" charset="0"/>
              <a:ea typeface="Tahoma" panose="020B0604030504040204" pitchFamily="34" charset="0"/>
              <a:cs typeface="Tahoma" panose="020B0604030504040204" pitchFamily="34" charset="0"/>
            </a:endParaRPr>
          </a:p>
        </p:txBody>
      </p:sp>
      <p:grpSp>
        <p:nvGrpSpPr>
          <p:cNvPr id="95" name="Group 94"/>
          <p:cNvGrpSpPr/>
          <p:nvPr/>
        </p:nvGrpSpPr>
        <p:grpSpPr>
          <a:xfrm>
            <a:off x="9910508" y="3424163"/>
            <a:ext cx="531627" cy="457200"/>
            <a:chOff x="3845982" y="2845595"/>
            <a:chExt cx="531627" cy="457200"/>
          </a:xfrm>
        </p:grpSpPr>
        <p:grpSp>
          <p:nvGrpSpPr>
            <p:cNvPr id="96" name="Group 95"/>
            <p:cNvGrpSpPr/>
            <p:nvPr/>
          </p:nvGrpSpPr>
          <p:grpSpPr>
            <a:xfrm>
              <a:off x="3845982" y="2845595"/>
              <a:ext cx="531627" cy="457200"/>
              <a:chOff x="3668233" y="3498112"/>
              <a:chExt cx="1180214" cy="1212110"/>
            </a:xfrm>
          </p:grpSpPr>
          <p:sp>
            <p:nvSpPr>
              <p:cNvPr id="100" name="Flowchart: Magnetic Disk 99"/>
              <p:cNvSpPr/>
              <p:nvPr/>
            </p:nvSpPr>
            <p:spPr>
              <a:xfrm>
                <a:off x="3997842" y="4561367"/>
                <a:ext cx="478465" cy="148855"/>
              </a:xfrm>
              <a:prstGeom prst="flowChartMagneticDisk">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lowchart: Terminator 100"/>
              <p:cNvSpPr/>
              <p:nvPr/>
            </p:nvSpPr>
            <p:spPr>
              <a:xfrm>
                <a:off x="4136065" y="4242389"/>
                <a:ext cx="180754" cy="340242"/>
              </a:xfrm>
              <a:prstGeom prst="flowChartTerminator">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Cube 101"/>
              <p:cNvSpPr/>
              <p:nvPr/>
            </p:nvSpPr>
            <p:spPr>
              <a:xfrm>
                <a:off x="3668233" y="3498112"/>
                <a:ext cx="1180214" cy="914399"/>
              </a:xfrm>
              <a:prstGeom prst="cube">
                <a:avLst>
                  <a:gd name="adj" fmla="val 7089"/>
                </a:avLst>
              </a:prstGeom>
              <a:solidFill>
                <a:schemeClr val="tx1">
                  <a:lumMod val="50000"/>
                  <a:lumOff val="5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3753293" y="3615070"/>
                <a:ext cx="935665" cy="691116"/>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p:cNvGrpSpPr/>
            <p:nvPr/>
          </p:nvGrpSpPr>
          <p:grpSpPr>
            <a:xfrm>
              <a:off x="3886199" y="2899288"/>
              <a:ext cx="407503" cy="261356"/>
              <a:chOff x="4075041" y="3694417"/>
              <a:chExt cx="1104086" cy="542591"/>
            </a:xfrm>
          </p:grpSpPr>
          <p:sp>
            <p:nvSpPr>
              <p:cNvPr id="98" name="Rectangle 97"/>
              <p:cNvSpPr/>
              <p:nvPr/>
            </p:nvSpPr>
            <p:spPr>
              <a:xfrm>
                <a:off x="4075041" y="3714332"/>
                <a:ext cx="1104084" cy="5073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9" name="Picture 98"/>
              <p:cNvPicPr>
                <a:picLocks noChangeAspect="1"/>
              </p:cNvPicPr>
              <p:nvPr/>
            </p:nvPicPr>
            <p:blipFill>
              <a:blip r:embed="rId10"/>
              <a:stretch>
                <a:fillRect/>
              </a:stretch>
            </p:blipFill>
            <p:spPr>
              <a:xfrm>
                <a:off x="4130524" y="3694417"/>
                <a:ext cx="1048603" cy="542591"/>
              </a:xfrm>
              <a:prstGeom prst="rect">
                <a:avLst/>
              </a:prstGeom>
            </p:spPr>
          </p:pic>
        </p:grpSp>
      </p:grpSp>
      <p:pic>
        <p:nvPicPr>
          <p:cNvPr id="104" name="Picture 103"/>
          <p:cNvPicPr>
            <a:picLocks noChangeAspect="1"/>
          </p:cNvPicPr>
          <p:nvPr/>
        </p:nvPicPr>
        <p:blipFill>
          <a:blip r:embed="rId12"/>
          <a:stretch>
            <a:fillRect/>
          </a:stretch>
        </p:blipFill>
        <p:spPr>
          <a:xfrm>
            <a:off x="4274820" y="3342110"/>
            <a:ext cx="594407" cy="267483"/>
          </a:xfrm>
          <a:prstGeom prst="rect">
            <a:avLst/>
          </a:prstGeom>
        </p:spPr>
      </p:pic>
      <p:pic>
        <p:nvPicPr>
          <p:cNvPr id="105" name="Picture 104"/>
          <p:cNvPicPr>
            <a:picLocks noChangeAspect="1"/>
          </p:cNvPicPr>
          <p:nvPr/>
        </p:nvPicPr>
        <p:blipFill>
          <a:blip r:embed="rId13"/>
          <a:stretch>
            <a:fillRect/>
          </a:stretch>
        </p:blipFill>
        <p:spPr>
          <a:xfrm>
            <a:off x="4248373" y="3530062"/>
            <a:ext cx="402367" cy="398928"/>
          </a:xfrm>
          <a:prstGeom prst="rect">
            <a:avLst/>
          </a:prstGeom>
        </p:spPr>
      </p:pic>
      <p:pic>
        <p:nvPicPr>
          <p:cNvPr id="106" name="Picture 105"/>
          <p:cNvPicPr>
            <a:picLocks noChangeAspect="1"/>
          </p:cNvPicPr>
          <p:nvPr/>
        </p:nvPicPr>
        <p:blipFill>
          <a:blip r:embed="rId14"/>
          <a:stretch>
            <a:fillRect/>
          </a:stretch>
        </p:blipFill>
        <p:spPr>
          <a:xfrm>
            <a:off x="3595534" y="4650740"/>
            <a:ext cx="1244260" cy="568960"/>
          </a:xfrm>
          <a:prstGeom prst="rect">
            <a:avLst/>
          </a:prstGeom>
        </p:spPr>
      </p:pic>
      <p:sp>
        <p:nvSpPr>
          <p:cNvPr id="107" name="Rectangle 106"/>
          <p:cNvSpPr/>
          <p:nvPr/>
        </p:nvSpPr>
        <p:spPr>
          <a:xfrm>
            <a:off x="3462020" y="4147807"/>
            <a:ext cx="2306320" cy="461665"/>
          </a:xfrm>
          <a:prstGeom prst="rect">
            <a:avLst/>
          </a:prstGeom>
        </p:spPr>
        <p:txBody>
          <a:bodyPr wrap="square">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6</a:t>
            </a:r>
            <a:r>
              <a:rPr lang="th-TH" sz="1200" dirty="0">
                <a:latin typeface="Tahoma" panose="020B0604030504040204" pitchFamily="34" charset="0"/>
                <a:ea typeface="Tahoma" panose="020B0604030504040204" pitchFamily="34" charset="0"/>
                <a:cs typeface="Tahoma" panose="020B0604030504040204" pitchFamily="34" charset="0"/>
              </a:rPr>
              <a:t>.</a:t>
            </a:r>
            <a:r>
              <a:rPr lang="en-US" sz="1200" dirty="0">
                <a:latin typeface="Tahoma" panose="020B0604030504040204" pitchFamily="34" charset="0"/>
                <a:ea typeface="Tahoma" panose="020B0604030504040204" pitchFamily="34" charset="0"/>
                <a:cs typeface="Tahoma" panose="020B0604030504040204" pitchFamily="34" charset="0"/>
              </a:rPr>
              <a:t>Separate parts </a:t>
            </a:r>
          </a:p>
          <a:p>
            <a:r>
              <a:rPr lang="en-US" sz="1200" dirty="0">
                <a:latin typeface="Tahoma" panose="020B0604030504040204" pitchFamily="34" charset="0"/>
                <a:ea typeface="Tahoma" panose="020B0604030504040204" pitchFamily="34" charset="0"/>
                <a:cs typeface="Tahoma" panose="020B0604030504040204" pitchFamily="34" charset="0"/>
              </a:rPr>
              <a:t>confirm MFG. date </a:t>
            </a:r>
          </a:p>
        </p:txBody>
      </p:sp>
      <p:pic>
        <p:nvPicPr>
          <p:cNvPr id="108" name="Picture 107"/>
          <p:cNvPicPr>
            <a:picLocks noChangeAspect="1"/>
          </p:cNvPicPr>
          <p:nvPr/>
        </p:nvPicPr>
        <p:blipFill>
          <a:blip r:embed="rId15"/>
          <a:stretch>
            <a:fillRect/>
          </a:stretch>
        </p:blipFill>
        <p:spPr>
          <a:xfrm>
            <a:off x="4407308" y="4792980"/>
            <a:ext cx="662066" cy="508000"/>
          </a:xfrm>
          <a:prstGeom prst="rect">
            <a:avLst/>
          </a:prstGeom>
        </p:spPr>
      </p:pic>
      <p:grpSp>
        <p:nvGrpSpPr>
          <p:cNvPr id="109" name="Group 108"/>
          <p:cNvGrpSpPr/>
          <p:nvPr/>
        </p:nvGrpSpPr>
        <p:grpSpPr>
          <a:xfrm>
            <a:off x="5331897" y="4650740"/>
            <a:ext cx="781884" cy="584794"/>
            <a:chOff x="5062527" y="4587956"/>
            <a:chExt cx="1232733" cy="808009"/>
          </a:xfrm>
        </p:grpSpPr>
        <p:pic>
          <p:nvPicPr>
            <p:cNvPr id="110" name="Picture 10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062527" y="4587956"/>
              <a:ext cx="1232733" cy="808009"/>
            </a:xfrm>
            <a:prstGeom prst="rect">
              <a:avLst/>
            </a:prstGeom>
          </p:spPr>
        </p:pic>
        <p:grpSp>
          <p:nvGrpSpPr>
            <p:cNvPr id="111" name="Group 110"/>
            <p:cNvGrpSpPr/>
            <p:nvPr/>
          </p:nvGrpSpPr>
          <p:grpSpPr>
            <a:xfrm>
              <a:off x="5124658" y="4672483"/>
              <a:ext cx="688177" cy="612950"/>
              <a:chOff x="6496429" y="1675077"/>
              <a:chExt cx="1666378" cy="1692235"/>
            </a:xfrm>
          </p:grpSpPr>
          <p:sp>
            <p:nvSpPr>
              <p:cNvPr id="112" name="AutoShape 36"/>
              <p:cNvSpPr>
                <a:spLocks noChangeAspect="1" noChangeArrowheads="1"/>
              </p:cNvSpPr>
              <p:nvPr/>
            </p:nvSpPr>
            <p:spPr bwMode="auto">
              <a:xfrm>
                <a:off x="6705814" y="1987428"/>
                <a:ext cx="845444" cy="525859"/>
              </a:xfrm>
              <a:prstGeom prst="cube">
                <a:avLst>
                  <a:gd name="adj" fmla="val 37500"/>
                </a:avLst>
              </a:prstGeom>
              <a:solidFill>
                <a:srgbClr val="FF9900"/>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Angsana New" panose="02020603050405020304" pitchFamily="18" charset="-34"/>
                  </a:defRPr>
                </a:lvl1pPr>
                <a:lvl2pPr marL="742950" indent="-285750">
                  <a:spcBef>
                    <a:spcPct val="20000"/>
                  </a:spcBef>
                  <a:buChar char="–"/>
                  <a:defRPr sz="2800">
                    <a:solidFill>
                      <a:schemeClr val="tx1"/>
                    </a:solidFill>
                    <a:latin typeface="Times New Roman" panose="02020603050405020304" pitchFamily="18" charset="0"/>
                    <a:ea typeface="Angsana New" panose="02020603050405020304" pitchFamily="18" charset="-34"/>
                  </a:defRPr>
                </a:lvl2pPr>
                <a:lvl3pPr marL="1143000" indent="-228600">
                  <a:spcBef>
                    <a:spcPct val="20000"/>
                  </a:spcBef>
                  <a:buChar char="•"/>
                  <a:defRPr sz="2400">
                    <a:solidFill>
                      <a:schemeClr val="tx1"/>
                    </a:solidFill>
                    <a:latin typeface="Times New Roman" panose="02020603050405020304" pitchFamily="18" charset="0"/>
                    <a:ea typeface="Angsana New" panose="02020603050405020304" pitchFamily="18" charset="-34"/>
                  </a:defRPr>
                </a:lvl3pPr>
                <a:lvl4pPr marL="1600200" indent="-228600">
                  <a:spcBef>
                    <a:spcPct val="20000"/>
                  </a:spcBef>
                  <a:buChar char="–"/>
                  <a:defRPr sz="2000">
                    <a:solidFill>
                      <a:schemeClr val="tx1"/>
                    </a:solidFill>
                    <a:latin typeface="Times New Roman" panose="02020603050405020304" pitchFamily="18" charset="0"/>
                    <a:ea typeface="Angsana New" panose="02020603050405020304" pitchFamily="18" charset="-34"/>
                  </a:defRPr>
                </a:lvl4pPr>
                <a:lvl5pPr marL="2057400" indent="-228600">
                  <a:spcBef>
                    <a:spcPct val="20000"/>
                  </a:spcBef>
                  <a:buChar char="»"/>
                  <a:defRPr sz="2000">
                    <a:solidFill>
                      <a:schemeClr val="tx1"/>
                    </a:solidFill>
                    <a:latin typeface="Times New Roman" panose="02020603050405020304" pitchFamily="18" charset="0"/>
                    <a:ea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9pPr>
              </a:lstStyle>
              <a:p>
                <a:pPr eaLnBrk="1" hangingPunct="1">
                  <a:spcBef>
                    <a:spcPct val="0"/>
                  </a:spcBef>
                  <a:buFontTx/>
                  <a:buNone/>
                </a:pPr>
                <a:endParaRPr lang="en-US" altLang="en-US" sz="2100">
                  <a:latin typeface="Tahoma" panose="020B0604030504040204" pitchFamily="34" charset="0"/>
                  <a:ea typeface="Tahoma" panose="020B0604030504040204" pitchFamily="34" charset="0"/>
                  <a:cs typeface="Tahoma" panose="020B0604030504040204" pitchFamily="34" charset="0"/>
                </a:endParaRPr>
              </a:p>
            </p:txBody>
          </p:sp>
          <p:sp>
            <p:nvSpPr>
              <p:cNvPr id="113" name="AutoShape 37"/>
              <p:cNvSpPr>
                <a:spLocks noChangeAspect="1" noChangeArrowheads="1"/>
              </p:cNvSpPr>
              <p:nvPr/>
            </p:nvSpPr>
            <p:spPr bwMode="auto">
              <a:xfrm>
                <a:off x="6650506" y="1675077"/>
                <a:ext cx="881000" cy="603847"/>
              </a:xfrm>
              <a:prstGeom prst="cube">
                <a:avLst>
                  <a:gd name="adj" fmla="val 37500"/>
                </a:avLst>
              </a:prstGeom>
              <a:solidFill>
                <a:schemeClr val="accent4">
                  <a:lumMod val="75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Angsana New" panose="02020603050405020304" pitchFamily="18" charset="-34"/>
                  </a:defRPr>
                </a:lvl1pPr>
                <a:lvl2pPr marL="742950" indent="-285750">
                  <a:spcBef>
                    <a:spcPct val="20000"/>
                  </a:spcBef>
                  <a:buChar char="–"/>
                  <a:defRPr sz="2800">
                    <a:solidFill>
                      <a:schemeClr val="tx1"/>
                    </a:solidFill>
                    <a:latin typeface="Times New Roman" panose="02020603050405020304" pitchFamily="18" charset="0"/>
                    <a:ea typeface="Angsana New" panose="02020603050405020304" pitchFamily="18" charset="-34"/>
                  </a:defRPr>
                </a:lvl2pPr>
                <a:lvl3pPr marL="1143000" indent="-228600">
                  <a:spcBef>
                    <a:spcPct val="20000"/>
                  </a:spcBef>
                  <a:buChar char="•"/>
                  <a:defRPr sz="2400">
                    <a:solidFill>
                      <a:schemeClr val="tx1"/>
                    </a:solidFill>
                    <a:latin typeface="Times New Roman" panose="02020603050405020304" pitchFamily="18" charset="0"/>
                    <a:ea typeface="Angsana New" panose="02020603050405020304" pitchFamily="18" charset="-34"/>
                  </a:defRPr>
                </a:lvl3pPr>
                <a:lvl4pPr marL="1600200" indent="-228600">
                  <a:spcBef>
                    <a:spcPct val="20000"/>
                  </a:spcBef>
                  <a:buChar char="–"/>
                  <a:defRPr sz="2000">
                    <a:solidFill>
                      <a:schemeClr val="tx1"/>
                    </a:solidFill>
                    <a:latin typeface="Times New Roman" panose="02020603050405020304" pitchFamily="18" charset="0"/>
                    <a:ea typeface="Angsana New" panose="02020603050405020304" pitchFamily="18" charset="-34"/>
                  </a:defRPr>
                </a:lvl4pPr>
                <a:lvl5pPr marL="2057400" indent="-228600">
                  <a:spcBef>
                    <a:spcPct val="20000"/>
                  </a:spcBef>
                  <a:buChar char="»"/>
                  <a:defRPr sz="2000">
                    <a:solidFill>
                      <a:schemeClr val="tx1"/>
                    </a:solidFill>
                    <a:latin typeface="Times New Roman" panose="02020603050405020304" pitchFamily="18" charset="0"/>
                    <a:ea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9pPr>
              </a:lstStyle>
              <a:p>
                <a:pPr eaLnBrk="1" hangingPunct="1">
                  <a:spcBef>
                    <a:spcPct val="0"/>
                  </a:spcBef>
                  <a:buFontTx/>
                  <a:buNone/>
                </a:pPr>
                <a:endParaRPr lang="en-US" altLang="en-US" sz="2100">
                  <a:latin typeface="Tahoma" panose="020B0604030504040204" pitchFamily="34" charset="0"/>
                  <a:ea typeface="Tahoma" panose="020B0604030504040204" pitchFamily="34" charset="0"/>
                  <a:cs typeface="Tahoma" panose="020B0604030504040204" pitchFamily="34" charset="0"/>
                </a:endParaRPr>
              </a:p>
            </p:txBody>
          </p:sp>
          <p:sp>
            <p:nvSpPr>
              <p:cNvPr id="114" name="AutoShape 38"/>
              <p:cNvSpPr>
                <a:spLocks noChangeAspect="1" noChangeArrowheads="1"/>
              </p:cNvSpPr>
              <p:nvPr/>
            </p:nvSpPr>
            <p:spPr bwMode="auto">
              <a:xfrm>
                <a:off x="6650505" y="2323503"/>
                <a:ext cx="853346" cy="525859"/>
              </a:xfrm>
              <a:prstGeom prst="cube">
                <a:avLst>
                  <a:gd name="adj" fmla="val 37500"/>
                </a:avLst>
              </a:prstGeom>
              <a:solidFill>
                <a:srgbClr val="FF9900"/>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Angsana New" panose="02020603050405020304" pitchFamily="18" charset="-34"/>
                  </a:defRPr>
                </a:lvl1pPr>
                <a:lvl2pPr marL="742950" indent="-285750">
                  <a:spcBef>
                    <a:spcPct val="20000"/>
                  </a:spcBef>
                  <a:buChar char="–"/>
                  <a:defRPr sz="2800">
                    <a:solidFill>
                      <a:schemeClr val="tx1"/>
                    </a:solidFill>
                    <a:latin typeface="Times New Roman" panose="02020603050405020304" pitchFamily="18" charset="0"/>
                    <a:ea typeface="Angsana New" panose="02020603050405020304" pitchFamily="18" charset="-34"/>
                  </a:defRPr>
                </a:lvl2pPr>
                <a:lvl3pPr marL="1143000" indent="-228600">
                  <a:spcBef>
                    <a:spcPct val="20000"/>
                  </a:spcBef>
                  <a:buChar char="•"/>
                  <a:defRPr sz="2400">
                    <a:solidFill>
                      <a:schemeClr val="tx1"/>
                    </a:solidFill>
                    <a:latin typeface="Times New Roman" panose="02020603050405020304" pitchFamily="18" charset="0"/>
                    <a:ea typeface="Angsana New" panose="02020603050405020304" pitchFamily="18" charset="-34"/>
                  </a:defRPr>
                </a:lvl3pPr>
                <a:lvl4pPr marL="1600200" indent="-228600">
                  <a:spcBef>
                    <a:spcPct val="20000"/>
                  </a:spcBef>
                  <a:buChar char="–"/>
                  <a:defRPr sz="2000">
                    <a:solidFill>
                      <a:schemeClr val="tx1"/>
                    </a:solidFill>
                    <a:latin typeface="Times New Roman" panose="02020603050405020304" pitchFamily="18" charset="0"/>
                    <a:ea typeface="Angsana New" panose="02020603050405020304" pitchFamily="18" charset="-34"/>
                  </a:defRPr>
                </a:lvl4pPr>
                <a:lvl5pPr marL="2057400" indent="-228600">
                  <a:spcBef>
                    <a:spcPct val="20000"/>
                  </a:spcBef>
                  <a:buChar char="»"/>
                  <a:defRPr sz="2000">
                    <a:solidFill>
                      <a:schemeClr val="tx1"/>
                    </a:solidFill>
                    <a:latin typeface="Times New Roman" panose="02020603050405020304" pitchFamily="18" charset="0"/>
                    <a:ea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9pPr>
              </a:lstStyle>
              <a:p>
                <a:pPr eaLnBrk="1" hangingPunct="1">
                  <a:spcBef>
                    <a:spcPct val="0"/>
                  </a:spcBef>
                  <a:buFontTx/>
                  <a:buNone/>
                </a:pPr>
                <a:endParaRPr lang="en-US" altLang="en-US" sz="2100">
                  <a:latin typeface="Tahoma" panose="020B0604030504040204" pitchFamily="34" charset="0"/>
                  <a:ea typeface="Tahoma" panose="020B0604030504040204" pitchFamily="34" charset="0"/>
                  <a:cs typeface="Tahoma" panose="020B0604030504040204" pitchFamily="34" charset="0"/>
                </a:endParaRPr>
              </a:p>
            </p:txBody>
          </p:sp>
          <p:sp>
            <p:nvSpPr>
              <p:cNvPr id="115" name="AutoShape 45"/>
              <p:cNvSpPr>
                <a:spLocks noChangeAspect="1" noChangeArrowheads="1"/>
              </p:cNvSpPr>
              <p:nvPr/>
            </p:nvSpPr>
            <p:spPr bwMode="auto">
              <a:xfrm>
                <a:off x="6697913" y="2608178"/>
                <a:ext cx="853346" cy="525859"/>
              </a:xfrm>
              <a:prstGeom prst="cube">
                <a:avLst>
                  <a:gd name="adj" fmla="val 37500"/>
                </a:avLst>
              </a:prstGeom>
              <a:solidFill>
                <a:srgbClr val="FF9900"/>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Angsana New" panose="02020603050405020304" pitchFamily="18" charset="-34"/>
                  </a:defRPr>
                </a:lvl1pPr>
                <a:lvl2pPr marL="742950" indent="-285750">
                  <a:spcBef>
                    <a:spcPct val="20000"/>
                  </a:spcBef>
                  <a:buChar char="–"/>
                  <a:defRPr sz="2800">
                    <a:solidFill>
                      <a:schemeClr val="tx1"/>
                    </a:solidFill>
                    <a:latin typeface="Times New Roman" panose="02020603050405020304" pitchFamily="18" charset="0"/>
                    <a:ea typeface="Angsana New" panose="02020603050405020304" pitchFamily="18" charset="-34"/>
                  </a:defRPr>
                </a:lvl2pPr>
                <a:lvl3pPr marL="1143000" indent="-228600">
                  <a:spcBef>
                    <a:spcPct val="20000"/>
                  </a:spcBef>
                  <a:buChar char="•"/>
                  <a:defRPr sz="2400">
                    <a:solidFill>
                      <a:schemeClr val="tx1"/>
                    </a:solidFill>
                    <a:latin typeface="Times New Roman" panose="02020603050405020304" pitchFamily="18" charset="0"/>
                    <a:ea typeface="Angsana New" panose="02020603050405020304" pitchFamily="18" charset="-34"/>
                  </a:defRPr>
                </a:lvl3pPr>
                <a:lvl4pPr marL="1600200" indent="-228600">
                  <a:spcBef>
                    <a:spcPct val="20000"/>
                  </a:spcBef>
                  <a:buChar char="–"/>
                  <a:defRPr sz="2000">
                    <a:solidFill>
                      <a:schemeClr val="tx1"/>
                    </a:solidFill>
                    <a:latin typeface="Times New Roman" panose="02020603050405020304" pitchFamily="18" charset="0"/>
                    <a:ea typeface="Angsana New" panose="02020603050405020304" pitchFamily="18" charset="-34"/>
                  </a:defRPr>
                </a:lvl4pPr>
                <a:lvl5pPr marL="2057400" indent="-228600">
                  <a:spcBef>
                    <a:spcPct val="20000"/>
                  </a:spcBef>
                  <a:buChar char="»"/>
                  <a:defRPr sz="2000">
                    <a:solidFill>
                      <a:schemeClr val="tx1"/>
                    </a:solidFill>
                    <a:latin typeface="Times New Roman" panose="02020603050405020304" pitchFamily="18" charset="0"/>
                    <a:ea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9pPr>
              </a:lstStyle>
              <a:p>
                <a:pPr eaLnBrk="1" hangingPunct="1">
                  <a:spcBef>
                    <a:spcPct val="0"/>
                  </a:spcBef>
                  <a:buFontTx/>
                  <a:buNone/>
                </a:pPr>
                <a:endParaRPr lang="en-US" altLang="en-US" sz="2100">
                  <a:latin typeface="Tahoma" panose="020B0604030504040204" pitchFamily="34" charset="0"/>
                  <a:ea typeface="Tahoma" panose="020B0604030504040204" pitchFamily="34" charset="0"/>
                  <a:cs typeface="Tahoma" panose="020B0604030504040204" pitchFamily="34" charset="0"/>
                </a:endParaRPr>
              </a:p>
            </p:txBody>
          </p:sp>
          <p:sp>
            <p:nvSpPr>
              <p:cNvPr id="116" name="AutoShape 46"/>
              <p:cNvSpPr>
                <a:spLocks noChangeAspect="1" noChangeArrowheads="1"/>
              </p:cNvSpPr>
              <p:nvPr/>
            </p:nvSpPr>
            <p:spPr bwMode="auto">
              <a:xfrm>
                <a:off x="6508279" y="2786099"/>
                <a:ext cx="841494" cy="581213"/>
              </a:xfrm>
              <a:prstGeom prst="cube">
                <a:avLst>
                  <a:gd name="adj" fmla="val 37500"/>
                </a:avLst>
              </a:prstGeom>
              <a:solidFill>
                <a:schemeClr val="accent4">
                  <a:lumMod val="75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Angsana New" panose="02020603050405020304" pitchFamily="18" charset="-34"/>
                  </a:defRPr>
                </a:lvl1pPr>
                <a:lvl2pPr marL="742950" indent="-285750">
                  <a:spcBef>
                    <a:spcPct val="20000"/>
                  </a:spcBef>
                  <a:buChar char="–"/>
                  <a:defRPr sz="2800">
                    <a:solidFill>
                      <a:schemeClr val="tx1"/>
                    </a:solidFill>
                    <a:latin typeface="Times New Roman" panose="02020603050405020304" pitchFamily="18" charset="0"/>
                    <a:ea typeface="Angsana New" panose="02020603050405020304" pitchFamily="18" charset="-34"/>
                  </a:defRPr>
                </a:lvl2pPr>
                <a:lvl3pPr marL="1143000" indent="-228600">
                  <a:spcBef>
                    <a:spcPct val="20000"/>
                  </a:spcBef>
                  <a:buChar char="•"/>
                  <a:defRPr sz="2400">
                    <a:solidFill>
                      <a:schemeClr val="tx1"/>
                    </a:solidFill>
                    <a:latin typeface="Times New Roman" panose="02020603050405020304" pitchFamily="18" charset="0"/>
                    <a:ea typeface="Angsana New" panose="02020603050405020304" pitchFamily="18" charset="-34"/>
                  </a:defRPr>
                </a:lvl3pPr>
                <a:lvl4pPr marL="1600200" indent="-228600">
                  <a:spcBef>
                    <a:spcPct val="20000"/>
                  </a:spcBef>
                  <a:buChar char="–"/>
                  <a:defRPr sz="2000">
                    <a:solidFill>
                      <a:schemeClr val="tx1"/>
                    </a:solidFill>
                    <a:latin typeface="Times New Roman" panose="02020603050405020304" pitchFamily="18" charset="0"/>
                    <a:ea typeface="Angsana New" panose="02020603050405020304" pitchFamily="18" charset="-34"/>
                  </a:defRPr>
                </a:lvl4pPr>
                <a:lvl5pPr marL="2057400" indent="-228600">
                  <a:spcBef>
                    <a:spcPct val="20000"/>
                  </a:spcBef>
                  <a:buChar char="»"/>
                  <a:defRPr sz="2000">
                    <a:solidFill>
                      <a:schemeClr val="tx1"/>
                    </a:solidFill>
                    <a:latin typeface="Times New Roman" panose="02020603050405020304" pitchFamily="18" charset="0"/>
                    <a:ea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9pPr>
              </a:lstStyle>
              <a:p>
                <a:pPr eaLnBrk="1" hangingPunct="1">
                  <a:spcBef>
                    <a:spcPct val="0"/>
                  </a:spcBef>
                  <a:buFontTx/>
                  <a:buNone/>
                </a:pPr>
                <a:endParaRPr lang="en-US" altLang="en-US" sz="2100">
                  <a:latin typeface="Tahoma" panose="020B0604030504040204" pitchFamily="34" charset="0"/>
                  <a:ea typeface="Tahoma" panose="020B0604030504040204" pitchFamily="34" charset="0"/>
                  <a:cs typeface="Tahoma" panose="020B0604030504040204" pitchFamily="34" charset="0"/>
                </a:endParaRPr>
              </a:p>
            </p:txBody>
          </p:sp>
          <p:sp>
            <p:nvSpPr>
              <p:cNvPr id="117" name="AutoShape 47"/>
              <p:cNvSpPr>
                <a:spLocks noChangeAspect="1" noChangeArrowheads="1"/>
              </p:cNvSpPr>
              <p:nvPr/>
            </p:nvSpPr>
            <p:spPr bwMode="auto">
              <a:xfrm>
                <a:off x="7140388" y="2691209"/>
                <a:ext cx="976857" cy="664242"/>
              </a:xfrm>
              <a:prstGeom prst="cube">
                <a:avLst>
                  <a:gd name="adj" fmla="val 50000"/>
                </a:avLst>
              </a:prstGeom>
              <a:solidFill>
                <a:schemeClr val="accent4">
                  <a:lumMod val="75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Angsana New" panose="02020603050405020304" pitchFamily="18" charset="-34"/>
                  </a:defRPr>
                </a:lvl1pPr>
                <a:lvl2pPr marL="742950" indent="-285750">
                  <a:spcBef>
                    <a:spcPct val="20000"/>
                  </a:spcBef>
                  <a:buChar char="–"/>
                  <a:defRPr sz="2800">
                    <a:solidFill>
                      <a:schemeClr val="tx1"/>
                    </a:solidFill>
                    <a:latin typeface="Times New Roman" panose="02020603050405020304" pitchFamily="18" charset="0"/>
                    <a:ea typeface="Angsana New" panose="02020603050405020304" pitchFamily="18" charset="-34"/>
                  </a:defRPr>
                </a:lvl2pPr>
                <a:lvl3pPr marL="1143000" indent="-228600">
                  <a:spcBef>
                    <a:spcPct val="20000"/>
                  </a:spcBef>
                  <a:buChar char="•"/>
                  <a:defRPr sz="2400">
                    <a:solidFill>
                      <a:schemeClr val="tx1"/>
                    </a:solidFill>
                    <a:latin typeface="Times New Roman" panose="02020603050405020304" pitchFamily="18" charset="0"/>
                    <a:ea typeface="Angsana New" panose="02020603050405020304" pitchFamily="18" charset="-34"/>
                  </a:defRPr>
                </a:lvl3pPr>
                <a:lvl4pPr marL="1600200" indent="-228600">
                  <a:spcBef>
                    <a:spcPct val="20000"/>
                  </a:spcBef>
                  <a:buChar char="–"/>
                  <a:defRPr sz="2000">
                    <a:solidFill>
                      <a:schemeClr val="tx1"/>
                    </a:solidFill>
                    <a:latin typeface="Times New Roman" panose="02020603050405020304" pitchFamily="18" charset="0"/>
                    <a:ea typeface="Angsana New" panose="02020603050405020304" pitchFamily="18" charset="-34"/>
                  </a:defRPr>
                </a:lvl4pPr>
                <a:lvl5pPr marL="2057400" indent="-228600">
                  <a:spcBef>
                    <a:spcPct val="20000"/>
                  </a:spcBef>
                  <a:buChar char="»"/>
                  <a:defRPr sz="2000">
                    <a:solidFill>
                      <a:schemeClr val="tx1"/>
                    </a:solidFill>
                    <a:latin typeface="Times New Roman" panose="02020603050405020304" pitchFamily="18" charset="0"/>
                    <a:ea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9pPr>
              </a:lstStyle>
              <a:p>
                <a:pPr eaLnBrk="1" hangingPunct="1">
                  <a:spcBef>
                    <a:spcPct val="0"/>
                  </a:spcBef>
                  <a:buFontTx/>
                  <a:buNone/>
                </a:pPr>
                <a:endParaRPr lang="en-US" altLang="en-US" sz="2100">
                  <a:latin typeface="Tahoma" panose="020B0604030504040204" pitchFamily="34" charset="0"/>
                  <a:ea typeface="Tahoma" panose="020B0604030504040204" pitchFamily="34" charset="0"/>
                  <a:cs typeface="Tahoma" panose="020B0604030504040204" pitchFamily="34" charset="0"/>
                </a:endParaRPr>
              </a:p>
            </p:txBody>
          </p:sp>
          <p:sp>
            <p:nvSpPr>
              <p:cNvPr id="118" name="AutoShape 48"/>
              <p:cNvSpPr>
                <a:spLocks noChangeAspect="1" noChangeArrowheads="1"/>
              </p:cNvSpPr>
              <p:nvPr/>
            </p:nvSpPr>
            <p:spPr bwMode="auto">
              <a:xfrm>
                <a:off x="7268969" y="2350779"/>
                <a:ext cx="881000" cy="525859"/>
              </a:xfrm>
              <a:prstGeom prst="cube">
                <a:avLst>
                  <a:gd name="adj" fmla="val 37500"/>
                </a:avLst>
              </a:prstGeom>
              <a:solidFill>
                <a:schemeClr val="accent4">
                  <a:lumMod val="75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Angsana New" panose="02020603050405020304" pitchFamily="18" charset="-34"/>
                  </a:defRPr>
                </a:lvl1pPr>
                <a:lvl2pPr marL="742950" indent="-285750">
                  <a:spcBef>
                    <a:spcPct val="20000"/>
                  </a:spcBef>
                  <a:buChar char="–"/>
                  <a:defRPr sz="2800">
                    <a:solidFill>
                      <a:schemeClr val="tx1"/>
                    </a:solidFill>
                    <a:latin typeface="Times New Roman" panose="02020603050405020304" pitchFamily="18" charset="0"/>
                    <a:ea typeface="Angsana New" panose="02020603050405020304" pitchFamily="18" charset="-34"/>
                  </a:defRPr>
                </a:lvl2pPr>
                <a:lvl3pPr marL="1143000" indent="-228600">
                  <a:spcBef>
                    <a:spcPct val="20000"/>
                  </a:spcBef>
                  <a:buChar char="•"/>
                  <a:defRPr sz="2400">
                    <a:solidFill>
                      <a:schemeClr val="tx1"/>
                    </a:solidFill>
                    <a:latin typeface="Times New Roman" panose="02020603050405020304" pitchFamily="18" charset="0"/>
                    <a:ea typeface="Angsana New" panose="02020603050405020304" pitchFamily="18" charset="-34"/>
                  </a:defRPr>
                </a:lvl3pPr>
                <a:lvl4pPr marL="1600200" indent="-228600">
                  <a:spcBef>
                    <a:spcPct val="20000"/>
                  </a:spcBef>
                  <a:buChar char="–"/>
                  <a:defRPr sz="2000">
                    <a:solidFill>
                      <a:schemeClr val="tx1"/>
                    </a:solidFill>
                    <a:latin typeface="Times New Roman" panose="02020603050405020304" pitchFamily="18" charset="0"/>
                    <a:ea typeface="Angsana New" panose="02020603050405020304" pitchFamily="18" charset="-34"/>
                  </a:defRPr>
                </a:lvl4pPr>
                <a:lvl5pPr marL="2057400" indent="-228600">
                  <a:spcBef>
                    <a:spcPct val="20000"/>
                  </a:spcBef>
                  <a:buChar char="»"/>
                  <a:defRPr sz="2000">
                    <a:solidFill>
                      <a:schemeClr val="tx1"/>
                    </a:solidFill>
                    <a:latin typeface="Times New Roman" panose="02020603050405020304" pitchFamily="18" charset="0"/>
                    <a:ea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9pPr>
              </a:lstStyle>
              <a:p>
                <a:pPr eaLnBrk="1" hangingPunct="1">
                  <a:spcBef>
                    <a:spcPct val="0"/>
                  </a:spcBef>
                  <a:buFontTx/>
                  <a:buNone/>
                </a:pPr>
                <a:endParaRPr lang="en-US" altLang="en-US" sz="2100">
                  <a:latin typeface="Tahoma" panose="020B0604030504040204" pitchFamily="34" charset="0"/>
                  <a:ea typeface="Tahoma" panose="020B0604030504040204" pitchFamily="34" charset="0"/>
                  <a:cs typeface="Tahoma" panose="020B0604030504040204" pitchFamily="34" charset="0"/>
                </a:endParaRPr>
              </a:p>
            </p:txBody>
          </p:sp>
          <p:sp>
            <p:nvSpPr>
              <p:cNvPr id="119" name="AutoShape 49"/>
              <p:cNvSpPr>
                <a:spLocks noChangeAspect="1" noChangeArrowheads="1"/>
              </p:cNvSpPr>
              <p:nvPr/>
            </p:nvSpPr>
            <p:spPr bwMode="auto">
              <a:xfrm>
                <a:off x="6502847" y="2505379"/>
                <a:ext cx="1485453" cy="517951"/>
              </a:xfrm>
              <a:prstGeom prst="cube">
                <a:avLst>
                  <a:gd name="adj" fmla="val 37500"/>
                </a:avLst>
              </a:prstGeom>
              <a:solidFill>
                <a:schemeClr val="accent4">
                  <a:lumMod val="75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Angsana New" panose="02020603050405020304" pitchFamily="18" charset="-34"/>
                  </a:defRPr>
                </a:lvl1pPr>
                <a:lvl2pPr marL="742950" indent="-285750">
                  <a:spcBef>
                    <a:spcPct val="20000"/>
                  </a:spcBef>
                  <a:buChar char="–"/>
                  <a:defRPr sz="2800">
                    <a:solidFill>
                      <a:schemeClr val="tx1"/>
                    </a:solidFill>
                    <a:latin typeface="Times New Roman" panose="02020603050405020304" pitchFamily="18" charset="0"/>
                    <a:ea typeface="Angsana New" panose="02020603050405020304" pitchFamily="18" charset="-34"/>
                  </a:defRPr>
                </a:lvl2pPr>
                <a:lvl3pPr marL="1143000" indent="-228600">
                  <a:spcBef>
                    <a:spcPct val="20000"/>
                  </a:spcBef>
                  <a:buChar char="•"/>
                  <a:defRPr sz="2400">
                    <a:solidFill>
                      <a:schemeClr val="tx1"/>
                    </a:solidFill>
                    <a:latin typeface="Times New Roman" panose="02020603050405020304" pitchFamily="18" charset="0"/>
                    <a:ea typeface="Angsana New" panose="02020603050405020304" pitchFamily="18" charset="-34"/>
                  </a:defRPr>
                </a:lvl3pPr>
                <a:lvl4pPr marL="1600200" indent="-228600">
                  <a:spcBef>
                    <a:spcPct val="20000"/>
                  </a:spcBef>
                  <a:buChar char="–"/>
                  <a:defRPr sz="2000">
                    <a:solidFill>
                      <a:schemeClr val="tx1"/>
                    </a:solidFill>
                    <a:latin typeface="Times New Roman" panose="02020603050405020304" pitchFamily="18" charset="0"/>
                    <a:ea typeface="Angsana New" panose="02020603050405020304" pitchFamily="18" charset="-34"/>
                  </a:defRPr>
                </a:lvl4pPr>
                <a:lvl5pPr marL="2057400" indent="-228600">
                  <a:spcBef>
                    <a:spcPct val="20000"/>
                  </a:spcBef>
                  <a:buChar char="»"/>
                  <a:defRPr sz="2000">
                    <a:solidFill>
                      <a:schemeClr val="tx1"/>
                    </a:solidFill>
                    <a:latin typeface="Times New Roman" panose="02020603050405020304" pitchFamily="18" charset="0"/>
                    <a:ea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9pPr>
              </a:lstStyle>
              <a:p>
                <a:pPr eaLnBrk="1" hangingPunct="1">
                  <a:spcBef>
                    <a:spcPct val="0"/>
                  </a:spcBef>
                  <a:buFontTx/>
                  <a:buNone/>
                </a:pPr>
                <a:endParaRPr lang="en-US" altLang="en-US" sz="2100">
                  <a:latin typeface="Tahoma" panose="020B0604030504040204" pitchFamily="34" charset="0"/>
                  <a:ea typeface="Tahoma" panose="020B0604030504040204" pitchFamily="34" charset="0"/>
                  <a:cs typeface="Tahoma" panose="020B0604030504040204" pitchFamily="34" charset="0"/>
                </a:endParaRPr>
              </a:p>
            </p:txBody>
          </p:sp>
          <p:sp>
            <p:nvSpPr>
              <p:cNvPr id="120" name="AutoShape 50"/>
              <p:cNvSpPr>
                <a:spLocks noChangeAspect="1" noChangeArrowheads="1"/>
              </p:cNvSpPr>
              <p:nvPr/>
            </p:nvSpPr>
            <p:spPr bwMode="auto">
              <a:xfrm>
                <a:off x="6496429" y="2185119"/>
                <a:ext cx="857296" cy="517951"/>
              </a:xfrm>
              <a:prstGeom prst="cube">
                <a:avLst>
                  <a:gd name="adj" fmla="val 37500"/>
                </a:avLst>
              </a:prstGeom>
              <a:solidFill>
                <a:schemeClr val="accent4">
                  <a:lumMod val="75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Angsana New" panose="02020603050405020304" pitchFamily="18" charset="-34"/>
                  </a:defRPr>
                </a:lvl1pPr>
                <a:lvl2pPr marL="742950" indent="-285750">
                  <a:spcBef>
                    <a:spcPct val="20000"/>
                  </a:spcBef>
                  <a:buChar char="–"/>
                  <a:defRPr sz="2800">
                    <a:solidFill>
                      <a:schemeClr val="tx1"/>
                    </a:solidFill>
                    <a:latin typeface="Times New Roman" panose="02020603050405020304" pitchFamily="18" charset="0"/>
                    <a:ea typeface="Angsana New" panose="02020603050405020304" pitchFamily="18" charset="-34"/>
                  </a:defRPr>
                </a:lvl2pPr>
                <a:lvl3pPr marL="1143000" indent="-228600">
                  <a:spcBef>
                    <a:spcPct val="20000"/>
                  </a:spcBef>
                  <a:buChar char="•"/>
                  <a:defRPr sz="2400">
                    <a:solidFill>
                      <a:schemeClr val="tx1"/>
                    </a:solidFill>
                    <a:latin typeface="Times New Roman" panose="02020603050405020304" pitchFamily="18" charset="0"/>
                    <a:ea typeface="Angsana New" panose="02020603050405020304" pitchFamily="18" charset="-34"/>
                  </a:defRPr>
                </a:lvl3pPr>
                <a:lvl4pPr marL="1600200" indent="-228600">
                  <a:spcBef>
                    <a:spcPct val="20000"/>
                  </a:spcBef>
                  <a:buChar char="–"/>
                  <a:defRPr sz="2000">
                    <a:solidFill>
                      <a:schemeClr val="tx1"/>
                    </a:solidFill>
                    <a:latin typeface="Times New Roman" panose="02020603050405020304" pitchFamily="18" charset="0"/>
                    <a:ea typeface="Angsana New" panose="02020603050405020304" pitchFamily="18" charset="-34"/>
                  </a:defRPr>
                </a:lvl4pPr>
                <a:lvl5pPr marL="2057400" indent="-228600">
                  <a:spcBef>
                    <a:spcPct val="20000"/>
                  </a:spcBef>
                  <a:buChar char="»"/>
                  <a:defRPr sz="2000">
                    <a:solidFill>
                      <a:schemeClr val="tx1"/>
                    </a:solidFill>
                    <a:latin typeface="Times New Roman" panose="02020603050405020304" pitchFamily="18" charset="0"/>
                    <a:ea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9pPr>
              </a:lstStyle>
              <a:p>
                <a:pPr eaLnBrk="1" hangingPunct="1">
                  <a:spcBef>
                    <a:spcPct val="0"/>
                  </a:spcBef>
                  <a:buFontTx/>
                  <a:buNone/>
                </a:pPr>
                <a:endParaRPr lang="en-US" altLang="en-US" sz="2100">
                  <a:latin typeface="Tahoma" panose="020B0604030504040204" pitchFamily="34" charset="0"/>
                  <a:ea typeface="Tahoma" panose="020B0604030504040204" pitchFamily="34" charset="0"/>
                  <a:cs typeface="Tahoma" panose="020B0604030504040204" pitchFamily="34" charset="0"/>
                </a:endParaRPr>
              </a:p>
            </p:txBody>
          </p:sp>
          <p:sp>
            <p:nvSpPr>
              <p:cNvPr id="121" name="AutoShape 51"/>
              <p:cNvSpPr>
                <a:spLocks noChangeAspect="1" noChangeArrowheads="1"/>
              </p:cNvSpPr>
              <p:nvPr/>
            </p:nvSpPr>
            <p:spPr bwMode="auto">
              <a:xfrm>
                <a:off x="7127731" y="2030919"/>
                <a:ext cx="1035076" cy="676103"/>
              </a:xfrm>
              <a:prstGeom prst="cube">
                <a:avLst>
                  <a:gd name="adj" fmla="val 48973"/>
                </a:avLst>
              </a:prstGeom>
              <a:solidFill>
                <a:schemeClr val="accent4">
                  <a:lumMod val="75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Angsana New" panose="02020603050405020304" pitchFamily="18" charset="-34"/>
                  </a:defRPr>
                </a:lvl1pPr>
                <a:lvl2pPr marL="742950" indent="-285750">
                  <a:spcBef>
                    <a:spcPct val="20000"/>
                  </a:spcBef>
                  <a:buChar char="–"/>
                  <a:defRPr sz="2800">
                    <a:solidFill>
                      <a:schemeClr val="tx1"/>
                    </a:solidFill>
                    <a:latin typeface="Times New Roman" panose="02020603050405020304" pitchFamily="18" charset="0"/>
                    <a:ea typeface="Angsana New" panose="02020603050405020304" pitchFamily="18" charset="-34"/>
                  </a:defRPr>
                </a:lvl2pPr>
                <a:lvl3pPr marL="1143000" indent="-228600">
                  <a:spcBef>
                    <a:spcPct val="20000"/>
                  </a:spcBef>
                  <a:buChar char="•"/>
                  <a:defRPr sz="2400">
                    <a:solidFill>
                      <a:schemeClr val="tx1"/>
                    </a:solidFill>
                    <a:latin typeface="Times New Roman" panose="02020603050405020304" pitchFamily="18" charset="0"/>
                    <a:ea typeface="Angsana New" panose="02020603050405020304" pitchFamily="18" charset="-34"/>
                  </a:defRPr>
                </a:lvl3pPr>
                <a:lvl4pPr marL="1600200" indent="-228600">
                  <a:spcBef>
                    <a:spcPct val="20000"/>
                  </a:spcBef>
                  <a:buChar char="–"/>
                  <a:defRPr sz="2000">
                    <a:solidFill>
                      <a:schemeClr val="tx1"/>
                    </a:solidFill>
                    <a:latin typeface="Times New Roman" panose="02020603050405020304" pitchFamily="18" charset="0"/>
                    <a:ea typeface="Angsana New" panose="02020603050405020304" pitchFamily="18" charset="-34"/>
                  </a:defRPr>
                </a:lvl4pPr>
                <a:lvl5pPr marL="2057400" indent="-228600">
                  <a:spcBef>
                    <a:spcPct val="20000"/>
                  </a:spcBef>
                  <a:buChar char="»"/>
                  <a:defRPr sz="2000">
                    <a:solidFill>
                      <a:schemeClr val="tx1"/>
                    </a:solidFill>
                    <a:latin typeface="Times New Roman" panose="02020603050405020304" pitchFamily="18" charset="0"/>
                    <a:ea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9pPr>
              </a:lstStyle>
              <a:p>
                <a:pPr eaLnBrk="1" hangingPunct="1">
                  <a:spcBef>
                    <a:spcPct val="0"/>
                  </a:spcBef>
                  <a:buFontTx/>
                  <a:buNone/>
                </a:pPr>
                <a:endParaRPr lang="en-US" altLang="en-US" sz="2100">
                  <a:latin typeface="Tahoma" panose="020B0604030504040204" pitchFamily="34" charset="0"/>
                  <a:ea typeface="Tahoma" panose="020B0604030504040204" pitchFamily="34" charset="0"/>
                  <a:cs typeface="Tahoma" panose="020B0604030504040204" pitchFamily="34" charset="0"/>
                </a:endParaRPr>
              </a:p>
            </p:txBody>
          </p:sp>
          <p:sp>
            <p:nvSpPr>
              <p:cNvPr id="122" name="AutoShape 52"/>
              <p:cNvSpPr>
                <a:spLocks noChangeAspect="1" noChangeArrowheads="1"/>
              </p:cNvSpPr>
              <p:nvPr/>
            </p:nvSpPr>
            <p:spPr bwMode="auto">
              <a:xfrm>
                <a:off x="7286563" y="1675766"/>
                <a:ext cx="853346" cy="553536"/>
              </a:xfrm>
              <a:prstGeom prst="cube">
                <a:avLst>
                  <a:gd name="adj" fmla="val 37500"/>
                </a:avLst>
              </a:prstGeom>
              <a:solidFill>
                <a:schemeClr val="accent4">
                  <a:lumMod val="75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Angsana New" panose="02020603050405020304" pitchFamily="18" charset="-34"/>
                  </a:defRPr>
                </a:lvl1pPr>
                <a:lvl2pPr marL="742950" indent="-285750">
                  <a:spcBef>
                    <a:spcPct val="20000"/>
                  </a:spcBef>
                  <a:buChar char="–"/>
                  <a:defRPr sz="2800">
                    <a:solidFill>
                      <a:schemeClr val="tx1"/>
                    </a:solidFill>
                    <a:latin typeface="Times New Roman" panose="02020603050405020304" pitchFamily="18" charset="0"/>
                    <a:ea typeface="Angsana New" panose="02020603050405020304" pitchFamily="18" charset="-34"/>
                  </a:defRPr>
                </a:lvl2pPr>
                <a:lvl3pPr marL="1143000" indent="-228600">
                  <a:spcBef>
                    <a:spcPct val="20000"/>
                  </a:spcBef>
                  <a:buChar char="•"/>
                  <a:defRPr sz="2400">
                    <a:solidFill>
                      <a:schemeClr val="tx1"/>
                    </a:solidFill>
                    <a:latin typeface="Times New Roman" panose="02020603050405020304" pitchFamily="18" charset="0"/>
                    <a:ea typeface="Angsana New" panose="02020603050405020304" pitchFamily="18" charset="-34"/>
                  </a:defRPr>
                </a:lvl3pPr>
                <a:lvl4pPr marL="1600200" indent="-228600">
                  <a:spcBef>
                    <a:spcPct val="20000"/>
                  </a:spcBef>
                  <a:buChar char="–"/>
                  <a:defRPr sz="2000">
                    <a:solidFill>
                      <a:schemeClr val="tx1"/>
                    </a:solidFill>
                    <a:latin typeface="Times New Roman" panose="02020603050405020304" pitchFamily="18" charset="0"/>
                    <a:ea typeface="Angsana New" panose="02020603050405020304" pitchFamily="18" charset="-34"/>
                  </a:defRPr>
                </a:lvl4pPr>
                <a:lvl5pPr marL="2057400" indent="-228600">
                  <a:spcBef>
                    <a:spcPct val="20000"/>
                  </a:spcBef>
                  <a:buChar char="»"/>
                  <a:defRPr sz="2000">
                    <a:solidFill>
                      <a:schemeClr val="tx1"/>
                    </a:solidFill>
                    <a:latin typeface="Times New Roman" panose="02020603050405020304" pitchFamily="18" charset="0"/>
                    <a:ea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9pPr>
              </a:lstStyle>
              <a:p>
                <a:pPr eaLnBrk="1" hangingPunct="1">
                  <a:spcBef>
                    <a:spcPct val="0"/>
                  </a:spcBef>
                  <a:buFontTx/>
                  <a:buNone/>
                </a:pPr>
                <a:endParaRPr lang="en-US" altLang="en-US" sz="2100">
                  <a:latin typeface="Tahoma" panose="020B0604030504040204" pitchFamily="34" charset="0"/>
                  <a:ea typeface="Tahoma" panose="020B0604030504040204" pitchFamily="34" charset="0"/>
                  <a:cs typeface="Tahoma" panose="020B0604030504040204" pitchFamily="34" charset="0"/>
                </a:endParaRPr>
              </a:p>
            </p:txBody>
          </p:sp>
          <p:sp>
            <p:nvSpPr>
              <p:cNvPr id="123" name="AutoShape 53"/>
              <p:cNvSpPr>
                <a:spLocks noChangeAspect="1" noChangeArrowheads="1"/>
              </p:cNvSpPr>
              <p:nvPr/>
            </p:nvSpPr>
            <p:spPr bwMode="auto">
              <a:xfrm>
                <a:off x="6496429" y="1864860"/>
                <a:ext cx="1485453" cy="517951"/>
              </a:xfrm>
              <a:prstGeom prst="cube">
                <a:avLst>
                  <a:gd name="adj" fmla="val 37500"/>
                </a:avLst>
              </a:prstGeom>
              <a:solidFill>
                <a:schemeClr val="accent4">
                  <a:lumMod val="75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Angsana New" panose="02020603050405020304" pitchFamily="18" charset="-34"/>
                  </a:defRPr>
                </a:lvl1pPr>
                <a:lvl2pPr marL="742950" indent="-285750">
                  <a:spcBef>
                    <a:spcPct val="20000"/>
                  </a:spcBef>
                  <a:buChar char="–"/>
                  <a:defRPr sz="2800">
                    <a:solidFill>
                      <a:schemeClr val="tx1"/>
                    </a:solidFill>
                    <a:latin typeface="Times New Roman" panose="02020603050405020304" pitchFamily="18" charset="0"/>
                    <a:ea typeface="Angsana New" panose="02020603050405020304" pitchFamily="18" charset="-34"/>
                  </a:defRPr>
                </a:lvl2pPr>
                <a:lvl3pPr marL="1143000" indent="-228600">
                  <a:spcBef>
                    <a:spcPct val="20000"/>
                  </a:spcBef>
                  <a:buChar char="•"/>
                  <a:defRPr sz="2400">
                    <a:solidFill>
                      <a:schemeClr val="tx1"/>
                    </a:solidFill>
                    <a:latin typeface="Times New Roman" panose="02020603050405020304" pitchFamily="18" charset="0"/>
                    <a:ea typeface="Angsana New" panose="02020603050405020304" pitchFamily="18" charset="-34"/>
                  </a:defRPr>
                </a:lvl3pPr>
                <a:lvl4pPr marL="1600200" indent="-228600">
                  <a:spcBef>
                    <a:spcPct val="20000"/>
                  </a:spcBef>
                  <a:buChar char="–"/>
                  <a:defRPr sz="2000">
                    <a:solidFill>
                      <a:schemeClr val="tx1"/>
                    </a:solidFill>
                    <a:latin typeface="Times New Roman" panose="02020603050405020304" pitchFamily="18" charset="0"/>
                    <a:ea typeface="Angsana New" panose="02020603050405020304" pitchFamily="18" charset="-34"/>
                  </a:defRPr>
                </a:lvl4pPr>
                <a:lvl5pPr marL="2057400" indent="-228600">
                  <a:spcBef>
                    <a:spcPct val="20000"/>
                  </a:spcBef>
                  <a:buChar char="»"/>
                  <a:defRPr sz="2000">
                    <a:solidFill>
                      <a:schemeClr val="tx1"/>
                    </a:solidFill>
                    <a:latin typeface="Times New Roman" panose="02020603050405020304" pitchFamily="18" charset="0"/>
                    <a:ea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Angsana New" panose="02020603050405020304" pitchFamily="18" charset="-34"/>
                  </a:defRPr>
                </a:lvl9pPr>
              </a:lstStyle>
              <a:p>
                <a:pPr eaLnBrk="1" hangingPunct="1">
                  <a:spcBef>
                    <a:spcPct val="0"/>
                  </a:spcBef>
                  <a:buFontTx/>
                  <a:buNone/>
                </a:pPr>
                <a:endParaRPr lang="en-US" altLang="en-US" sz="2100">
                  <a:latin typeface="Tahoma" panose="020B0604030504040204" pitchFamily="34" charset="0"/>
                  <a:ea typeface="Tahoma" panose="020B0604030504040204" pitchFamily="34" charset="0"/>
                  <a:cs typeface="Tahoma" panose="020B0604030504040204" pitchFamily="34" charset="0"/>
                </a:endParaRPr>
              </a:p>
            </p:txBody>
          </p:sp>
        </p:grpSp>
      </p:grpSp>
      <p:sp>
        <p:nvSpPr>
          <p:cNvPr id="124" name="Rectangle 123"/>
          <p:cNvSpPr/>
          <p:nvPr/>
        </p:nvSpPr>
        <p:spPr>
          <a:xfrm>
            <a:off x="4961377" y="4171934"/>
            <a:ext cx="1754221" cy="461665"/>
          </a:xfrm>
          <a:prstGeom prst="rect">
            <a:avLst/>
          </a:prstGeom>
        </p:spPr>
        <p:txBody>
          <a:bodyPr wrap="square">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7</a:t>
            </a:r>
            <a:r>
              <a:rPr lang="th-TH" sz="1200" dirty="0">
                <a:latin typeface="Tahoma" panose="020B0604030504040204" pitchFamily="34" charset="0"/>
                <a:ea typeface="Tahoma" panose="020B0604030504040204" pitchFamily="34" charset="0"/>
                <a:cs typeface="Tahoma" panose="020B0604030504040204" pitchFamily="34" charset="0"/>
              </a:rPr>
              <a:t>.</a:t>
            </a:r>
            <a:r>
              <a:rPr lang="en-US" sz="1200" dirty="0">
                <a:latin typeface="Tahoma" panose="020B0604030504040204" pitchFamily="34" charset="0"/>
                <a:ea typeface="Tahoma" panose="020B0604030504040204" pitchFamily="34" charset="0"/>
                <a:cs typeface="Tahoma" panose="020B0604030504040204" pitchFamily="34" charset="0"/>
              </a:rPr>
              <a:t>Picking part from store</a:t>
            </a:r>
          </a:p>
        </p:txBody>
      </p:sp>
      <p:sp>
        <p:nvSpPr>
          <p:cNvPr id="125" name="Rectangle 124"/>
          <p:cNvSpPr/>
          <p:nvPr/>
        </p:nvSpPr>
        <p:spPr>
          <a:xfrm>
            <a:off x="6408048" y="4180307"/>
            <a:ext cx="1668083" cy="461665"/>
          </a:xfrm>
          <a:prstGeom prst="rect">
            <a:avLst/>
          </a:prstGeom>
        </p:spPr>
        <p:txBody>
          <a:bodyPr wrap="square">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8</a:t>
            </a:r>
            <a:r>
              <a:rPr lang="th-TH" sz="1200" dirty="0">
                <a:latin typeface="Tahoma" panose="020B0604030504040204" pitchFamily="34" charset="0"/>
                <a:ea typeface="Tahoma" panose="020B0604030504040204" pitchFamily="34" charset="0"/>
                <a:cs typeface="Tahoma" panose="020B0604030504040204" pitchFamily="34" charset="0"/>
              </a:rPr>
              <a:t>.</a:t>
            </a:r>
            <a:r>
              <a:rPr lang="en-US" sz="1200" dirty="0">
                <a:latin typeface="Tahoma" panose="020B0604030504040204" pitchFamily="34" charset="0"/>
                <a:ea typeface="Tahoma" panose="020B0604030504040204" pitchFamily="34" charset="0"/>
                <a:cs typeface="Tahoma" panose="020B0604030504040204" pitchFamily="34" charset="0"/>
              </a:rPr>
              <a:t>Issue document request input part </a:t>
            </a:r>
          </a:p>
        </p:txBody>
      </p:sp>
      <p:pic>
        <p:nvPicPr>
          <p:cNvPr id="126" name="Picture 1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967582" y="4681220"/>
            <a:ext cx="670374" cy="536812"/>
          </a:xfrm>
          <a:prstGeom prst="rect">
            <a:avLst/>
          </a:prstGeom>
        </p:spPr>
      </p:pic>
      <p:pic>
        <p:nvPicPr>
          <p:cNvPr id="127" name="Picture 126"/>
          <p:cNvPicPr>
            <a:picLocks noChangeAspect="1"/>
          </p:cNvPicPr>
          <p:nvPr/>
        </p:nvPicPr>
        <p:blipFill>
          <a:blip r:embed="rId17"/>
          <a:stretch>
            <a:fillRect/>
          </a:stretch>
        </p:blipFill>
        <p:spPr>
          <a:xfrm>
            <a:off x="8277860" y="4660900"/>
            <a:ext cx="680720" cy="569896"/>
          </a:xfrm>
          <a:prstGeom prst="rect">
            <a:avLst/>
          </a:prstGeom>
        </p:spPr>
      </p:pic>
      <p:sp>
        <p:nvSpPr>
          <p:cNvPr id="128" name="Rectangle 127"/>
          <p:cNvSpPr/>
          <p:nvPr/>
        </p:nvSpPr>
        <p:spPr>
          <a:xfrm>
            <a:off x="7842995" y="4171000"/>
            <a:ext cx="1700510" cy="461665"/>
          </a:xfrm>
          <a:prstGeom prst="rect">
            <a:avLst/>
          </a:prstGeom>
        </p:spPr>
        <p:txBody>
          <a:bodyPr wrap="square">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9</a:t>
            </a:r>
            <a:r>
              <a:rPr lang="th-TH" sz="1200" dirty="0">
                <a:latin typeface="Tahoma" panose="020B0604030504040204" pitchFamily="34" charset="0"/>
                <a:ea typeface="Tahoma" panose="020B0604030504040204" pitchFamily="34" charset="0"/>
                <a:cs typeface="Tahoma" panose="020B0604030504040204" pitchFamily="34" charset="0"/>
              </a:rPr>
              <a:t>.</a:t>
            </a:r>
            <a:r>
              <a:rPr lang="en-US" sz="1200" dirty="0">
                <a:latin typeface="Tahoma" panose="020B0604030504040204" pitchFamily="34" charset="0"/>
                <a:ea typeface="Tahoma" panose="020B0604030504040204" pitchFamily="34" charset="0"/>
                <a:cs typeface="Tahoma" panose="020B0604030504040204" pitchFamily="34" charset="0"/>
              </a:rPr>
              <a:t>Meeting control </a:t>
            </a:r>
          </a:p>
          <a:p>
            <a:r>
              <a:rPr lang="en-US" sz="1200" dirty="0">
                <a:latin typeface="Tahoma" panose="020B0604030504040204" pitchFamily="34" charset="0"/>
                <a:ea typeface="Tahoma" panose="020B0604030504040204" pitchFamily="34" charset="0"/>
                <a:cs typeface="Tahoma" panose="020B0604030504040204" pitchFamily="34" charset="0"/>
              </a:rPr>
              <a:t>use parts</a:t>
            </a:r>
          </a:p>
        </p:txBody>
      </p:sp>
      <p:pic>
        <p:nvPicPr>
          <p:cNvPr id="129" name="Picture 128"/>
          <p:cNvPicPr>
            <a:picLocks noChangeAspect="1"/>
          </p:cNvPicPr>
          <p:nvPr/>
        </p:nvPicPr>
        <p:blipFill>
          <a:blip r:embed="rId18"/>
          <a:stretch>
            <a:fillRect/>
          </a:stretch>
        </p:blipFill>
        <p:spPr>
          <a:xfrm>
            <a:off x="9801860" y="4742181"/>
            <a:ext cx="996228" cy="483646"/>
          </a:xfrm>
          <a:prstGeom prst="rect">
            <a:avLst/>
          </a:prstGeom>
        </p:spPr>
      </p:pic>
      <p:pic>
        <p:nvPicPr>
          <p:cNvPr id="130" name="Picture 129"/>
          <p:cNvPicPr>
            <a:picLocks noChangeAspect="1"/>
          </p:cNvPicPr>
          <p:nvPr/>
        </p:nvPicPr>
        <p:blipFill>
          <a:blip r:embed="rId19"/>
          <a:stretch>
            <a:fillRect/>
          </a:stretch>
        </p:blipFill>
        <p:spPr>
          <a:xfrm>
            <a:off x="9415780" y="4686273"/>
            <a:ext cx="703124" cy="353329"/>
          </a:xfrm>
          <a:prstGeom prst="rect">
            <a:avLst/>
          </a:prstGeom>
        </p:spPr>
      </p:pic>
      <p:sp>
        <p:nvSpPr>
          <p:cNvPr id="131" name="Rectangle 130"/>
          <p:cNvSpPr/>
          <p:nvPr/>
        </p:nvSpPr>
        <p:spPr>
          <a:xfrm>
            <a:off x="9299496" y="4164425"/>
            <a:ext cx="1700510" cy="646331"/>
          </a:xfrm>
          <a:prstGeom prst="rect">
            <a:avLst/>
          </a:prstGeom>
        </p:spPr>
        <p:txBody>
          <a:bodyPr wrap="square">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10</a:t>
            </a:r>
            <a:r>
              <a:rPr lang="th-TH" sz="1200" dirty="0">
                <a:latin typeface="Tahoma" panose="020B0604030504040204" pitchFamily="34" charset="0"/>
                <a:ea typeface="Tahoma" panose="020B0604030504040204" pitchFamily="34" charset="0"/>
                <a:cs typeface="Tahoma" panose="020B0604030504040204" pitchFamily="34" charset="0"/>
              </a:rPr>
              <a:t>.</a:t>
            </a:r>
            <a:r>
              <a:rPr lang="en-US" sz="1200" dirty="0">
                <a:latin typeface="Tahoma" panose="020B0604030504040204" pitchFamily="34" charset="0"/>
                <a:ea typeface="Tahoma" panose="020B0604030504040204" pitchFamily="34" charset="0"/>
                <a:cs typeface="Tahoma" panose="020B0604030504040204" pitchFamily="34" charset="0"/>
              </a:rPr>
              <a:t>Create label control part expire</a:t>
            </a:r>
          </a:p>
          <a:p>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132" name="Rectangle 131"/>
          <p:cNvSpPr/>
          <p:nvPr/>
        </p:nvSpPr>
        <p:spPr>
          <a:xfrm>
            <a:off x="3448423" y="5498368"/>
            <a:ext cx="1639197" cy="461665"/>
          </a:xfrm>
          <a:prstGeom prst="rect">
            <a:avLst/>
          </a:prstGeom>
        </p:spPr>
        <p:txBody>
          <a:bodyPr wrap="square">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11.Keep part to </a:t>
            </a:r>
          </a:p>
          <a:p>
            <a:r>
              <a:rPr lang="en-US" sz="1200" dirty="0">
                <a:latin typeface="Tahoma" panose="020B0604030504040204" pitchFamily="34" charset="0"/>
                <a:ea typeface="Tahoma" panose="020B0604030504040204" pitchFamily="34" charset="0"/>
                <a:cs typeface="Tahoma" panose="020B0604030504040204" pitchFamily="34" charset="0"/>
              </a:rPr>
              <a:t>store in</a:t>
            </a:r>
          </a:p>
        </p:txBody>
      </p:sp>
      <p:pic>
        <p:nvPicPr>
          <p:cNvPr id="133" name="Picture 132"/>
          <p:cNvPicPr>
            <a:picLocks noChangeAspect="1"/>
          </p:cNvPicPr>
          <p:nvPr/>
        </p:nvPicPr>
        <p:blipFill rotWithShape="1">
          <a:blip r:embed="rId20"/>
          <a:srcRect l="6538" t="7327" r="63232" b="10294"/>
          <a:stretch/>
        </p:blipFill>
        <p:spPr>
          <a:xfrm flipH="1">
            <a:off x="4091940" y="5869940"/>
            <a:ext cx="762000" cy="548640"/>
          </a:xfrm>
          <a:prstGeom prst="rect">
            <a:avLst/>
          </a:prstGeom>
        </p:spPr>
      </p:pic>
      <p:sp>
        <p:nvSpPr>
          <p:cNvPr id="134" name="Rectangle 133"/>
          <p:cNvSpPr/>
          <p:nvPr/>
        </p:nvSpPr>
        <p:spPr>
          <a:xfrm>
            <a:off x="4935220" y="5513717"/>
            <a:ext cx="1493520" cy="461665"/>
          </a:xfrm>
          <a:prstGeom prst="rect">
            <a:avLst/>
          </a:prstGeom>
        </p:spPr>
        <p:txBody>
          <a:bodyPr wrap="square">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12</a:t>
            </a:r>
            <a:r>
              <a:rPr lang="th-TH" sz="1200" dirty="0">
                <a:latin typeface="Tahoma" panose="020B0604030504040204" pitchFamily="34" charset="0"/>
                <a:ea typeface="Tahoma" panose="020B0604030504040204" pitchFamily="34" charset="0"/>
                <a:cs typeface="Tahoma" panose="020B0604030504040204" pitchFamily="34" charset="0"/>
              </a:rPr>
              <a:t>.</a:t>
            </a:r>
            <a:r>
              <a:rPr lang="en-US" sz="1200" dirty="0">
                <a:latin typeface="Tahoma" panose="020B0604030504040204" pitchFamily="34" charset="0"/>
                <a:ea typeface="Tahoma" panose="020B0604030504040204" pitchFamily="34" charset="0"/>
                <a:cs typeface="Tahoma" panose="020B0604030504040204" pitchFamily="34" charset="0"/>
              </a:rPr>
              <a:t>Picking part store out</a:t>
            </a:r>
          </a:p>
        </p:txBody>
      </p:sp>
      <p:pic>
        <p:nvPicPr>
          <p:cNvPr id="135" name="Picture 134"/>
          <p:cNvPicPr>
            <a:picLocks noChangeAspect="1"/>
          </p:cNvPicPr>
          <p:nvPr/>
        </p:nvPicPr>
        <p:blipFill>
          <a:blip r:embed="rId21"/>
          <a:stretch>
            <a:fillRect/>
          </a:stretch>
        </p:blipFill>
        <p:spPr>
          <a:xfrm>
            <a:off x="5349706" y="5900420"/>
            <a:ext cx="733594" cy="540546"/>
          </a:xfrm>
          <a:prstGeom prst="rect">
            <a:avLst/>
          </a:prstGeom>
        </p:spPr>
      </p:pic>
      <p:pic>
        <p:nvPicPr>
          <p:cNvPr id="136" name="Picture 135"/>
          <p:cNvPicPr>
            <a:picLocks noChangeAspect="1"/>
          </p:cNvPicPr>
          <p:nvPr/>
        </p:nvPicPr>
        <p:blipFill rotWithShape="1">
          <a:blip r:embed="rId22" cstate="print">
            <a:extLst>
              <a:ext uri="{28A0092B-C50C-407E-A947-70E740481C1C}">
                <a14:useLocalDpi xmlns:a14="http://schemas.microsoft.com/office/drawing/2010/main" val="0"/>
              </a:ext>
            </a:extLst>
          </a:blip>
          <a:srcRect l="19246" t="3712" r="8975" b="10344"/>
          <a:stretch/>
        </p:blipFill>
        <p:spPr>
          <a:xfrm>
            <a:off x="6900365" y="5930900"/>
            <a:ext cx="585016" cy="484554"/>
          </a:xfrm>
          <a:prstGeom prst="rect">
            <a:avLst/>
          </a:prstGeom>
        </p:spPr>
      </p:pic>
      <p:sp>
        <p:nvSpPr>
          <p:cNvPr id="137" name="Rectangle 136"/>
          <p:cNvSpPr/>
          <p:nvPr/>
        </p:nvSpPr>
        <p:spPr>
          <a:xfrm>
            <a:off x="6389802" y="5499789"/>
            <a:ext cx="1611222" cy="646331"/>
          </a:xfrm>
          <a:prstGeom prst="rect">
            <a:avLst/>
          </a:prstGeom>
        </p:spPr>
        <p:txBody>
          <a:bodyPr wrap="square">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13</a:t>
            </a:r>
            <a:r>
              <a:rPr lang="th-TH" sz="1200" dirty="0">
                <a:latin typeface="Tahoma" panose="020B0604030504040204" pitchFamily="34" charset="0"/>
                <a:ea typeface="Tahoma" panose="020B0604030504040204" pitchFamily="34" charset="0"/>
                <a:cs typeface="Tahoma" panose="020B0604030504040204" pitchFamily="34" charset="0"/>
              </a:rPr>
              <a:t>.</a:t>
            </a:r>
            <a:r>
              <a:rPr lang="en-US" sz="1200" dirty="0">
                <a:latin typeface="Tahoma" panose="020B0604030504040204" pitchFamily="34" charset="0"/>
                <a:ea typeface="Tahoma" panose="020B0604030504040204" pitchFamily="34" charset="0"/>
                <a:cs typeface="Tahoma" panose="020B0604030504040204" pitchFamily="34" charset="0"/>
              </a:rPr>
              <a:t>Receive part and checking part</a:t>
            </a:r>
          </a:p>
          <a:p>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138" name="Rectangle 137"/>
          <p:cNvSpPr/>
          <p:nvPr/>
        </p:nvSpPr>
        <p:spPr>
          <a:xfrm>
            <a:off x="7871460" y="5484009"/>
            <a:ext cx="1483360" cy="276999"/>
          </a:xfrm>
          <a:prstGeom prst="rect">
            <a:avLst/>
          </a:prstGeom>
        </p:spPr>
        <p:txBody>
          <a:bodyPr wrap="square">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14.MFG3 use parts</a:t>
            </a:r>
          </a:p>
        </p:txBody>
      </p:sp>
      <p:pic>
        <p:nvPicPr>
          <p:cNvPr id="139" name="Picture 138"/>
          <p:cNvPicPr>
            <a:picLocks noChangeAspect="1"/>
          </p:cNvPicPr>
          <p:nvPr/>
        </p:nvPicPr>
        <p:blipFill>
          <a:blip r:embed="rId23"/>
          <a:stretch>
            <a:fillRect/>
          </a:stretch>
        </p:blipFill>
        <p:spPr>
          <a:xfrm>
            <a:off x="8141116" y="5910579"/>
            <a:ext cx="1006507" cy="528321"/>
          </a:xfrm>
          <a:prstGeom prst="rect">
            <a:avLst/>
          </a:prstGeom>
        </p:spPr>
      </p:pic>
      <p:sp>
        <p:nvSpPr>
          <p:cNvPr id="140" name="Rectangle 139"/>
          <p:cNvSpPr/>
          <p:nvPr/>
        </p:nvSpPr>
        <p:spPr>
          <a:xfrm>
            <a:off x="9330922" y="5504900"/>
            <a:ext cx="1547898" cy="461665"/>
          </a:xfrm>
          <a:prstGeom prst="rect">
            <a:avLst/>
          </a:prstGeom>
        </p:spPr>
        <p:txBody>
          <a:bodyPr wrap="square">
            <a:spAutoFit/>
          </a:bodyPr>
          <a:lstStyle/>
          <a:p>
            <a:r>
              <a:rPr lang="en-US" sz="1200" dirty="0">
                <a:latin typeface="Tahoma" panose="020B0604030504040204" pitchFamily="34" charset="0"/>
                <a:ea typeface="Tahoma" panose="020B0604030504040204" pitchFamily="34" charset="0"/>
                <a:cs typeface="Tahoma" panose="020B0604030504040204" pitchFamily="34" charset="0"/>
              </a:rPr>
              <a:t>15.Update data use parts</a:t>
            </a:r>
          </a:p>
        </p:txBody>
      </p:sp>
      <p:pic>
        <p:nvPicPr>
          <p:cNvPr id="141" name="Picture 140"/>
          <p:cNvPicPr>
            <a:picLocks noChangeAspect="1"/>
          </p:cNvPicPr>
          <p:nvPr/>
        </p:nvPicPr>
        <p:blipFill>
          <a:blip r:embed="rId24"/>
          <a:stretch>
            <a:fillRect/>
          </a:stretch>
        </p:blipFill>
        <p:spPr>
          <a:xfrm>
            <a:off x="9893300" y="5961380"/>
            <a:ext cx="887046" cy="462937"/>
          </a:xfrm>
          <a:prstGeom prst="rect">
            <a:avLst/>
          </a:prstGeom>
        </p:spPr>
      </p:pic>
    </p:spTree>
    <p:extLst>
      <p:ext uri="{BB962C8B-B14F-4D97-AF65-F5344CB8AC3E}">
        <p14:creationId xmlns:p14="http://schemas.microsoft.com/office/powerpoint/2010/main" val="2509677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p:cNvSpPr txBox="1"/>
          <p:nvPr/>
        </p:nvSpPr>
        <p:spPr>
          <a:xfrm>
            <a:off x="1061864" y="231365"/>
            <a:ext cx="1468251" cy="261610"/>
          </a:xfrm>
          <a:prstGeom prst="rect">
            <a:avLst/>
          </a:prstGeom>
          <a:noFill/>
        </p:spPr>
        <p:txBody>
          <a:bodyPr wrap="square" rtlCol="0">
            <a:spAutoFit/>
          </a:bodyPr>
          <a:lstStyle/>
          <a:p>
            <a:pPr algn="ctr"/>
            <a:r>
              <a:rPr lang="en-US" sz="1100" b="1" dirty="0">
                <a:solidFill>
                  <a:srgbClr val="002060"/>
                </a:solidFill>
                <a:latin typeface="Meiryo UI" panose="020B0604030504040204" pitchFamily="34" charset="-128"/>
                <a:ea typeface="Meiryo UI" panose="020B0604030504040204" pitchFamily="34" charset="-128"/>
                <a:cs typeface="Meiryo UI" panose="020B0604030504040204" pitchFamily="34" charset="-128"/>
              </a:rPr>
              <a:t>3) Free location</a:t>
            </a:r>
          </a:p>
        </p:txBody>
      </p:sp>
      <p:sp>
        <p:nvSpPr>
          <p:cNvPr id="39" name="Rectangle 6"/>
          <p:cNvSpPr>
            <a:spLocks noChangeArrowheads="1"/>
          </p:cNvSpPr>
          <p:nvPr/>
        </p:nvSpPr>
        <p:spPr bwMode="auto">
          <a:xfrm>
            <a:off x="807780" y="576622"/>
            <a:ext cx="2061332" cy="3078127"/>
          </a:xfrm>
          <a:prstGeom prst="rect">
            <a:avLst/>
          </a:prstGeom>
          <a:solidFill>
            <a:schemeClr val="bg1"/>
          </a:solidFill>
          <a:ln w="3175">
            <a:solidFill>
              <a:schemeClr val="tx2"/>
            </a:solidFill>
            <a:miter lim="800000"/>
            <a:headEnd/>
            <a:tailEnd/>
          </a:ln>
        </p:spPr>
        <p:txBody>
          <a:bodyPr wrap="none" lIns="95782" tIns="47891" rIns="95782" bIns="47891" anchor="ctr"/>
          <a:lstStyle/>
          <a:p>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40" name="テキスト ボックス 254"/>
          <p:cNvSpPr txBox="1"/>
          <p:nvPr/>
        </p:nvSpPr>
        <p:spPr>
          <a:xfrm>
            <a:off x="1809667" y="1981582"/>
            <a:ext cx="1029107" cy="200055"/>
          </a:xfrm>
          <a:prstGeom prst="rect">
            <a:avLst/>
          </a:prstGeom>
          <a:noFill/>
        </p:spPr>
        <p:txBody>
          <a:bodyPr wrap="square" rtlCol="0">
            <a:spAutoFit/>
          </a:bodyPr>
          <a:lstStyle/>
          <a:p>
            <a:r>
              <a:rPr kumimoji="1" lang="en-US" altLang="ja-JP" sz="700" b="1" dirty="0">
                <a:solidFill>
                  <a:schemeClr val="bg1">
                    <a:lumMod val="65000"/>
                  </a:schemeClr>
                </a:solidFill>
                <a:latin typeface="Meiryo UI" panose="020B0604030504040204" pitchFamily="50" charset="-128"/>
                <a:ea typeface="Meiryo UI" panose="020B0604030504040204" pitchFamily="50" charset="-128"/>
              </a:rPr>
              <a:t>2) </a:t>
            </a:r>
            <a:r>
              <a:rPr kumimoji="1" lang="en-US" altLang="ja-JP" sz="700" b="1" dirty="0" err="1">
                <a:solidFill>
                  <a:schemeClr val="bg1">
                    <a:lumMod val="65000"/>
                  </a:schemeClr>
                </a:solidFill>
                <a:latin typeface="Meiryo UI" panose="020B0604030504040204" pitchFamily="50" charset="-128"/>
                <a:ea typeface="Meiryo UI" panose="020B0604030504040204" pitchFamily="50" charset="-128"/>
              </a:rPr>
              <a:t>Store_CIS</a:t>
            </a:r>
            <a:endParaRPr kumimoji="1" lang="en-US" altLang="ja-JP" sz="700" b="1" dirty="0">
              <a:solidFill>
                <a:schemeClr val="bg1">
                  <a:lumMod val="65000"/>
                </a:schemeClr>
              </a:solidFill>
              <a:latin typeface="Meiryo UI" panose="020B0604030504040204" pitchFamily="50" charset="-128"/>
              <a:ea typeface="Meiryo UI" panose="020B0604030504040204" pitchFamily="50" charset="-128"/>
            </a:endParaRPr>
          </a:p>
        </p:txBody>
      </p:sp>
      <p:sp>
        <p:nvSpPr>
          <p:cNvPr id="41" name="テキスト ボックス 254"/>
          <p:cNvSpPr txBox="1"/>
          <p:nvPr/>
        </p:nvSpPr>
        <p:spPr>
          <a:xfrm>
            <a:off x="1794336" y="2867951"/>
            <a:ext cx="1029107" cy="200055"/>
          </a:xfrm>
          <a:prstGeom prst="rect">
            <a:avLst/>
          </a:prstGeom>
          <a:noFill/>
        </p:spPr>
        <p:txBody>
          <a:bodyPr wrap="square" rtlCol="0">
            <a:spAutoFit/>
          </a:bodyPr>
          <a:lstStyle/>
          <a:p>
            <a:r>
              <a:rPr kumimoji="1" lang="en-US" altLang="ja-JP" sz="700" b="1" dirty="0">
                <a:solidFill>
                  <a:schemeClr val="bg1">
                    <a:lumMod val="50000"/>
                  </a:schemeClr>
                </a:solidFill>
                <a:latin typeface="Meiryo UI" panose="020B0604030504040204" pitchFamily="50" charset="-128"/>
                <a:ea typeface="Meiryo UI" panose="020B0604030504040204" pitchFamily="50" charset="-128"/>
              </a:rPr>
              <a:t>3) </a:t>
            </a:r>
            <a:r>
              <a:rPr kumimoji="1" lang="en-US" altLang="ja-JP" sz="700" b="1" dirty="0" err="1">
                <a:solidFill>
                  <a:schemeClr val="bg1">
                    <a:lumMod val="50000"/>
                  </a:schemeClr>
                </a:solidFill>
                <a:latin typeface="Meiryo UI" panose="020B0604030504040204" pitchFamily="50" charset="-128"/>
                <a:ea typeface="Meiryo UI" panose="020B0604030504040204" pitchFamily="50" charset="-128"/>
              </a:rPr>
              <a:t>Store_ADM</a:t>
            </a:r>
            <a:endParaRPr kumimoji="1" lang="en-US" altLang="ja-JP" sz="700" b="1" dirty="0">
              <a:solidFill>
                <a:schemeClr val="bg1">
                  <a:lumMod val="50000"/>
                </a:schemeClr>
              </a:solidFill>
              <a:latin typeface="Meiryo UI" panose="020B0604030504040204" pitchFamily="50" charset="-128"/>
              <a:ea typeface="Meiryo UI" panose="020B0604030504040204" pitchFamily="50" charset="-128"/>
            </a:endParaRPr>
          </a:p>
        </p:txBody>
      </p:sp>
      <p:grpSp>
        <p:nvGrpSpPr>
          <p:cNvPr id="42" name="Group 1329"/>
          <p:cNvGrpSpPr>
            <a:grpSpLocks/>
          </p:cNvGrpSpPr>
          <p:nvPr/>
        </p:nvGrpSpPr>
        <p:grpSpPr bwMode="auto">
          <a:xfrm flipH="1">
            <a:off x="2018461" y="1284842"/>
            <a:ext cx="580858" cy="313020"/>
            <a:chOff x="912" y="2780"/>
            <a:chExt cx="144" cy="104"/>
          </a:xfrm>
        </p:grpSpPr>
        <p:sp>
          <p:nvSpPr>
            <p:cNvPr id="43" name="Line 1330"/>
            <p:cNvSpPr>
              <a:spLocks noChangeShapeType="1"/>
            </p:cNvSpPr>
            <p:nvPr/>
          </p:nvSpPr>
          <p:spPr bwMode="auto">
            <a:xfrm>
              <a:off x="912" y="2780"/>
              <a:ext cx="144" cy="0"/>
            </a:xfrm>
            <a:prstGeom prst="line">
              <a:avLst/>
            </a:prstGeom>
            <a:noFill/>
            <a:ln w="9525">
              <a:solidFill>
                <a:schemeClr val="bg1">
                  <a:lumMod val="50000"/>
                </a:schemeClr>
              </a:solidFill>
              <a:round/>
              <a:headEnd/>
              <a:tailEnd/>
            </a:ln>
          </p:spPr>
          <p:txBody>
            <a:bodyPr/>
            <a:lstStyle/>
            <a:p>
              <a:endParaRPr lang="en-US"/>
            </a:p>
          </p:txBody>
        </p:sp>
        <p:sp>
          <p:nvSpPr>
            <p:cNvPr id="44" name="Line 1331"/>
            <p:cNvSpPr>
              <a:spLocks noChangeShapeType="1"/>
            </p:cNvSpPr>
            <p:nvPr/>
          </p:nvSpPr>
          <p:spPr bwMode="auto">
            <a:xfrm>
              <a:off x="912" y="2816"/>
              <a:ext cx="144" cy="0"/>
            </a:xfrm>
            <a:prstGeom prst="line">
              <a:avLst/>
            </a:prstGeom>
            <a:noFill/>
            <a:ln w="9525">
              <a:solidFill>
                <a:schemeClr val="bg1">
                  <a:lumMod val="50000"/>
                </a:schemeClr>
              </a:solidFill>
              <a:round/>
              <a:headEnd/>
              <a:tailEnd/>
            </a:ln>
          </p:spPr>
          <p:txBody>
            <a:bodyPr/>
            <a:lstStyle/>
            <a:p>
              <a:endParaRPr lang="en-US"/>
            </a:p>
          </p:txBody>
        </p:sp>
        <p:sp>
          <p:nvSpPr>
            <p:cNvPr id="45" name="Line 1332"/>
            <p:cNvSpPr>
              <a:spLocks noChangeShapeType="1"/>
            </p:cNvSpPr>
            <p:nvPr/>
          </p:nvSpPr>
          <p:spPr bwMode="auto">
            <a:xfrm>
              <a:off x="912" y="2852"/>
              <a:ext cx="144" cy="0"/>
            </a:xfrm>
            <a:prstGeom prst="line">
              <a:avLst/>
            </a:prstGeom>
            <a:noFill/>
            <a:ln w="9525">
              <a:solidFill>
                <a:schemeClr val="bg1">
                  <a:lumMod val="50000"/>
                </a:schemeClr>
              </a:solidFill>
              <a:round/>
              <a:headEnd/>
              <a:tailEnd/>
            </a:ln>
          </p:spPr>
          <p:txBody>
            <a:bodyPr/>
            <a:lstStyle/>
            <a:p>
              <a:endParaRPr lang="en-US"/>
            </a:p>
          </p:txBody>
        </p:sp>
        <p:sp>
          <p:nvSpPr>
            <p:cNvPr id="46" name="Line 1333"/>
            <p:cNvSpPr>
              <a:spLocks noChangeShapeType="1"/>
            </p:cNvSpPr>
            <p:nvPr/>
          </p:nvSpPr>
          <p:spPr bwMode="auto">
            <a:xfrm>
              <a:off x="912" y="2884"/>
              <a:ext cx="144" cy="0"/>
            </a:xfrm>
            <a:prstGeom prst="line">
              <a:avLst/>
            </a:prstGeom>
            <a:noFill/>
            <a:ln w="9525">
              <a:solidFill>
                <a:schemeClr val="bg1">
                  <a:lumMod val="50000"/>
                </a:schemeClr>
              </a:solidFill>
              <a:round/>
              <a:headEnd/>
              <a:tailEnd/>
            </a:ln>
          </p:spPr>
          <p:txBody>
            <a:bodyPr/>
            <a:lstStyle/>
            <a:p>
              <a:endParaRPr lang="en-US"/>
            </a:p>
          </p:txBody>
        </p:sp>
        <p:sp>
          <p:nvSpPr>
            <p:cNvPr id="47" name="Line 1335"/>
            <p:cNvSpPr>
              <a:spLocks noChangeShapeType="1"/>
            </p:cNvSpPr>
            <p:nvPr/>
          </p:nvSpPr>
          <p:spPr bwMode="auto">
            <a:xfrm rot="-5400000">
              <a:off x="860" y="2832"/>
              <a:ext cx="104" cy="0"/>
            </a:xfrm>
            <a:prstGeom prst="line">
              <a:avLst/>
            </a:prstGeom>
            <a:noFill/>
            <a:ln w="9525">
              <a:solidFill>
                <a:schemeClr val="bg1">
                  <a:lumMod val="50000"/>
                </a:schemeClr>
              </a:solidFill>
              <a:round/>
              <a:headEnd/>
              <a:tailEnd/>
            </a:ln>
          </p:spPr>
          <p:txBody>
            <a:bodyPr/>
            <a:lstStyle/>
            <a:p>
              <a:endParaRPr lang="en-US"/>
            </a:p>
          </p:txBody>
        </p:sp>
        <p:sp>
          <p:nvSpPr>
            <p:cNvPr id="48" name="Line 1336"/>
            <p:cNvSpPr>
              <a:spLocks noChangeShapeType="1"/>
            </p:cNvSpPr>
            <p:nvPr/>
          </p:nvSpPr>
          <p:spPr bwMode="auto">
            <a:xfrm rot="-5400000">
              <a:off x="908" y="2832"/>
              <a:ext cx="104" cy="0"/>
            </a:xfrm>
            <a:prstGeom prst="line">
              <a:avLst/>
            </a:prstGeom>
            <a:noFill/>
            <a:ln w="9525">
              <a:solidFill>
                <a:schemeClr val="bg1">
                  <a:lumMod val="50000"/>
                </a:schemeClr>
              </a:solidFill>
              <a:round/>
              <a:headEnd/>
              <a:tailEnd/>
            </a:ln>
          </p:spPr>
          <p:txBody>
            <a:bodyPr/>
            <a:lstStyle/>
            <a:p>
              <a:endParaRPr lang="en-US"/>
            </a:p>
          </p:txBody>
        </p:sp>
        <p:sp>
          <p:nvSpPr>
            <p:cNvPr id="49" name="Line 1337"/>
            <p:cNvSpPr>
              <a:spLocks noChangeShapeType="1"/>
            </p:cNvSpPr>
            <p:nvPr/>
          </p:nvSpPr>
          <p:spPr bwMode="auto">
            <a:xfrm rot="-5400000">
              <a:off x="956" y="2832"/>
              <a:ext cx="104" cy="0"/>
            </a:xfrm>
            <a:prstGeom prst="line">
              <a:avLst/>
            </a:prstGeom>
            <a:noFill/>
            <a:ln w="9525">
              <a:solidFill>
                <a:schemeClr val="bg1">
                  <a:lumMod val="50000"/>
                </a:schemeClr>
              </a:solidFill>
              <a:round/>
              <a:headEnd/>
              <a:tailEnd/>
            </a:ln>
          </p:spPr>
          <p:txBody>
            <a:bodyPr/>
            <a:lstStyle/>
            <a:p>
              <a:endParaRPr lang="en-US"/>
            </a:p>
          </p:txBody>
        </p:sp>
        <p:sp>
          <p:nvSpPr>
            <p:cNvPr id="50" name="Line 1338"/>
            <p:cNvSpPr>
              <a:spLocks noChangeShapeType="1"/>
            </p:cNvSpPr>
            <p:nvPr/>
          </p:nvSpPr>
          <p:spPr bwMode="auto">
            <a:xfrm rot="-5400000">
              <a:off x="1004" y="2832"/>
              <a:ext cx="104" cy="0"/>
            </a:xfrm>
            <a:prstGeom prst="line">
              <a:avLst/>
            </a:prstGeom>
            <a:noFill/>
            <a:ln w="9525">
              <a:solidFill>
                <a:schemeClr val="bg1">
                  <a:lumMod val="50000"/>
                </a:schemeClr>
              </a:solidFill>
              <a:round/>
              <a:headEnd/>
              <a:tailEnd/>
            </a:ln>
          </p:spPr>
          <p:txBody>
            <a:bodyPr/>
            <a:lstStyle/>
            <a:p>
              <a:endParaRPr lang="en-US"/>
            </a:p>
          </p:txBody>
        </p:sp>
      </p:grpSp>
      <p:grpSp>
        <p:nvGrpSpPr>
          <p:cNvPr id="51" name="Group 1329"/>
          <p:cNvGrpSpPr>
            <a:grpSpLocks/>
          </p:cNvGrpSpPr>
          <p:nvPr/>
        </p:nvGrpSpPr>
        <p:grpSpPr bwMode="auto">
          <a:xfrm flipH="1">
            <a:off x="2018461" y="2231130"/>
            <a:ext cx="580858" cy="313020"/>
            <a:chOff x="912" y="2780"/>
            <a:chExt cx="144" cy="104"/>
          </a:xfrm>
        </p:grpSpPr>
        <p:sp>
          <p:nvSpPr>
            <p:cNvPr id="52" name="Line 1330"/>
            <p:cNvSpPr>
              <a:spLocks noChangeShapeType="1"/>
            </p:cNvSpPr>
            <p:nvPr/>
          </p:nvSpPr>
          <p:spPr bwMode="auto">
            <a:xfrm>
              <a:off x="912" y="2780"/>
              <a:ext cx="144" cy="0"/>
            </a:xfrm>
            <a:prstGeom prst="line">
              <a:avLst/>
            </a:prstGeom>
            <a:noFill/>
            <a:ln w="9525">
              <a:solidFill>
                <a:schemeClr val="bg1">
                  <a:lumMod val="65000"/>
                </a:schemeClr>
              </a:solidFill>
              <a:round/>
              <a:headEnd/>
              <a:tailEnd/>
            </a:ln>
          </p:spPr>
          <p:txBody>
            <a:bodyPr/>
            <a:lstStyle/>
            <a:p>
              <a:endParaRPr lang="en-US"/>
            </a:p>
          </p:txBody>
        </p:sp>
        <p:sp>
          <p:nvSpPr>
            <p:cNvPr id="53" name="Line 1331"/>
            <p:cNvSpPr>
              <a:spLocks noChangeShapeType="1"/>
            </p:cNvSpPr>
            <p:nvPr/>
          </p:nvSpPr>
          <p:spPr bwMode="auto">
            <a:xfrm>
              <a:off x="912" y="2816"/>
              <a:ext cx="144" cy="0"/>
            </a:xfrm>
            <a:prstGeom prst="line">
              <a:avLst/>
            </a:prstGeom>
            <a:noFill/>
            <a:ln w="9525">
              <a:solidFill>
                <a:schemeClr val="bg1">
                  <a:lumMod val="65000"/>
                </a:schemeClr>
              </a:solidFill>
              <a:round/>
              <a:headEnd/>
              <a:tailEnd/>
            </a:ln>
          </p:spPr>
          <p:txBody>
            <a:bodyPr/>
            <a:lstStyle/>
            <a:p>
              <a:endParaRPr lang="en-US"/>
            </a:p>
          </p:txBody>
        </p:sp>
        <p:sp>
          <p:nvSpPr>
            <p:cNvPr id="54" name="Line 1332"/>
            <p:cNvSpPr>
              <a:spLocks noChangeShapeType="1"/>
            </p:cNvSpPr>
            <p:nvPr/>
          </p:nvSpPr>
          <p:spPr bwMode="auto">
            <a:xfrm>
              <a:off x="912" y="2852"/>
              <a:ext cx="144" cy="0"/>
            </a:xfrm>
            <a:prstGeom prst="line">
              <a:avLst/>
            </a:prstGeom>
            <a:noFill/>
            <a:ln w="9525">
              <a:solidFill>
                <a:schemeClr val="bg1">
                  <a:lumMod val="65000"/>
                </a:schemeClr>
              </a:solidFill>
              <a:round/>
              <a:headEnd/>
              <a:tailEnd/>
            </a:ln>
          </p:spPr>
          <p:txBody>
            <a:bodyPr/>
            <a:lstStyle/>
            <a:p>
              <a:endParaRPr lang="en-US"/>
            </a:p>
          </p:txBody>
        </p:sp>
        <p:sp>
          <p:nvSpPr>
            <p:cNvPr id="55" name="Line 1333"/>
            <p:cNvSpPr>
              <a:spLocks noChangeShapeType="1"/>
            </p:cNvSpPr>
            <p:nvPr/>
          </p:nvSpPr>
          <p:spPr bwMode="auto">
            <a:xfrm>
              <a:off x="912" y="2884"/>
              <a:ext cx="144" cy="0"/>
            </a:xfrm>
            <a:prstGeom prst="line">
              <a:avLst/>
            </a:prstGeom>
            <a:noFill/>
            <a:ln w="9525">
              <a:solidFill>
                <a:schemeClr val="bg1">
                  <a:lumMod val="65000"/>
                </a:schemeClr>
              </a:solidFill>
              <a:round/>
              <a:headEnd/>
              <a:tailEnd/>
            </a:ln>
          </p:spPr>
          <p:txBody>
            <a:bodyPr/>
            <a:lstStyle/>
            <a:p>
              <a:endParaRPr lang="en-US"/>
            </a:p>
          </p:txBody>
        </p:sp>
        <p:sp>
          <p:nvSpPr>
            <p:cNvPr id="56" name="Line 1335"/>
            <p:cNvSpPr>
              <a:spLocks noChangeShapeType="1"/>
            </p:cNvSpPr>
            <p:nvPr/>
          </p:nvSpPr>
          <p:spPr bwMode="auto">
            <a:xfrm rot="-5400000">
              <a:off x="860" y="2832"/>
              <a:ext cx="104" cy="0"/>
            </a:xfrm>
            <a:prstGeom prst="line">
              <a:avLst/>
            </a:prstGeom>
            <a:noFill/>
            <a:ln w="9525">
              <a:solidFill>
                <a:schemeClr val="bg1">
                  <a:lumMod val="65000"/>
                </a:schemeClr>
              </a:solidFill>
              <a:round/>
              <a:headEnd/>
              <a:tailEnd/>
            </a:ln>
          </p:spPr>
          <p:txBody>
            <a:bodyPr/>
            <a:lstStyle/>
            <a:p>
              <a:endParaRPr lang="en-US"/>
            </a:p>
          </p:txBody>
        </p:sp>
        <p:sp>
          <p:nvSpPr>
            <p:cNvPr id="57" name="Line 1336"/>
            <p:cNvSpPr>
              <a:spLocks noChangeShapeType="1"/>
            </p:cNvSpPr>
            <p:nvPr/>
          </p:nvSpPr>
          <p:spPr bwMode="auto">
            <a:xfrm rot="-5400000">
              <a:off x="908" y="2832"/>
              <a:ext cx="104" cy="0"/>
            </a:xfrm>
            <a:prstGeom prst="line">
              <a:avLst/>
            </a:prstGeom>
            <a:noFill/>
            <a:ln w="9525">
              <a:solidFill>
                <a:schemeClr val="bg1">
                  <a:lumMod val="65000"/>
                </a:schemeClr>
              </a:solidFill>
              <a:round/>
              <a:headEnd/>
              <a:tailEnd/>
            </a:ln>
          </p:spPr>
          <p:txBody>
            <a:bodyPr/>
            <a:lstStyle/>
            <a:p>
              <a:endParaRPr lang="en-US"/>
            </a:p>
          </p:txBody>
        </p:sp>
        <p:sp>
          <p:nvSpPr>
            <p:cNvPr id="58" name="Line 1337"/>
            <p:cNvSpPr>
              <a:spLocks noChangeShapeType="1"/>
            </p:cNvSpPr>
            <p:nvPr/>
          </p:nvSpPr>
          <p:spPr bwMode="auto">
            <a:xfrm rot="-5400000">
              <a:off x="956" y="2832"/>
              <a:ext cx="104" cy="0"/>
            </a:xfrm>
            <a:prstGeom prst="line">
              <a:avLst/>
            </a:prstGeom>
            <a:noFill/>
            <a:ln w="9525">
              <a:solidFill>
                <a:schemeClr val="bg1">
                  <a:lumMod val="65000"/>
                </a:schemeClr>
              </a:solidFill>
              <a:round/>
              <a:headEnd/>
              <a:tailEnd/>
            </a:ln>
          </p:spPr>
          <p:txBody>
            <a:bodyPr/>
            <a:lstStyle/>
            <a:p>
              <a:endParaRPr lang="en-US"/>
            </a:p>
          </p:txBody>
        </p:sp>
        <p:sp>
          <p:nvSpPr>
            <p:cNvPr id="59" name="Line 1338"/>
            <p:cNvSpPr>
              <a:spLocks noChangeShapeType="1"/>
            </p:cNvSpPr>
            <p:nvPr/>
          </p:nvSpPr>
          <p:spPr bwMode="auto">
            <a:xfrm rot="-5400000">
              <a:off x="1004" y="2832"/>
              <a:ext cx="104" cy="0"/>
            </a:xfrm>
            <a:prstGeom prst="line">
              <a:avLst/>
            </a:prstGeom>
            <a:noFill/>
            <a:ln w="9525">
              <a:solidFill>
                <a:schemeClr val="bg1">
                  <a:lumMod val="65000"/>
                </a:schemeClr>
              </a:solidFill>
              <a:round/>
              <a:headEnd/>
              <a:tailEnd/>
            </a:ln>
          </p:spPr>
          <p:txBody>
            <a:bodyPr/>
            <a:lstStyle/>
            <a:p>
              <a:endParaRPr lang="en-US"/>
            </a:p>
          </p:txBody>
        </p:sp>
      </p:grpSp>
      <p:grpSp>
        <p:nvGrpSpPr>
          <p:cNvPr id="60" name="Group 1329"/>
          <p:cNvGrpSpPr>
            <a:grpSpLocks/>
          </p:cNvGrpSpPr>
          <p:nvPr/>
        </p:nvGrpSpPr>
        <p:grpSpPr bwMode="auto">
          <a:xfrm flipH="1">
            <a:off x="2018461" y="3107837"/>
            <a:ext cx="580858" cy="313020"/>
            <a:chOff x="912" y="2780"/>
            <a:chExt cx="144" cy="104"/>
          </a:xfrm>
        </p:grpSpPr>
        <p:sp>
          <p:nvSpPr>
            <p:cNvPr id="61" name="Line 1330"/>
            <p:cNvSpPr>
              <a:spLocks noChangeShapeType="1"/>
            </p:cNvSpPr>
            <p:nvPr/>
          </p:nvSpPr>
          <p:spPr bwMode="auto">
            <a:xfrm>
              <a:off x="912" y="2780"/>
              <a:ext cx="144" cy="0"/>
            </a:xfrm>
            <a:prstGeom prst="line">
              <a:avLst/>
            </a:prstGeom>
            <a:noFill/>
            <a:ln w="9525">
              <a:solidFill>
                <a:schemeClr val="bg1">
                  <a:lumMod val="65000"/>
                </a:schemeClr>
              </a:solidFill>
              <a:round/>
              <a:headEnd/>
              <a:tailEnd/>
            </a:ln>
          </p:spPr>
          <p:txBody>
            <a:bodyPr/>
            <a:lstStyle/>
            <a:p>
              <a:endParaRPr lang="en-US"/>
            </a:p>
          </p:txBody>
        </p:sp>
        <p:sp>
          <p:nvSpPr>
            <p:cNvPr id="62" name="Line 1331"/>
            <p:cNvSpPr>
              <a:spLocks noChangeShapeType="1"/>
            </p:cNvSpPr>
            <p:nvPr/>
          </p:nvSpPr>
          <p:spPr bwMode="auto">
            <a:xfrm>
              <a:off x="912" y="2816"/>
              <a:ext cx="144" cy="0"/>
            </a:xfrm>
            <a:prstGeom prst="line">
              <a:avLst/>
            </a:prstGeom>
            <a:noFill/>
            <a:ln w="9525">
              <a:solidFill>
                <a:schemeClr val="bg1">
                  <a:lumMod val="65000"/>
                </a:schemeClr>
              </a:solidFill>
              <a:round/>
              <a:headEnd/>
              <a:tailEnd/>
            </a:ln>
          </p:spPr>
          <p:txBody>
            <a:bodyPr/>
            <a:lstStyle/>
            <a:p>
              <a:endParaRPr lang="en-US"/>
            </a:p>
          </p:txBody>
        </p:sp>
        <p:sp>
          <p:nvSpPr>
            <p:cNvPr id="63" name="Line 1332"/>
            <p:cNvSpPr>
              <a:spLocks noChangeShapeType="1"/>
            </p:cNvSpPr>
            <p:nvPr/>
          </p:nvSpPr>
          <p:spPr bwMode="auto">
            <a:xfrm>
              <a:off x="912" y="2852"/>
              <a:ext cx="144" cy="0"/>
            </a:xfrm>
            <a:prstGeom prst="line">
              <a:avLst/>
            </a:prstGeom>
            <a:noFill/>
            <a:ln w="9525">
              <a:solidFill>
                <a:schemeClr val="bg1">
                  <a:lumMod val="65000"/>
                </a:schemeClr>
              </a:solidFill>
              <a:round/>
              <a:headEnd/>
              <a:tailEnd/>
            </a:ln>
          </p:spPr>
          <p:txBody>
            <a:bodyPr/>
            <a:lstStyle/>
            <a:p>
              <a:endParaRPr lang="en-US"/>
            </a:p>
          </p:txBody>
        </p:sp>
        <p:sp>
          <p:nvSpPr>
            <p:cNvPr id="64" name="Line 1333"/>
            <p:cNvSpPr>
              <a:spLocks noChangeShapeType="1"/>
            </p:cNvSpPr>
            <p:nvPr/>
          </p:nvSpPr>
          <p:spPr bwMode="auto">
            <a:xfrm>
              <a:off x="912" y="2884"/>
              <a:ext cx="144" cy="0"/>
            </a:xfrm>
            <a:prstGeom prst="line">
              <a:avLst/>
            </a:prstGeom>
            <a:noFill/>
            <a:ln w="9525">
              <a:solidFill>
                <a:schemeClr val="bg1">
                  <a:lumMod val="65000"/>
                </a:schemeClr>
              </a:solidFill>
              <a:round/>
              <a:headEnd/>
              <a:tailEnd/>
            </a:ln>
          </p:spPr>
          <p:txBody>
            <a:bodyPr/>
            <a:lstStyle/>
            <a:p>
              <a:endParaRPr lang="en-US"/>
            </a:p>
          </p:txBody>
        </p:sp>
        <p:sp>
          <p:nvSpPr>
            <p:cNvPr id="65" name="Line 1335"/>
            <p:cNvSpPr>
              <a:spLocks noChangeShapeType="1"/>
            </p:cNvSpPr>
            <p:nvPr/>
          </p:nvSpPr>
          <p:spPr bwMode="auto">
            <a:xfrm rot="-5400000">
              <a:off x="860" y="2832"/>
              <a:ext cx="104" cy="0"/>
            </a:xfrm>
            <a:prstGeom prst="line">
              <a:avLst/>
            </a:prstGeom>
            <a:noFill/>
            <a:ln w="9525">
              <a:solidFill>
                <a:schemeClr val="bg1">
                  <a:lumMod val="65000"/>
                </a:schemeClr>
              </a:solidFill>
              <a:round/>
              <a:headEnd/>
              <a:tailEnd/>
            </a:ln>
          </p:spPr>
          <p:txBody>
            <a:bodyPr/>
            <a:lstStyle/>
            <a:p>
              <a:endParaRPr lang="en-US"/>
            </a:p>
          </p:txBody>
        </p:sp>
        <p:sp>
          <p:nvSpPr>
            <p:cNvPr id="66" name="Line 1336"/>
            <p:cNvSpPr>
              <a:spLocks noChangeShapeType="1"/>
            </p:cNvSpPr>
            <p:nvPr/>
          </p:nvSpPr>
          <p:spPr bwMode="auto">
            <a:xfrm rot="-5400000">
              <a:off x="908" y="2832"/>
              <a:ext cx="104" cy="0"/>
            </a:xfrm>
            <a:prstGeom prst="line">
              <a:avLst/>
            </a:prstGeom>
            <a:noFill/>
            <a:ln w="9525">
              <a:solidFill>
                <a:schemeClr val="bg1">
                  <a:lumMod val="65000"/>
                </a:schemeClr>
              </a:solidFill>
              <a:round/>
              <a:headEnd/>
              <a:tailEnd/>
            </a:ln>
          </p:spPr>
          <p:txBody>
            <a:bodyPr/>
            <a:lstStyle/>
            <a:p>
              <a:endParaRPr lang="en-US"/>
            </a:p>
          </p:txBody>
        </p:sp>
        <p:sp>
          <p:nvSpPr>
            <p:cNvPr id="67" name="Line 1337"/>
            <p:cNvSpPr>
              <a:spLocks noChangeShapeType="1"/>
            </p:cNvSpPr>
            <p:nvPr/>
          </p:nvSpPr>
          <p:spPr bwMode="auto">
            <a:xfrm rot="-5400000">
              <a:off x="956" y="2832"/>
              <a:ext cx="104" cy="0"/>
            </a:xfrm>
            <a:prstGeom prst="line">
              <a:avLst/>
            </a:prstGeom>
            <a:noFill/>
            <a:ln w="9525">
              <a:solidFill>
                <a:schemeClr val="bg1">
                  <a:lumMod val="65000"/>
                </a:schemeClr>
              </a:solidFill>
              <a:round/>
              <a:headEnd/>
              <a:tailEnd/>
            </a:ln>
          </p:spPr>
          <p:txBody>
            <a:bodyPr/>
            <a:lstStyle/>
            <a:p>
              <a:endParaRPr lang="en-US"/>
            </a:p>
          </p:txBody>
        </p:sp>
        <p:sp>
          <p:nvSpPr>
            <p:cNvPr id="68" name="Line 1338"/>
            <p:cNvSpPr>
              <a:spLocks noChangeShapeType="1"/>
            </p:cNvSpPr>
            <p:nvPr/>
          </p:nvSpPr>
          <p:spPr bwMode="auto">
            <a:xfrm rot="-5400000">
              <a:off x="1004" y="2832"/>
              <a:ext cx="104" cy="0"/>
            </a:xfrm>
            <a:prstGeom prst="line">
              <a:avLst/>
            </a:prstGeom>
            <a:noFill/>
            <a:ln w="9525">
              <a:solidFill>
                <a:schemeClr val="bg1">
                  <a:lumMod val="65000"/>
                </a:schemeClr>
              </a:solidFill>
              <a:round/>
              <a:headEnd/>
              <a:tailEnd/>
            </a:ln>
          </p:spPr>
          <p:txBody>
            <a:bodyPr/>
            <a:lstStyle/>
            <a:p>
              <a:endParaRPr lang="en-US"/>
            </a:p>
          </p:txBody>
        </p:sp>
      </p:grpSp>
      <p:sp>
        <p:nvSpPr>
          <p:cNvPr id="69" name="テキスト ボックス 254"/>
          <p:cNvSpPr txBox="1"/>
          <p:nvPr/>
        </p:nvSpPr>
        <p:spPr>
          <a:xfrm>
            <a:off x="1809667" y="1032654"/>
            <a:ext cx="1029107" cy="200055"/>
          </a:xfrm>
          <a:prstGeom prst="rect">
            <a:avLst/>
          </a:prstGeom>
          <a:noFill/>
        </p:spPr>
        <p:txBody>
          <a:bodyPr wrap="square" rtlCol="0">
            <a:spAutoFit/>
          </a:bodyPr>
          <a:lstStyle/>
          <a:p>
            <a:r>
              <a:rPr kumimoji="1" lang="en-US" altLang="ja-JP" sz="700" b="1" dirty="0">
                <a:solidFill>
                  <a:schemeClr val="bg1">
                    <a:lumMod val="50000"/>
                  </a:schemeClr>
                </a:solidFill>
                <a:latin typeface="Meiryo UI" panose="020B0604030504040204" pitchFamily="50" charset="-128"/>
                <a:ea typeface="Meiryo UI" panose="020B0604030504040204" pitchFamily="50" charset="-128"/>
              </a:rPr>
              <a:t>1) Store_PH1</a:t>
            </a:r>
          </a:p>
        </p:txBody>
      </p:sp>
      <p:sp>
        <p:nvSpPr>
          <p:cNvPr id="70" name="TextBox 69"/>
          <p:cNvSpPr txBox="1"/>
          <p:nvPr/>
        </p:nvSpPr>
        <p:spPr>
          <a:xfrm>
            <a:off x="938926" y="627012"/>
            <a:ext cx="1399742" cy="261610"/>
          </a:xfrm>
          <a:prstGeom prst="rect">
            <a:avLst/>
          </a:prstGeom>
          <a:noFill/>
        </p:spPr>
        <p:txBody>
          <a:bodyPr wrap="none" rtlCol="0">
            <a:spAutoFit/>
          </a:bodyPr>
          <a:lstStyle/>
          <a:p>
            <a:pPr algn="ctr"/>
            <a:r>
              <a:rPr lang="en-US" sz="1100" b="1" dirty="0">
                <a:latin typeface="Meiryo UI" panose="020B0604030504040204" pitchFamily="34" charset="-128"/>
                <a:ea typeface="Meiryo UI" panose="020B0604030504040204" pitchFamily="34" charset="-128"/>
                <a:cs typeface="Meiryo UI" panose="020B0604030504040204" pitchFamily="34" charset="-128"/>
              </a:rPr>
              <a:t>Strategy system</a:t>
            </a:r>
          </a:p>
        </p:txBody>
      </p:sp>
      <p:pic>
        <p:nvPicPr>
          <p:cNvPr id="71" name="Picture 2" descr="e77b9749-e1c7-4d84-958c-2c57578d731b@cgr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1249" y="2225235"/>
            <a:ext cx="455019" cy="455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Picture 8" descr="6dc95ad8-9966-40f8-bf08-458a0590ab1a@cgrf"/>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63442" y="1964821"/>
            <a:ext cx="463965" cy="46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7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2252" y="902542"/>
            <a:ext cx="521854" cy="619349"/>
          </a:xfrm>
          <a:prstGeom prst="rect">
            <a:avLst/>
          </a:prstGeom>
        </p:spPr>
      </p:pic>
      <p:sp>
        <p:nvSpPr>
          <p:cNvPr id="74" name="TextBox 73"/>
          <p:cNvSpPr txBox="1"/>
          <p:nvPr/>
        </p:nvSpPr>
        <p:spPr>
          <a:xfrm>
            <a:off x="3707908" y="759789"/>
            <a:ext cx="2129012" cy="830997"/>
          </a:xfrm>
          <a:prstGeom prst="rect">
            <a:avLst/>
          </a:prstGeom>
          <a:noFill/>
        </p:spPr>
        <p:txBody>
          <a:bodyPr wrap="square" rtlCol="0">
            <a:spAutoFit/>
          </a:bodyPr>
          <a:lstStyle/>
          <a:p>
            <a:pPr marL="171450" indent="-171450">
              <a:buFontTx/>
              <a:buChar char="-"/>
            </a:pPr>
            <a:r>
              <a:rPr lang="en-US" sz="1200" b="1" dirty="0">
                <a:latin typeface="Meiryo UI" panose="020B0604030504040204" pitchFamily="34" charset="-128"/>
                <a:ea typeface="Meiryo UI" panose="020B0604030504040204" pitchFamily="34" charset="-128"/>
                <a:cs typeface="Meiryo UI" panose="020B0604030504040204" pitchFamily="34" charset="-128"/>
              </a:rPr>
              <a:t>Scan EDI</a:t>
            </a:r>
          </a:p>
          <a:p>
            <a:pPr marL="171450" indent="-171450">
              <a:buFontTx/>
              <a:buChar char="-"/>
            </a:pPr>
            <a:r>
              <a:rPr lang="en-US" sz="1200" b="1" dirty="0" err="1">
                <a:latin typeface="Meiryo UI" panose="020B0604030504040204" pitchFamily="34" charset="-128"/>
                <a:ea typeface="Meiryo UI" panose="020B0604030504040204" pitchFamily="34" charset="-128"/>
                <a:cs typeface="Meiryo UI" panose="020B0604030504040204" pitchFamily="34" charset="-128"/>
              </a:rPr>
              <a:t>Regist</a:t>
            </a:r>
            <a:r>
              <a:rPr lang="en-US" sz="1200" b="1" dirty="0">
                <a:latin typeface="Meiryo UI" panose="020B0604030504040204" pitchFamily="34" charset="-128"/>
                <a:ea typeface="Meiryo UI" panose="020B0604030504040204" pitchFamily="34" charset="-128"/>
                <a:cs typeface="Meiryo UI" panose="020B0604030504040204" pitchFamily="34" charset="-128"/>
              </a:rPr>
              <a:t> location free</a:t>
            </a:r>
          </a:p>
          <a:p>
            <a:pPr marL="171450" indent="-171450">
              <a:buFontTx/>
              <a:buChar char="-"/>
            </a:pPr>
            <a:r>
              <a:rPr lang="en-US" sz="1200" b="1" dirty="0">
                <a:latin typeface="Meiryo UI" panose="020B0604030504040204" pitchFamily="34" charset="-128"/>
                <a:ea typeface="Meiryo UI" panose="020B0604030504040204" pitchFamily="34" charset="-128"/>
                <a:cs typeface="Meiryo UI" panose="020B0604030504040204" pitchFamily="34" charset="-128"/>
              </a:rPr>
              <a:t>Keep part free location refer PO</a:t>
            </a:r>
          </a:p>
        </p:txBody>
      </p:sp>
      <p:sp>
        <p:nvSpPr>
          <p:cNvPr id="75" name="Left Bracket 74"/>
          <p:cNvSpPr/>
          <p:nvPr/>
        </p:nvSpPr>
        <p:spPr>
          <a:xfrm>
            <a:off x="1838843" y="1450225"/>
            <a:ext cx="155884" cy="1814122"/>
          </a:xfrm>
          <a:prstGeom prst="leftBracket">
            <a:avLst>
              <a:gd name="adj" fmla="val 0"/>
            </a:avLst>
          </a:prstGeom>
          <a:ln>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6" name="Straight Arrow Connector 75"/>
          <p:cNvCxnSpPr/>
          <p:nvPr/>
        </p:nvCxnSpPr>
        <p:spPr>
          <a:xfrm>
            <a:off x="1704891" y="2390892"/>
            <a:ext cx="274320" cy="0"/>
          </a:xfrm>
          <a:prstGeom prst="straightConnector1">
            <a:avLst/>
          </a:prstGeom>
          <a:ln>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2670398" y="2393409"/>
            <a:ext cx="2743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Oval 77"/>
          <p:cNvSpPr/>
          <p:nvPr/>
        </p:nvSpPr>
        <p:spPr>
          <a:xfrm>
            <a:off x="978269" y="558228"/>
            <a:ext cx="1378731" cy="379507"/>
          </a:xfrm>
          <a:prstGeom prst="ellipse">
            <a:avLst/>
          </a:prstGeom>
          <a:noFill/>
          <a:ln w="28575">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880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12993</TotalTime>
  <Words>785</Words>
  <Application>Microsoft Office PowerPoint</Application>
  <PresentationFormat>แบบจอกว้าง</PresentationFormat>
  <Paragraphs>277</Paragraphs>
  <Slides>9</Slides>
  <Notes>2</Notes>
  <HiddenSlides>0</HiddenSlides>
  <MMClips>0</MMClips>
  <ScaleCrop>false</ScaleCrop>
  <HeadingPairs>
    <vt:vector size="6" baseType="variant">
      <vt:variant>
        <vt:lpstr>ฟอนต์ที่ถูกใช้</vt:lpstr>
      </vt:variant>
      <vt:variant>
        <vt:i4>7</vt:i4>
      </vt:variant>
      <vt:variant>
        <vt:lpstr>ธีม</vt:lpstr>
      </vt:variant>
      <vt:variant>
        <vt:i4>1</vt:i4>
      </vt:variant>
      <vt:variant>
        <vt:lpstr>ชื่อเรื่องสไลด์</vt:lpstr>
      </vt:variant>
      <vt:variant>
        <vt:i4>9</vt:i4>
      </vt:variant>
    </vt:vector>
  </HeadingPairs>
  <TitlesOfParts>
    <vt:vector size="17" baseType="lpstr">
      <vt:lpstr>Meiryo UI</vt:lpstr>
      <vt:lpstr>Arial</vt:lpstr>
      <vt:lpstr>Calibri</vt:lpstr>
      <vt:lpstr>Calibri Light</vt:lpstr>
      <vt:lpstr>Open Sans</vt:lpstr>
      <vt:lpstr>Tahoma</vt:lpstr>
      <vt:lpstr>Wingdings 2</vt:lpstr>
      <vt:lpstr>Office Theme</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lpstr>งานนำเสนอ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MR.APHIRAK BOONYONG</dc:creator>
  <cp:lastModifiedBy>suprakorn teeprakhon</cp:lastModifiedBy>
  <cp:revision>460</cp:revision>
  <cp:lastPrinted>2022-12-08T08:10:42Z</cp:lastPrinted>
  <dcterms:created xsi:type="dcterms:W3CDTF">2022-11-09T03:48:51Z</dcterms:created>
  <dcterms:modified xsi:type="dcterms:W3CDTF">2024-01-29T18:01:29Z</dcterms:modified>
</cp:coreProperties>
</file>