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96" r:id="rId5"/>
    <p:sldId id="299" r:id="rId6"/>
    <p:sldId id="29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CC737160-1397-4425-B6C7-98CBF5E06E95}">
          <p14:sldIdLst>
            <p14:sldId id="258"/>
            <p14:sldId id="259"/>
            <p14:sldId id="260"/>
          </p14:sldIdLst>
        </p14:section>
        <p14:section name="(ส่วนที่ไม่มีชื่อ)" id="{A14C9455-BE98-44E5-B6AB-C615C336D6AE}">
          <p14:sldIdLst>
            <p14:sldId id="296"/>
            <p14:sldId id="29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rakorn teeprakhon" initials="st" lastIdx="1" clrIdx="0">
    <p:extLst>
      <p:ext uri="{19B8F6BF-5375-455C-9EA6-DF929625EA0E}">
        <p15:presenceInfo xmlns:p15="http://schemas.microsoft.com/office/powerpoint/2012/main" userId="a81374f4c30fbb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2CC"/>
    <a:srgbClr val="DEEBF7"/>
    <a:srgbClr val="EEF5FB"/>
    <a:srgbClr val="5B9BD5"/>
    <a:srgbClr val="A9B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>
        <p:scale>
          <a:sx n="125" d="100"/>
          <a:sy n="125" d="100"/>
        </p:scale>
        <p:origin x="171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7919E-81B5-4C10-8493-4A69004C309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6768C-4D65-490D-8495-89EA430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2975" y="746125"/>
            <a:ext cx="497205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F8F2-0CC1-42BB-9AC7-174D43488B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9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2975" y="746125"/>
            <a:ext cx="497205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F8F2-0CC1-42BB-9AC7-174D43488B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2975" y="746125"/>
            <a:ext cx="497205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F8F2-0CC1-42BB-9AC7-174D43488B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9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6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1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D331-5007-41F3-9F69-4F53915E26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0.png"/><Relationship Id="rId17" Type="http://schemas.microsoft.com/office/2007/relationships/hdphoto" Target="../media/hdphoto6.wdp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microsoft.com/office/2007/relationships/hdphoto" Target="../media/hdphoto3.wdp"/><Relationship Id="rId15" Type="http://schemas.microsoft.com/office/2007/relationships/hdphoto" Target="../media/hdphoto5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0.png"/><Relationship Id="rId17" Type="http://schemas.microsoft.com/office/2007/relationships/hdphoto" Target="../media/hdphoto6.wdp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microsoft.com/office/2007/relationships/hdphoto" Target="../media/hdphoto3.wdp"/><Relationship Id="rId15" Type="http://schemas.microsoft.com/office/2007/relationships/hdphoto" Target="../media/hdphoto5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7.PNG"/><Relationship Id="rId18" Type="http://schemas.openxmlformats.org/officeDocument/2006/relationships/image" Target="../media/image40.PNG"/><Relationship Id="rId3" Type="http://schemas.openxmlformats.org/officeDocument/2006/relationships/image" Target="../media/image20.png"/><Relationship Id="rId21" Type="http://schemas.openxmlformats.org/officeDocument/2006/relationships/image" Target="../media/image32.png"/><Relationship Id="rId7" Type="http://schemas.openxmlformats.org/officeDocument/2006/relationships/image" Target="../media/image35.jpeg"/><Relationship Id="rId12" Type="http://schemas.openxmlformats.org/officeDocument/2006/relationships/image" Target="../media/image28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microsoft.com/office/2007/relationships/hdphoto" Target="../media/hdphoto7.wdp"/><Relationship Id="rId10" Type="http://schemas.openxmlformats.org/officeDocument/2006/relationships/image" Target="../media/image36.png"/><Relationship Id="rId19" Type="http://schemas.openxmlformats.org/officeDocument/2006/relationships/image" Target="../media/image34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Relationship Id="rId14" Type="http://schemas.openxmlformats.org/officeDocument/2006/relationships/image" Target="../media/image38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辺形 7"/>
          <p:cNvSpPr/>
          <p:nvPr/>
        </p:nvSpPr>
        <p:spPr>
          <a:xfrm>
            <a:off x="1242202" y="5152475"/>
            <a:ext cx="7503327" cy="1225454"/>
          </a:xfrm>
          <a:prstGeom prst="parallelogram">
            <a:avLst>
              <a:gd name="adj" fmla="val 97347"/>
            </a:avLst>
          </a:prstGeom>
          <a:pattFill prst="diagBrick">
            <a:fgClr>
              <a:schemeClr val="bg1">
                <a:lumMod val="95000"/>
              </a:schemeClr>
            </a:fgClr>
            <a:bgClr>
              <a:schemeClr val="bg1">
                <a:lumMod val="95000"/>
              </a:schemeClr>
            </a:bgClr>
          </a:patt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Google Shape;1230;p50"/>
          <p:cNvSpPr txBox="1">
            <a:spLocks/>
          </p:cNvSpPr>
          <p:nvPr/>
        </p:nvSpPr>
        <p:spPr>
          <a:xfrm>
            <a:off x="1504910" y="25459"/>
            <a:ext cx="6689486" cy="7763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flow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193" y="38035"/>
            <a:ext cx="1546388" cy="502734"/>
            <a:chOff x="43193" y="38035"/>
            <a:chExt cx="1546388" cy="502734"/>
          </a:xfrm>
        </p:grpSpPr>
        <p:sp>
          <p:nvSpPr>
            <p:cNvPr id="4" name="Rectangle 3"/>
            <p:cNvSpPr/>
            <p:nvPr/>
          </p:nvSpPr>
          <p:spPr>
            <a:xfrm>
              <a:off x="560892" y="44826"/>
              <a:ext cx="1028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DBC-RA2</a:t>
              </a:r>
            </a:p>
            <a:p>
              <a:pPr algn="ctr"/>
              <a:r>
                <a:rPr lang="en-US" sz="12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PLD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93" y="38035"/>
              <a:ext cx="428053" cy="350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593" y="190435"/>
              <a:ext cx="428053" cy="350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2929" y="48516"/>
            <a:ext cx="427495" cy="393765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-3261" y="567664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703039" y="5220243"/>
            <a:ext cx="702267" cy="769694"/>
            <a:chOff x="129396" y="4966742"/>
            <a:chExt cx="702267" cy="7696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51" t="13790" r="5138" b="12105"/>
            <a:stretch/>
          </p:blipFill>
          <p:spPr>
            <a:xfrm flipH="1">
              <a:off x="129396" y="4966742"/>
              <a:ext cx="672402" cy="70081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980" y="5489529"/>
              <a:ext cx="548683" cy="246907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6181" y1="88000" x2="93970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6237" y="5069577"/>
            <a:ext cx="649038" cy="3261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/>
          <a:srcRect l="1641" t="7520" b="38942"/>
          <a:stretch/>
        </p:blipFill>
        <p:spPr>
          <a:xfrm>
            <a:off x="2850757" y="5152475"/>
            <a:ext cx="762591" cy="3983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5" y="5371185"/>
            <a:ext cx="830554" cy="665079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396075" y="3200994"/>
            <a:ext cx="1277855" cy="1117939"/>
            <a:chOff x="1179452" y="3886199"/>
            <a:chExt cx="1384345" cy="1211104"/>
          </a:xfrm>
        </p:grpSpPr>
        <p:grpSp>
          <p:nvGrpSpPr>
            <p:cNvPr id="91" name="Group 90"/>
            <p:cNvGrpSpPr/>
            <p:nvPr/>
          </p:nvGrpSpPr>
          <p:grpSpPr>
            <a:xfrm>
              <a:off x="1179452" y="3886199"/>
              <a:ext cx="1252852" cy="960121"/>
              <a:chOff x="1179452" y="3886199"/>
              <a:chExt cx="1252852" cy="960121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1179452" y="3886199"/>
                <a:ext cx="996818" cy="53006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5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Receiving &amp;  Inspection</a:t>
                </a:r>
              </a:p>
              <a:p>
                <a:pPr algn="ctr"/>
                <a:endParaRPr lang="en-US" sz="1015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545336" y="4297680"/>
                <a:ext cx="886968" cy="5486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69428" y="4145535"/>
              <a:ext cx="1294369" cy="951768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2167677" y="3052991"/>
            <a:ext cx="1707582" cy="1309787"/>
            <a:chOff x="2029063" y="3037200"/>
            <a:chExt cx="1707582" cy="1309787"/>
          </a:xfrm>
        </p:grpSpPr>
        <p:grpSp>
          <p:nvGrpSpPr>
            <p:cNvPr id="56" name="Group 55"/>
            <p:cNvGrpSpPr/>
            <p:nvPr/>
          </p:nvGrpSpPr>
          <p:grpSpPr>
            <a:xfrm>
              <a:off x="2380905" y="3138754"/>
              <a:ext cx="1329399" cy="1129988"/>
              <a:chOff x="1651000" y="1896682"/>
              <a:chExt cx="1440183" cy="117021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651000" y="1896682"/>
                <a:ext cx="1197864" cy="836358"/>
                <a:chOff x="1234440" y="4009962"/>
                <a:chExt cx="1197864" cy="836358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1234440" y="4009962"/>
                  <a:ext cx="1128627" cy="40659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15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Free location</a:t>
                  </a:r>
                </a:p>
                <a:p>
                  <a:pPr algn="ctr"/>
                  <a:endParaRPr lang="en-US" sz="1015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1545336" y="4297680"/>
                  <a:ext cx="886968" cy="5486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/>
                </a:p>
              </p:txBody>
            </p:sp>
          </p:grp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820883" y="2139145"/>
                <a:ext cx="1270300" cy="927747"/>
              </a:xfrm>
              <a:prstGeom prst="rect">
                <a:avLst/>
              </a:prstGeom>
            </p:spPr>
          </p:pic>
        </p:grpSp>
        <p:sp>
          <p:nvSpPr>
            <p:cNvPr id="53" name="TextBox 52"/>
            <p:cNvSpPr txBox="1"/>
            <p:nvPr/>
          </p:nvSpPr>
          <p:spPr>
            <a:xfrm>
              <a:off x="2029063" y="3519363"/>
              <a:ext cx="822204" cy="3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23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Move &amp; Keep Part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54438" y="3037200"/>
              <a:ext cx="1682207" cy="130978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</p:grpSp>
      <p:sp>
        <p:nvSpPr>
          <p:cNvPr id="100" name="Right Arrow 99"/>
          <p:cNvSpPr/>
          <p:nvPr/>
        </p:nvSpPr>
        <p:spPr>
          <a:xfrm>
            <a:off x="1606985" y="5417317"/>
            <a:ext cx="501246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3202003" y="5632771"/>
            <a:ext cx="582975" cy="3638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フローチャート : 磁気ディスク 46"/>
          <p:cNvSpPr/>
          <p:nvPr/>
        </p:nvSpPr>
        <p:spPr>
          <a:xfrm>
            <a:off x="3851897" y="5426836"/>
            <a:ext cx="514186" cy="405101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SSO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12804" y="5847092"/>
            <a:ext cx="783699" cy="51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1.Serial No.</a:t>
            </a:r>
          </a:p>
          <a:p>
            <a:r>
              <a:rPr lang="en-US" sz="9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2.PO No</a:t>
            </a:r>
          </a:p>
          <a:p>
            <a:r>
              <a:rPr lang="en-US" sz="9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3.DC Code</a:t>
            </a:r>
          </a:p>
        </p:txBody>
      </p:sp>
      <p:sp>
        <p:nvSpPr>
          <p:cNvPr id="95" name="Right Arrow 94"/>
          <p:cNvSpPr/>
          <p:nvPr/>
        </p:nvSpPr>
        <p:spPr>
          <a:xfrm rot="5400000">
            <a:off x="813450" y="4514809"/>
            <a:ext cx="501246" cy="4241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rot="16200000">
            <a:off x="2729870" y="4519680"/>
            <a:ext cx="501246" cy="4241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Elbow Connector 97"/>
          <p:cNvCxnSpPr/>
          <p:nvPr/>
        </p:nvCxnSpPr>
        <p:spPr>
          <a:xfrm flipV="1">
            <a:off x="4443333" y="5632771"/>
            <a:ext cx="457200" cy="3638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863575" y="5879939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Modify PCB System</a:t>
            </a:r>
          </a:p>
        </p:txBody>
      </p:sp>
      <p:sp>
        <p:nvSpPr>
          <p:cNvPr id="106" name="フローチャート : 磁気ディスク 46"/>
          <p:cNvSpPr/>
          <p:nvPr/>
        </p:nvSpPr>
        <p:spPr>
          <a:xfrm>
            <a:off x="5537209" y="5446980"/>
            <a:ext cx="554510" cy="405101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noProof="0" dirty="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rPr>
              <a:t>PCB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039448" y="5480596"/>
            <a:ext cx="479295" cy="38281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1930034" y="6018964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Repackage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05306" y="6403348"/>
            <a:ext cx="2418721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[1] </a:t>
            </a:r>
            <a:r>
              <a:rPr lang="en-US" sz="1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Man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Check DC code &amp; Create label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316660" y="6403348"/>
            <a:ext cx="2687241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[2] </a:t>
            </a:r>
            <a:r>
              <a:rPr lang="en-US" sz="1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System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Sorting Serial refer. Expire date 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290441" y="3177077"/>
            <a:ext cx="1105718" cy="886265"/>
            <a:chOff x="1234440" y="3886200"/>
            <a:chExt cx="1197864" cy="960120"/>
          </a:xfrm>
        </p:grpSpPr>
        <p:sp>
          <p:nvSpPr>
            <p:cNvPr id="85" name="Rounded Rectangle 84"/>
            <p:cNvSpPr/>
            <p:nvPr/>
          </p:nvSpPr>
          <p:spPr>
            <a:xfrm>
              <a:off x="1234440" y="3886200"/>
              <a:ext cx="941832" cy="53035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Store fixed</a:t>
              </a:r>
            </a:p>
            <a:p>
              <a:pPr algn="ctr"/>
              <a:endParaRPr lang="en-US" sz="101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545336" y="4297680"/>
              <a:ext cx="886968" cy="5486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538971" y="3542875"/>
            <a:ext cx="902719" cy="661143"/>
            <a:chOff x="4627659" y="2510578"/>
            <a:chExt cx="1190512" cy="917524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27620" y="2510578"/>
              <a:ext cx="393701" cy="40914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30769" y="2563241"/>
              <a:ext cx="393701" cy="40914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41538" y="2615904"/>
              <a:ext cx="393701" cy="4091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27659" y="2715148"/>
              <a:ext cx="393701" cy="4091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24470" y="2814392"/>
              <a:ext cx="393701" cy="4091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27619" y="2867055"/>
              <a:ext cx="393701" cy="4091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38388" y="2919718"/>
              <a:ext cx="393701" cy="40914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24509" y="3018962"/>
              <a:ext cx="393701" cy="409140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6878735" y="3682563"/>
            <a:ext cx="624053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Store-In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847131" y="3052991"/>
            <a:ext cx="1682207" cy="130978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/>
          </a:p>
        </p:txBody>
      </p:sp>
      <p:sp>
        <p:nvSpPr>
          <p:cNvPr id="120" name="Right Arrow 119"/>
          <p:cNvSpPr/>
          <p:nvPr/>
        </p:nvSpPr>
        <p:spPr>
          <a:xfrm rot="16200000">
            <a:off x="7382739" y="4519680"/>
            <a:ext cx="501246" cy="4241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941086" y="5252368"/>
            <a:ext cx="1314494" cy="970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srgbClr val="FF0000"/>
              </a:solidFill>
            </a:endParaRPr>
          </a:p>
        </p:txBody>
      </p:sp>
      <p:cxnSp>
        <p:nvCxnSpPr>
          <p:cNvPr id="122" name="Elbow Connector 121"/>
          <p:cNvCxnSpPr/>
          <p:nvPr/>
        </p:nvCxnSpPr>
        <p:spPr>
          <a:xfrm flipV="1">
            <a:off x="6333091" y="5632771"/>
            <a:ext cx="548640" cy="3638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0690" y="5137997"/>
            <a:ext cx="772801" cy="36378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01" y="5371185"/>
            <a:ext cx="830554" cy="665079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847131" y="6018964"/>
            <a:ext cx="908476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160682" y="5617530"/>
            <a:ext cx="802017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 Part</a:t>
            </a:r>
          </a:p>
        </p:txBody>
      </p:sp>
      <p:cxnSp>
        <p:nvCxnSpPr>
          <p:cNvPr id="136" name="Elbow Connector 135"/>
          <p:cNvCxnSpPr/>
          <p:nvPr/>
        </p:nvCxnSpPr>
        <p:spPr>
          <a:xfrm rot="16200000" flipH="1" flipV="1">
            <a:off x="6312516" y="4355140"/>
            <a:ext cx="91440" cy="1463040"/>
          </a:xfrm>
          <a:prstGeom prst="bentConnector3">
            <a:avLst>
              <a:gd name="adj1" fmla="val -162781"/>
            </a:avLst>
          </a:prstGeom>
          <a:ln>
            <a:solidFill>
              <a:srgbClr val="0000FF"/>
            </a:solidFill>
            <a:prstDash val="dash"/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702060" y="4892146"/>
            <a:ext cx="126063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 Part</a:t>
            </a:r>
          </a:p>
        </p:txBody>
      </p:sp>
    </p:spTree>
    <p:extLst>
      <p:ext uri="{BB962C8B-B14F-4D97-AF65-F5344CB8AC3E}">
        <p14:creationId xmlns:p14="http://schemas.microsoft.com/office/powerpoint/2010/main" val="53329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0;p50"/>
          <p:cNvSpPr txBox="1">
            <a:spLocks/>
          </p:cNvSpPr>
          <p:nvPr/>
        </p:nvSpPr>
        <p:spPr>
          <a:xfrm>
            <a:off x="1504910" y="25460"/>
            <a:ext cx="6689486" cy="4896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flow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193" y="38035"/>
            <a:ext cx="1546388" cy="502734"/>
            <a:chOff x="43193" y="38035"/>
            <a:chExt cx="1546388" cy="502734"/>
          </a:xfrm>
        </p:grpSpPr>
        <p:sp>
          <p:nvSpPr>
            <p:cNvPr id="4" name="Rectangle 3"/>
            <p:cNvSpPr/>
            <p:nvPr/>
          </p:nvSpPr>
          <p:spPr>
            <a:xfrm>
              <a:off x="560892" y="44826"/>
              <a:ext cx="1028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DBC-RA2</a:t>
              </a:r>
            </a:p>
            <a:p>
              <a:pPr algn="ctr"/>
              <a:r>
                <a:rPr lang="en-US" sz="12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PLD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93" y="38035"/>
              <a:ext cx="428053" cy="350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593" y="190435"/>
              <a:ext cx="428053" cy="350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2929" y="48516"/>
            <a:ext cx="427495" cy="393765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-3261" y="567664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平行四辺形 7"/>
          <p:cNvSpPr/>
          <p:nvPr/>
        </p:nvSpPr>
        <p:spPr>
          <a:xfrm>
            <a:off x="874136" y="1456777"/>
            <a:ext cx="8236287" cy="1129708"/>
          </a:xfrm>
          <a:prstGeom prst="parallelogram">
            <a:avLst>
              <a:gd name="adj" fmla="val 9734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3261" y="1262878"/>
            <a:ext cx="1320687" cy="878554"/>
            <a:chOff x="-3261" y="1696995"/>
            <a:chExt cx="1320687" cy="87855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49" b="89764" l="2370" r="97630">
                          <a14:foregroundMark x1="14218" y1="54331" x2="33649" y2="38583"/>
                          <a14:foregroundMark x1="27014" y1="34646" x2="52133" y2="535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3261" y="1696995"/>
              <a:ext cx="1194802" cy="87855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 rot="19293277">
              <a:off x="585305" y="2166383"/>
              <a:ext cx="732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5155" y="1262940"/>
            <a:ext cx="1942857" cy="1354656"/>
            <a:chOff x="1388853" y="1262940"/>
            <a:chExt cx="1942857" cy="1354656"/>
          </a:xfrm>
        </p:grpSpPr>
        <p:sp>
          <p:nvSpPr>
            <p:cNvPr id="72" name="平行四辺形 8"/>
            <p:cNvSpPr/>
            <p:nvPr/>
          </p:nvSpPr>
          <p:spPr>
            <a:xfrm>
              <a:off x="1388853" y="1550284"/>
              <a:ext cx="1942857" cy="864845"/>
            </a:xfrm>
            <a:prstGeom prst="parallelogram">
              <a:avLst>
                <a:gd name="adj" fmla="val 9734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91918" y="1262940"/>
              <a:ext cx="882551" cy="67427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320" y="1262940"/>
              <a:ext cx="882551" cy="674273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061" y1="31159" x2="4040" y2="79710"/>
                          <a14:foregroundMark x1="2357" y1="33333" x2="3030" y2="43478"/>
                          <a14:foregroundMark x1="7744" y1="68841" x2="7071" y2="79710"/>
                          <a14:foregroundMark x1="15488" y1="50725" x2="31987" y2="47101"/>
                          <a14:foregroundMark x1="18855" y1="44203" x2="28956" y2="44928"/>
                          <a14:foregroundMark x1="23906" y1="11594" x2="37710" y2="7971"/>
                          <a14:foregroundMark x1="25589" y1="5797" x2="25589" y2="5797"/>
                          <a14:foregroundMark x1="9091" y1="96377" x2="28283" y2="90580"/>
                          <a14:foregroundMark x1="3367" y1="31159" x2="3367" y2="31159"/>
                          <a14:foregroundMark x1="9428" y1="91304" x2="8418" y2="94928"/>
                          <a14:foregroundMark x1="23569" y1="96377" x2="29293" y2="96377"/>
                          <a14:foregroundMark x1="37374" y1="94928" x2="56229" y2="91304"/>
                          <a14:foregroundMark x1="41414" y1="50000" x2="53872" y2="40580"/>
                          <a14:foregroundMark x1="44444" y1="43478" x2="53199" y2="50725"/>
                          <a14:foregroundMark x1="46128" y1="13043" x2="61616" y2="6522"/>
                          <a14:foregroundMark x1="49495" y1="6522" x2="49495" y2="6522"/>
                          <a14:foregroundMark x1="61953" y1="57971" x2="61953" y2="57971"/>
                          <a14:foregroundMark x1="68687" y1="36232" x2="68687" y2="36232"/>
                          <a14:foregroundMark x1="58249" y1="86957" x2="62290" y2="74638"/>
                          <a14:backgroundMark x1="77441" y1="9420" x2="78451" y2="39855"/>
                          <a14:backgroundMark x1="85522" y1="11594" x2="85859" y2="44928"/>
                          <a14:backgroundMark x1="92593" y1="8696" x2="92593" y2="37681"/>
                          <a14:backgroundMark x1="89899" y1="13043" x2="92929" y2="20290"/>
                          <a14:backgroundMark x1="93939" y1="25362" x2="92929" y2="28986"/>
                          <a14:backgroundMark x1="73737" y1="14493" x2="73737" y2="34058"/>
                          <a14:backgroundMark x1="69360" y1="50000" x2="68687" y2="79710"/>
                          <a14:backgroundMark x1="82828" y1="53623" x2="83165" y2="84058"/>
                          <a14:backgroundMark x1="85522" y1="49275" x2="86532" y2="76812"/>
                          <a14:backgroundMark x1="86869" y1="47826" x2="86869" y2="47826"/>
                          <a14:backgroundMark x1="95623" y1="36957" x2="96633" y2="38406"/>
                          <a14:backgroundMark x1="87879" y1="40580" x2="93939" y2="50000"/>
                          <a14:backgroundMark x1="61953" y1="92754" x2="83838" y2="92029"/>
                          <a14:backgroundMark x1="76094" y1="52174" x2="76768" y2="87681"/>
                          <a14:backgroundMark x1="72391" y1="76087" x2="69697" y2="89855"/>
                          <a14:backgroundMark x1="80471" y1="87681" x2="89226" y2="81884"/>
                          <a14:backgroundMark x1="90572" y1="73188" x2="87205" y2="80435"/>
                          <a14:backgroundMark x1="79798" y1="94928" x2="60606" y2="94928"/>
                          <a14:backgroundMark x1="66667" y1="55072" x2="66667" y2="55072"/>
                          <a14:backgroundMark x1="72054" y1="40580" x2="69360" y2="47101"/>
                          <a14:backgroundMark x1="64310" y1="56522" x2="64983" y2="87681"/>
                          <a14:backgroundMark x1="62290" y1="90580" x2="65993" y2="81159"/>
                          <a14:backgroundMark x1="88215" y1="55072" x2="87205" y2="79710"/>
                          <a14:backgroundMark x1="88552" y1="61594" x2="88552" y2="73188"/>
                          <a14:backgroundMark x1="64646" y1="52899" x2="75758" y2="34058"/>
                          <a14:backgroundMark x1="67003" y1="47826" x2="72391" y2="34783"/>
                          <a14:backgroundMark x1="71717" y1="10145" x2="71717" y2="21014"/>
                          <a14:backgroundMark x1="72054" y1="10870" x2="76094" y2="725"/>
                          <a14:backgroundMark x1="71717" y1="10145" x2="71044" y2="32609"/>
                          <a14:backgroundMark x1="72054" y1="10870" x2="72054" y2="6522"/>
                          <a14:backgroundMark x1="78788" y1="97826" x2="63973" y2="97826"/>
                        </a14:backgroundRemoval>
                      </a14:imgEffect>
                    </a14:imgLayer>
                  </a14:imgProps>
                </a:ext>
              </a:extLst>
            </a:blip>
            <a:srcRect r="30581"/>
            <a:stretch/>
          </p:blipFill>
          <p:spPr>
            <a:xfrm>
              <a:off x="1752590" y="1860363"/>
              <a:ext cx="797311" cy="525194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1618552" y="2371375"/>
              <a:ext cx="9213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 Store</a:t>
              </a:r>
            </a:p>
          </p:txBody>
        </p:sp>
      </p:grpSp>
      <p:sp>
        <p:nvSpPr>
          <p:cNvPr id="119" name="Right Arrow 118"/>
          <p:cNvSpPr/>
          <p:nvPr/>
        </p:nvSpPr>
        <p:spPr>
          <a:xfrm>
            <a:off x="2326422" y="1947234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411483" y="994280"/>
            <a:ext cx="1953683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[2] </a:t>
            </a:r>
            <a:r>
              <a:rPr lang="en-US" sz="1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Man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Move to Free location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6718" y="994280"/>
            <a:ext cx="1145751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Part Delivery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20330" y="1839050"/>
            <a:ext cx="1264069" cy="972883"/>
            <a:chOff x="3127109" y="1839050"/>
            <a:chExt cx="1492599" cy="972883"/>
          </a:xfrm>
        </p:grpSpPr>
        <p:sp>
          <p:nvSpPr>
            <p:cNvPr id="140" name="Down Arrow 139"/>
            <p:cNvSpPr/>
            <p:nvPr/>
          </p:nvSpPr>
          <p:spPr>
            <a:xfrm>
              <a:off x="4115848" y="2523520"/>
              <a:ext cx="292678" cy="28841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127109" y="2324610"/>
              <a:ext cx="1492599" cy="25538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Warning Part</a:t>
              </a:r>
            </a:p>
          </p:txBody>
        </p:sp>
        <p:sp>
          <p:nvSpPr>
            <p:cNvPr id="131" name="フローチャート : 磁気ディスク 46"/>
            <p:cNvSpPr/>
            <p:nvPr/>
          </p:nvSpPr>
          <p:spPr>
            <a:xfrm>
              <a:off x="3800743" y="1891651"/>
              <a:ext cx="554510" cy="405101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noProof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rPr>
                <a:t>PCB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302982" y="1925267"/>
              <a:ext cx="479295" cy="382815"/>
            </a:xfrm>
            <a:prstGeom prst="rect">
              <a:avLst/>
            </a:prstGeom>
          </p:spPr>
        </p:pic>
        <p:sp>
          <p:nvSpPr>
            <p:cNvPr id="139" name="Rectangle 138"/>
            <p:cNvSpPr/>
            <p:nvPr/>
          </p:nvSpPr>
          <p:spPr>
            <a:xfrm>
              <a:off x="3279241" y="1839050"/>
              <a:ext cx="1189242" cy="736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テキスト ボックス 2077"/>
          <p:cNvSpPr txBox="1"/>
          <p:nvPr/>
        </p:nvSpPr>
        <p:spPr>
          <a:xfrm>
            <a:off x="3226712" y="2782312"/>
            <a:ext cx="1233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Part Repack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Zone T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Smart Store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 Strategic Part 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302079" y="1937213"/>
            <a:ext cx="501246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lcd-db-test:71/Img/Smart_Sto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7" y="1862025"/>
            <a:ext cx="94869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/>
          <p:cNvSpPr txBox="1"/>
          <p:nvPr/>
        </p:nvSpPr>
        <p:spPr>
          <a:xfrm rot="20135693">
            <a:off x="6765073" y="2227827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Store</a:t>
            </a:r>
          </a:p>
        </p:txBody>
      </p:sp>
      <p:cxnSp>
        <p:nvCxnSpPr>
          <p:cNvPr id="179" name="直線コネクタ 812"/>
          <p:cNvCxnSpPr/>
          <p:nvPr/>
        </p:nvCxnSpPr>
        <p:spPr>
          <a:xfrm flipV="1">
            <a:off x="6436604" y="1931267"/>
            <a:ext cx="270201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737814" y="1606404"/>
            <a:ext cx="481177" cy="320956"/>
            <a:chOff x="6691634" y="1606404"/>
            <a:chExt cx="481177" cy="320956"/>
          </a:xfrm>
        </p:grpSpPr>
        <p:cxnSp>
          <p:nvCxnSpPr>
            <p:cNvPr id="180" name="直線コネクタ 812"/>
            <p:cNvCxnSpPr/>
            <p:nvPr/>
          </p:nvCxnSpPr>
          <p:spPr>
            <a:xfrm flipH="1">
              <a:off x="6691634" y="1614343"/>
              <a:ext cx="307917" cy="313017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811"/>
            <p:cNvCxnSpPr/>
            <p:nvPr/>
          </p:nvCxnSpPr>
          <p:spPr>
            <a:xfrm flipV="1">
              <a:off x="6999551" y="1606404"/>
              <a:ext cx="173260" cy="4650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直線コネクタ 811"/>
          <p:cNvCxnSpPr/>
          <p:nvPr/>
        </p:nvCxnSpPr>
        <p:spPr>
          <a:xfrm>
            <a:off x="6172791" y="2350937"/>
            <a:ext cx="457200" cy="0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7210786" y="1350079"/>
            <a:ext cx="593775" cy="422177"/>
            <a:chOff x="5062527" y="4587956"/>
            <a:chExt cx="1232733" cy="808009"/>
          </a:xfrm>
        </p:grpSpPr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27" y="4587956"/>
              <a:ext cx="1232733" cy="808009"/>
            </a:xfrm>
            <a:prstGeom prst="rect">
              <a:avLst/>
            </a:prstGeom>
          </p:spPr>
        </p:pic>
        <p:grpSp>
          <p:nvGrpSpPr>
            <p:cNvPr id="185" name="Group 184"/>
            <p:cNvGrpSpPr/>
            <p:nvPr/>
          </p:nvGrpSpPr>
          <p:grpSpPr>
            <a:xfrm>
              <a:off x="5124658" y="4672483"/>
              <a:ext cx="688177" cy="612950"/>
              <a:chOff x="6496429" y="1675077"/>
              <a:chExt cx="1666378" cy="1692235"/>
            </a:xfrm>
          </p:grpSpPr>
          <p:sp>
            <p:nvSpPr>
              <p:cNvPr id="186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6705814" y="1987428"/>
                <a:ext cx="845444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7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6650506" y="1675077"/>
                <a:ext cx="881000" cy="603847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8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6650505" y="2323503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9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6697913" y="2608178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6508279" y="2786099"/>
                <a:ext cx="841494" cy="581213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7140388" y="2691209"/>
                <a:ext cx="976857" cy="664242"/>
              </a:xfrm>
              <a:prstGeom prst="cube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7268969" y="2350779"/>
                <a:ext cx="881000" cy="525859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6502847" y="2505379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6496429" y="2185119"/>
                <a:ext cx="857296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7127731" y="2030919"/>
                <a:ext cx="1035076" cy="676103"/>
              </a:xfrm>
              <a:prstGeom prst="cube">
                <a:avLst>
                  <a:gd name="adj" fmla="val 48973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7286563" y="1675766"/>
                <a:ext cx="853346" cy="553536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6496429" y="1864860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98" name="Picture 1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1319" y="1738865"/>
            <a:ext cx="911645" cy="487681"/>
          </a:xfrm>
          <a:prstGeom prst="rect">
            <a:avLst/>
          </a:prstGeom>
        </p:spPr>
      </p:pic>
      <p:cxnSp>
        <p:nvCxnSpPr>
          <p:cNvPr id="199" name="直線コネクタ 812"/>
          <p:cNvCxnSpPr/>
          <p:nvPr/>
        </p:nvCxnSpPr>
        <p:spPr>
          <a:xfrm flipV="1">
            <a:off x="7779143" y="1552205"/>
            <a:ext cx="9144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811"/>
          <p:cNvCxnSpPr/>
          <p:nvPr/>
        </p:nvCxnSpPr>
        <p:spPr>
          <a:xfrm>
            <a:off x="7864215" y="1552205"/>
            <a:ext cx="209248" cy="233568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812"/>
          <p:cNvCxnSpPr/>
          <p:nvPr/>
        </p:nvCxnSpPr>
        <p:spPr>
          <a:xfrm flipV="1">
            <a:off x="7347686" y="2420939"/>
            <a:ext cx="36576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811"/>
          <p:cNvCxnSpPr/>
          <p:nvPr/>
        </p:nvCxnSpPr>
        <p:spPr>
          <a:xfrm rot="16200000">
            <a:off x="7711618" y="2199531"/>
            <a:ext cx="209248" cy="233568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231907" y="994280"/>
            <a:ext cx="1891972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[4] </a:t>
            </a:r>
            <a:r>
              <a:rPr lang="en-US" sz="1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Man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Pick part from Paper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567598" y="1230160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Kanban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18639" y="2383371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Kanban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968966" y="2617596"/>
            <a:ext cx="203896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[5] </a:t>
            </a:r>
            <a:r>
              <a:rPr lang="en-US" sz="1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System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Pick part from system request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231811" y="2193204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MFG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159" y="586668"/>
            <a:ext cx="419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Operation at Child Part PCB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7159" y="3538770"/>
            <a:ext cx="407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Operation at Child Part PCB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06749" y="994280"/>
            <a:ext cx="2022373" cy="1623316"/>
            <a:chOff x="4875846" y="994280"/>
            <a:chExt cx="2022373" cy="1623316"/>
          </a:xfrm>
        </p:grpSpPr>
        <p:sp>
          <p:nvSpPr>
            <p:cNvPr id="147" name="TextBox 146"/>
            <p:cNvSpPr txBox="1"/>
            <p:nvPr/>
          </p:nvSpPr>
          <p:spPr>
            <a:xfrm>
              <a:off x="4992820" y="2371375"/>
              <a:ext cx="9213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 Store</a:t>
              </a:r>
            </a:p>
          </p:txBody>
        </p:sp>
        <p:sp>
          <p:nvSpPr>
            <p:cNvPr id="150" name="平行四辺形 8"/>
            <p:cNvSpPr/>
            <p:nvPr/>
          </p:nvSpPr>
          <p:spPr>
            <a:xfrm>
              <a:off x="4886717" y="1544595"/>
              <a:ext cx="1914372" cy="864845"/>
            </a:xfrm>
            <a:prstGeom prst="parallelogram">
              <a:avLst>
                <a:gd name="adj" fmla="val 9734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00090" y="1800222"/>
              <a:ext cx="683238" cy="349060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480" y="1946883"/>
              <a:ext cx="505515" cy="40479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592675" y="1260950"/>
              <a:ext cx="1038044" cy="492376"/>
              <a:chOff x="5592675" y="1260950"/>
              <a:chExt cx="1038044" cy="49237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4500" b="95000" l="1500" r="94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8" t="10024" r="17088" b="9527"/>
              <a:stretch/>
            </p:blipFill>
            <p:spPr>
              <a:xfrm>
                <a:off x="5592675" y="1260950"/>
                <a:ext cx="400659" cy="492376"/>
              </a:xfrm>
              <a:prstGeom prst="rect">
                <a:avLst/>
              </a:prstGeom>
            </p:spPr>
          </p:pic>
          <p:pic>
            <p:nvPicPr>
              <p:cNvPr id="172" name="Picture 17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4500" b="95000" l="1500" r="94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8" t="10024" r="17088" b="9527"/>
              <a:stretch/>
            </p:blipFill>
            <p:spPr>
              <a:xfrm>
                <a:off x="5927674" y="1260950"/>
                <a:ext cx="400659" cy="492376"/>
              </a:xfrm>
              <a:prstGeom prst="rect">
                <a:avLst/>
              </a:prstGeom>
            </p:spPr>
          </p:pic>
          <p:pic>
            <p:nvPicPr>
              <p:cNvPr id="173" name="Picture 172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4500" b="95000" l="1500" r="94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8" t="10024" r="17088" b="9527"/>
              <a:stretch/>
            </p:blipFill>
            <p:spPr>
              <a:xfrm>
                <a:off x="6230060" y="1260950"/>
                <a:ext cx="400659" cy="492376"/>
              </a:xfrm>
              <a:prstGeom prst="rect">
                <a:avLst/>
              </a:prstGeom>
            </p:spPr>
          </p:pic>
        </p:grpSp>
        <p:sp>
          <p:nvSpPr>
            <p:cNvPr id="174" name="TextBox 173"/>
            <p:cNvSpPr txBox="1"/>
            <p:nvPr/>
          </p:nvSpPr>
          <p:spPr>
            <a:xfrm>
              <a:off x="4875846" y="994280"/>
              <a:ext cx="2022373" cy="27241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[3] </a:t>
              </a:r>
              <a:r>
                <a:rPr lang="en-US" sz="10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Man</a:t>
              </a:r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 Store-In to Fix location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7" name="テキスト ボックス 2077"/>
          <p:cNvSpPr txBox="1"/>
          <p:nvPr/>
        </p:nvSpPr>
        <p:spPr>
          <a:xfrm>
            <a:off x="23093" y="2550711"/>
            <a:ext cx="3208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Obstruction for improvement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kumimoji="1" lang="en-US" altLang="ja-JP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Condition of PO on system delete every 4 Month</a:t>
            </a:r>
          </a:p>
          <a:p>
            <a:endParaRPr kumimoji="1" lang="en-US" altLang="ja-JP" sz="900" dirty="0">
              <a:latin typeface="Tahoma" panose="020B0604030504040204" pitchFamily="34" charset="0"/>
              <a:ea typeface="Meiryo UI" panose="020B0604030504040204" pitchFamily="50" charset="-128"/>
              <a:cs typeface="Tahoma" panose="020B0604030504040204" pitchFamily="34" charset="0"/>
            </a:endParaRPr>
          </a:p>
          <a:p>
            <a:r>
              <a:rPr kumimoji="1" lang="en-US" altLang="ja-JP" sz="1000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 for request to ICS modify for deleted Data</a:t>
            </a:r>
            <a:endParaRPr kumimoji="1" lang="en-US" altLang="ja-JP" sz="1050" u="sng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kumimoji="1" lang="en-US" altLang="ja-JP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 status print all complete &amp; Store-In all Complete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kumimoji="1" lang="en-US" altLang="ja-JP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 status close</a:t>
            </a:r>
            <a:endParaRPr kumimoji="1" lang="en-US" altLang="ja-JP" sz="1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161" name="平行四辺形 8"/>
          <p:cNvSpPr/>
          <p:nvPr/>
        </p:nvSpPr>
        <p:spPr>
          <a:xfrm>
            <a:off x="4192439" y="1492988"/>
            <a:ext cx="1626735" cy="941106"/>
          </a:xfrm>
          <a:prstGeom prst="parallelogram">
            <a:avLst>
              <a:gd name="adj" fmla="val 97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91195" y1="9302" x2="95597" y2="31008"/>
                        <a14:foregroundMark x1="94969" y1="6977" x2="86164" y2="6977"/>
                        <a14:foregroundMark x1="80503" y1="8527" x2="80503" y2="8527"/>
                        <a14:foregroundMark x1="96226" y1="83721" x2="86164" y2="83721"/>
                        <a14:foregroundMark x1="62893" y1="52713" x2="56604" y2="62016"/>
                        <a14:foregroundMark x1="69182" y1="61240" x2="57233" y2="68217"/>
                        <a14:foregroundMark x1="76101" y1="51163" x2="69811" y2="60465"/>
                        <a14:foregroundMark x1="63522" y1="68217" x2="58491" y2="69767"/>
                        <a14:foregroundMark x1="67296" y1="62791" x2="58491" y2="74419"/>
                        <a14:foregroundMark x1="59119" y1="75969" x2="59119" y2="94574"/>
                        <a14:foregroundMark x1="54717" y1="78295" x2="54088" y2="96124"/>
                        <a14:foregroundMark x1="53459" y1="79070" x2="54088" y2="86822"/>
                        <a14:foregroundMark x1="57233" y1="97674" x2="53459" y2="97674"/>
                        <a14:foregroundMark x1="40252" y1="75969" x2="41509" y2="96124"/>
                        <a14:foregroundMark x1="42767" y1="77519" x2="43396" y2="89147"/>
                        <a14:foregroundMark x1="39623" y1="76744" x2="37736" y2="83721"/>
                        <a14:foregroundMark x1="47170" y1="78295" x2="42138" y2="78295"/>
                        <a14:foregroundMark x1="36478" y1="89147" x2="36478" y2="94574"/>
                        <a14:foregroundMark x1="37736" y1="73643" x2="38365" y2="90698"/>
                        <a14:foregroundMark x1="69182" y1="52713" x2="54088" y2="69767"/>
                        <a14:foregroundMark x1="67296" y1="44186" x2="50314" y2="65891"/>
                        <a14:foregroundMark x1="59748" y1="43411" x2="50943" y2="61240"/>
                        <a14:foregroundMark x1="52830" y1="51163" x2="47170" y2="62791"/>
                        <a14:foregroundMark x1="52830" y1="48837" x2="48428" y2="58915"/>
                        <a14:foregroundMark x1="47799" y1="60465" x2="44025" y2="68217"/>
                        <a14:foregroundMark x1="87421" y1="27907" x2="87421" y2="27907"/>
                        <a14:foregroundMark x1="77358" y1="32558" x2="67296" y2="32558"/>
                        <a14:foregroundMark x1="80503" y1="33333" x2="80503" y2="33333"/>
                        <a14:foregroundMark x1="66038" y1="32558" x2="62893" y2="39535"/>
                        <a14:foregroundMark x1="42767" y1="58915" x2="39623" y2="62016"/>
                        <a14:foregroundMark x1="43396" y1="58915" x2="39623" y2="61240"/>
                        <a14:foregroundMark x1="43396" y1="57364" x2="38365" y2="61240"/>
                        <a14:foregroundMark x1="43396" y1="58140" x2="43396" y2="58140"/>
                        <a14:foregroundMark x1="37736" y1="65116" x2="37736" y2="71318"/>
                        <a14:foregroundMark x1="37736" y1="62016" x2="37736" y2="68217"/>
                        <a14:foregroundMark x1="67296" y1="30233" x2="59119" y2="42636"/>
                        <a14:foregroundMark x1="71069" y1="27132" x2="64151" y2="34109"/>
                        <a14:foregroundMark x1="56604" y1="44961" x2="45283" y2="58915"/>
                        <a14:backgroundMark x1="67296" y1="15504" x2="39623" y2="55814"/>
                        <a14:backgroundMark x1="64780" y1="31008" x2="40881" y2="58915"/>
                        <a14:backgroundMark x1="39623" y1="54264" x2="3774" y2="58915"/>
                        <a14:backgroundMark x1="32704" y1="59690" x2="6289" y2="60465"/>
                        <a14:backgroundMark x1="26415" y1="57364" x2="14465" y2="65116"/>
                      </a14:backgroundRemoval>
                    </a14:imgEffect>
                  </a14:imgLayer>
                </a14:imgProps>
              </a:ext>
            </a:extLst>
          </a:blip>
          <a:srcRect l="35706"/>
          <a:stretch/>
        </p:blipFill>
        <p:spPr>
          <a:xfrm flipH="1">
            <a:off x="4454043" y="1930108"/>
            <a:ext cx="435375" cy="498966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4167563" y="2386631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Store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4846411" y="1369509"/>
            <a:ext cx="1025848" cy="477185"/>
            <a:chOff x="1146801" y="2555830"/>
            <a:chExt cx="1025848" cy="477185"/>
          </a:xfrm>
        </p:grpSpPr>
        <p:sp>
          <p:nvSpPr>
            <p:cNvPr id="144" name="Explosion 2 143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248858" y="269187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Serial Expire</a:t>
              </a:r>
            </a:p>
          </p:txBody>
        </p:sp>
      </p:grpSp>
      <p:sp>
        <p:nvSpPr>
          <p:cNvPr id="142" name="Right Arrow 141"/>
          <p:cNvSpPr/>
          <p:nvPr/>
        </p:nvSpPr>
        <p:spPr>
          <a:xfrm>
            <a:off x="4921762" y="1947234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>
            <a:off x="3887918" y="1947234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2815027" y="1369509"/>
            <a:ext cx="1025848" cy="477185"/>
            <a:chOff x="1146801" y="2555830"/>
            <a:chExt cx="1025848" cy="477185"/>
          </a:xfrm>
        </p:grpSpPr>
        <p:sp>
          <p:nvSpPr>
            <p:cNvPr id="128" name="Explosion 2 127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90768" y="269126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 Deleted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862476" y="2548519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Repack</a:t>
            </a:r>
          </a:p>
        </p:txBody>
      </p:sp>
      <p:sp>
        <p:nvSpPr>
          <p:cNvPr id="163" name="平行四辺形 7"/>
          <p:cNvSpPr/>
          <p:nvPr/>
        </p:nvSpPr>
        <p:spPr>
          <a:xfrm>
            <a:off x="874136" y="4708114"/>
            <a:ext cx="8236287" cy="1129708"/>
          </a:xfrm>
          <a:prstGeom prst="parallelogram">
            <a:avLst>
              <a:gd name="adj" fmla="val 9734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-3261" y="4514215"/>
            <a:ext cx="1320687" cy="878554"/>
            <a:chOff x="-3261" y="1696995"/>
            <a:chExt cx="1320687" cy="878554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49" b="89764" l="2370" r="97630">
                          <a14:foregroundMark x1="14218" y1="54331" x2="33649" y2="38583"/>
                          <a14:foregroundMark x1="27014" y1="34646" x2="52133" y2="535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3261" y="1696995"/>
              <a:ext cx="1194802" cy="878554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 rot="19293277">
              <a:off x="585305" y="2166383"/>
              <a:ext cx="732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65155" y="4514277"/>
            <a:ext cx="1942857" cy="1354656"/>
            <a:chOff x="1388853" y="1262940"/>
            <a:chExt cx="1942857" cy="1354656"/>
          </a:xfrm>
        </p:grpSpPr>
        <p:sp>
          <p:nvSpPr>
            <p:cNvPr id="168" name="平行四辺形 8"/>
            <p:cNvSpPr/>
            <p:nvPr/>
          </p:nvSpPr>
          <p:spPr>
            <a:xfrm>
              <a:off x="1388853" y="1550284"/>
              <a:ext cx="1942857" cy="864845"/>
            </a:xfrm>
            <a:prstGeom prst="parallelogram">
              <a:avLst>
                <a:gd name="adj" fmla="val 9734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91918" y="1262940"/>
              <a:ext cx="882551" cy="674273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320" y="1262940"/>
              <a:ext cx="882551" cy="674273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061" y1="31159" x2="4040" y2="79710"/>
                          <a14:foregroundMark x1="2357" y1="33333" x2="3030" y2="43478"/>
                          <a14:foregroundMark x1="7744" y1="68841" x2="7071" y2="79710"/>
                          <a14:foregroundMark x1="15488" y1="50725" x2="31987" y2="47101"/>
                          <a14:foregroundMark x1="18855" y1="44203" x2="28956" y2="44928"/>
                          <a14:foregroundMark x1="23906" y1="11594" x2="37710" y2="7971"/>
                          <a14:foregroundMark x1="25589" y1="5797" x2="25589" y2="5797"/>
                          <a14:foregroundMark x1="9091" y1="96377" x2="28283" y2="90580"/>
                          <a14:foregroundMark x1="3367" y1="31159" x2="3367" y2="31159"/>
                          <a14:foregroundMark x1="9428" y1="91304" x2="8418" y2="94928"/>
                          <a14:foregroundMark x1="23569" y1="96377" x2="29293" y2="96377"/>
                          <a14:foregroundMark x1="37374" y1="94928" x2="56229" y2="91304"/>
                          <a14:foregroundMark x1="41414" y1="50000" x2="53872" y2="40580"/>
                          <a14:foregroundMark x1="44444" y1="43478" x2="53199" y2="50725"/>
                          <a14:foregroundMark x1="46128" y1="13043" x2="61616" y2="6522"/>
                          <a14:foregroundMark x1="49495" y1="6522" x2="49495" y2="6522"/>
                          <a14:foregroundMark x1="61953" y1="57971" x2="61953" y2="57971"/>
                          <a14:foregroundMark x1="68687" y1="36232" x2="68687" y2="36232"/>
                          <a14:foregroundMark x1="58249" y1="86957" x2="62290" y2="74638"/>
                          <a14:backgroundMark x1="77441" y1="9420" x2="78451" y2="39855"/>
                          <a14:backgroundMark x1="85522" y1="11594" x2="85859" y2="44928"/>
                          <a14:backgroundMark x1="92593" y1="8696" x2="92593" y2="37681"/>
                          <a14:backgroundMark x1="89899" y1="13043" x2="92929" y2="20290"/>
                          <a14:backgroundMark x1="93939" y1="25362" x2="92929" y2="28986"/>
                          <a14:backgroundMark x1="73737" y1="14493" x2="73737" y2="34058"/>
                          <a14:backgroundMark x1="69360" y1="50000" x2="68687" y2="79710"/>
                          <a14:backgroundMark x1="82828" y1="53623" x2="83165" y2="84058"/>
                          <a14:backgroundMark x1="85522" y1="49275" x2="86532" y2="76812"/>
                          <a14:backgroundMark x1="86869" y1="47826" x2="86869" y2="47826"/>
                          <a14:backgroundMark x1="95623" y1="36957" x2="96633" y2="38406"/>
                          <a14:backgroundMark x1="87879" y1="40580" x2="93939" y2="50000"/>
                          <a14:backgroundMark x1="61953" y1="92754" x2="83838" y2="92029"/>
                          <a14:backgroundMark x1="76094" y1="52174" x2="76768" y2="87681"/>
                          <a14:backgroundMark x1="72391" y1="76087" x2="69697" y2="89855"/>
                          <a14:backgroundMark x1="80471" y1="87681" x2="89226" y2="81884"/>
                          <a14:backgroundMark x1="90572" y1="73188" x2="87205" y2="80435"/>
                          <a14:backgroundMark x1="79798" y1="94928" x2="60606" y2="94928"/>
                          <a14:backgroundMark x1="66667" y1="55072" x2="66667" y2="55072"/>
                          <a14:backgroundMark x1="72054" y1="40580" x2="69360" y2="47101"/>
                          <a14:backgroundMark x1="64310" y1="56522" x2="64983" y2="87681"/>
                          <a14:backgroundMark x1="62290" y1="90580" x2="65993" y2="81159"/>
                          <a14:backgroundMark x1="88215" y1="55072" x2="87205" y2="79710"/>
                          <a14:backgroundMark x1="88552" y1="61594" x2="88552" y2="73188"/>
                          <a14:backgroundMark x1="64646" y1="52899" x2="75758" y2="34058"/>
                          <a14:backgroundMark x1="67003" y1="47826" x2="72391" y2="34783"/>
                          <a14:backgroundMark x1="71717" y1="10145" x2="71717" y2="21014"/>
                          <a14:backgroundMark x1="72054" y1="10870" x2="76094" y2="725"/>
                          <a14:backgroundMark x1="71717" y1="10145" x2="71044" y2="32609"/>
                          <a14:backgroundMark x1="72054" y1="10870" x2="72054" y2="6522"/>
                          <a14:backgroundMark x1="78788" y1="97826" x2="63973" y2="97826"/>
                        </a14:backgroundRemoval>
                      </a14:imgEffect>
                    </a14:imgLayer>
                  </a14:imgProps>
                </a:ext>
              </a:extLst>
            </a:blip>
            <a:srcRect r="30581"/>
            <a:stretch/>
          </p:blipFill>
          <p:spPr>
            <a:xfrm>
              <a:off x="1752590" y="1860363"/>
              <a:ext cx="797311" cy="525194"/>
            </a:xfrm>
            <a:prstGeom prst="rect">
              <a:avLst/>
            </a:prstGeom>
          </p:spPr>
        </p:pic>
        <p:sp>
          <p:nvSpPr>
            <p:cNvPr id="175" name="TextBox 174"/>
            <p:cNvSpPr txBox="1"/>
            <p:nvPr/>
          </p:nvSpPr>
          <p:spPr>
            <a:xfrm>
              <a:off x="1618552" y="2371375"/>
              <a:ext cx="9213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 Store</a:t>
              </a:r>
            </a:p>
          </p:txBody>
        </p:sp>
      </p:grpSp>
      <p:sp>
        <p:nvSpPr>
          <p:cNvPr id="177" name="Right Arrow 176"/>
          <p:cNvSpPr/>
          <p:nvPr/>
        </p:nvSpPr>
        <p:spPr>
          <a:xfrm>
            <a:off x="2326422" y="5198571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2720330" y="5090387"/>
            <a:ext cx="1264069" cy="972883"/>
            <a:chOff x="3127109" y="1839050"/>
            <a:chExt cx="1492599" cy="972883"/>
          </a:xfrm>
        </p:grpSpPr>
        <p:sp>
          <p:nvSpPr>
            <p:cNvPr id="209" name="Down Arrow 208"/>
            <p:cNvSpPr/>
            <p:nvPr/>
          </p:nvSpPr>
          <p:spPr>
            <a:xfrm>
              <a:off x="4115848" y="2523520"/>
              <a:ext cx="292678" cy="28841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127109" y="2324610"/>
              <a:ext cx="1492599" cy="25538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Warning Part</a:t>
              </a:r>
            </a:p>
          </p:txBody>
        </p:sp>
        <p:sp>
          <p:nvSpPr>
            <p:cNvPr id="211" name="フローチャート : 磁気ディスク 46"/>
            <p:cNvSpPr/>
            <p:nvPr/>
          </p:nvSpPr>
          <p:spPr>
            <a:xfrm>
              <a:off x="3800743" y="1891651"/>
              <a:ext cx="554510" cy="405101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noProof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rPr>
                <a:t>PCB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302982" y="1925267"/>
              <a:ext cx="479295" cy="382815"/>
            </a:xfrm>
            <a:prstGeom prst="rect">
              <a:avLst/>
            </a:prstGeom>
          </p:spPr>
        </p:pic>
        <p:sp>
          <p:nvSpPr>
            <p:cNvPr id="213" name="Rectangle 212"/>
            <p:cNvSpPr/>
            <p:nvPr/>
          </p:nvSpPr>
          <p:spPr>
            <a:xfrm>
              <a:off x="3279241" y="1839050"/>
              <a:ext cx="1189242" cy="736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Right Arrow 213"/>
          <p:cNvSpPr/>
          <p:nvPr/>
        </p:nvSpPr>
        <p:spPr>
          <a:xfrm>
            <a:off x="302079" y="5188550"/>
            <a:ext cx="501246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" descr="http://lcd-db-test:71/Img/Smart_Sto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7" y="5113362"/>
            <a:ext cx="94869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/>
          <p:cNvSpPr txBox="1"/>
          <p:nvPr/>
        </p:nvSpPr>
        <p:spPr>
          <a:xfrm rot="20135693">
            <a:off x="6765073" y="5479164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Store</a:t>
            </a:r>
          </a:p>
        </p:txBody>
      </p:sp>
      <p:cxnSp>
        <p:nvCxnSpPr>
          <p:cNvPr id="217" name="直線コネクタ 812"/>
          <p:cNvCxnSpPr/>
          <p:nvPr/>
        </p:nvCxnSpPr>
        <p:spPr>
          <a:xfrm flipV="1">
            <a:off x="6436604" y="5182604"/>
            <a:ext cx="270201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6737814" y="4857741"/>
            <a:ext cx="481177" cy="320956"/>
            <a:chOff x="6691634" y="1606404"/>
            <a:chExt cx="481177" cy="320956"/>
          </a:xfrm>
        </p:grpSpPr>
        <p:cxnSp>
          <p:nvCxnSpPr>
            <p:cNvPr id="219" name="直線コネクタ 812"/>
            <p:cNvCxnSpPr/>
            <p:nvPr/>
          </p:nvCxnSpPr>
          <p:spPr>
            <a:xfrm flipH="1">
              <a:off x="6691634" y="1614343"/>
              <a:ext cx="307917" cy="313017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811"/>
            <p:cNvCxnSpPr/>
            <p:nvPr/>
          </p:nvCxnSpPr>
          <p:spPr>
            <a:xfrm flipV="1">
              <a:off x="6999551" y="1606404"/>
              <a:ext cx="173260" cy="4650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直線コネクタ 811"/>
          <p:cNvCxnSpPr/>
          <p:nvPr/>
        </p:nvCxnSpPr>
        <p:spPr>
          <a:xfrm>
            <a:off x="6172791" y="5602274"/>
            <a:ext cx="457200" cy="0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7210786" y="4601416"/>
            <a:ext cx="593775" cy="422177"/>
            <a:chOff x="5062527" y="4587956"/>
            <a:chExt cx="1232733" cy="808009"/>
          </a:xfrm>
        </p:grpSpPr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27" y="4587956"/>
              <a:ext cx="1232733" cy="808009"/>
            </a:xfrm>
            <a:prstGeom prst="rect">
              <a:avLst/>
            </a:prstGeom>
          </p:spPr>
        </p:pic>
        <p:grpSp>
          <p:nvGrpSpPr>
            <p:cNvPr id="224" name="Group 223"/>
            <p:cNvGrpSpPr/>
            <p:nvPr/>
          </p:nvGrpSpPr>
          <p:grpSpPr>
            <a:xfrm>
              <a:off x="5124658" y="4672483"/>
              <a:ext cx="688177" cy="612950"/>
              <a:chOff x="6496429" y="1675077"/>
              <a:chExt cx="1666378" cy="1692235"/>
            </a:xfrm>
          </p:grpSpPr>
          <p:sp>
            <p:nvSpPr>
              <p:cNvPr id="225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6705814" y="1987428"/>
                <a:ext cx="845444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6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6650506" y="1675077"/>
                <a:ext cx="881000" cy="603847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7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6650505" y="2323503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8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6697913" y="2608178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9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6508279" y="2786099"/>
                <a:ext cx="841494" cy="581213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0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7140388" y="2691209"/>
                <a:ext cx="976857" cy="664242"/>
              </a:xfrm>
              <a:prstGeom prst="cube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1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7268969" y="2350779"/>
                <a:ext cx="881000" cy="525859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2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6502847" y="2505379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3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6496429" y="2185119"/>
                <a:ext cx="857296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4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7127731" y="2030919"/>
                <a:ext cx="1035076" cy="676103"/>
              </a:xfrm>
              <a:prstGeom prst="cube">
                <a:avLst>
                  <a:gd name="adj" fmla="val 48973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5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7286563" y="1675766"/>
                <a:ext cx="853346" cy="553536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6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6496429" y="1864860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1319" y="4990202"/>
            <a:ext cx="911645" cy="487681"/>
          </a:xfrm>
          <a:prstGeom prst="rect">
            <a:avLst/>
          </a:prstGeom>
        </p:spPr>
      </p:pic>
      <p:cxnSp>
        <p:nvCxnSpPr>
          <p:cNvPr id="238" name="直線コネクタ 812"/>
          <p:cNvCxnSpPr/>
          <p:nvPr/>
        </p:nvCxnSpPr>
        <p:spPr>
          <a:xfrm flipV="1">
            <a:off x="7779143" y="4803542"/>
            <a:ext cx="9144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811"/>
          <p:cNvCxnSpPr/>
          <p:nvPr/>
        </p:nvCxnSpPr>
        <p:spPr>
          <a:xfrm>
            <a:off x="7864215" y="4803542"/>
            <a:ext cx="209248" cy="233568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812"/>
          <p:cNvCxnSpPr/>
          <p:nvPr/>
        </p:nvCxnSpPr>
        <p:spPr>
          <a:xfrm flipV="1">
            <a:off x="7412338" y="5635332"/>
            <a:ext cx="36576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811"/>
          <p:cNvCxnSpPr/>
          <p:nvPr/>
        </p:nvCxnSpPr>
        <p:spPr>
          <a:xfrm flipV="1">
            <a:off x="7778098" y="5461689"/>
            <a:ext cx="168892" cy="173643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7567598" y="4481497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Kanban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097058" y="5625472"/>
            <a:ext cx="1001912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Kanban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8231811" y="5444541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MFG</a:t>
            </a:r>
          </a:p>
        </p:txBody>
      </p:sp>
      <p:sp>
        <p:nvSpPr>
          <p:cNvPr id="246" name="平行四辺形 8"/>
          <p:cNvSpPr/>
          <p:nvPr/>
        </p:nvSpPr>
        <p:spPr>
          <a:xfrm>
            <a:off x="4192439" y="4753561"/>
            <a:ext cx="1626735" cy="941106"/>
          </a:xfrm>
          <a:prstGeom prst="parallelogram">
            <a:avLst>
              <a:gd name="adj" fmla="val 97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91195" y1="9302" x2="95597" y2="31008"/>
                        <a14:foregroundMark x1="94969" y1="6977" x2="86164" y2="6977"/>
                        <a14:foregroundMark x1="80503" y1="8527" x2="80503" y2="8527"/>
                        <a14:foregroundMark x1="96226" y1="83721" x2="86164" y2="83721"/>
                        <a14:foregroundMark x1="62893" y1="52713" x2="56604" y2="62016"/>
                        <a14:foregroundMark x1="69182" y1="61240" x2="57233" y2="68217"/>
                        <a14:foregroundMark x1="76101" y1="51163" x2="69811" y2="60465"/>
                        <a14:foregroundMark x1="63522" y1="68217" x2="58491" y2="69767"/>
                        <a14:foregroundMark x1="67296" y1="62791" x2="58491" y2="74419"/>
                        <a14:foregroundMark x1="59119" y1="75969" x2="59119" y2="94574"/>
                        <a14:foregroundMark x1="54717" y1="78295" x2="54088" y2="96124"/>
                        <a14:foregroundMark x1="53459" y1="79070" x2="54088" y2="86822"/>
                        <a14:foregroundMark x1="57233" y1="97674" x2="53459" y2="97674"/>
                        <a14:foregroundMark x1="40252" y1="75969" x2="41509" y2="96124"/>
                        <a14:foregroundMark x1="42767" y1="77519" x2="43396" y2="89147"/>
                        <a14:foregroundMark x1="39623" y1="76744" x2="37736" y2="83721"/>
                        <a14:foregroundMark x1="47170" y1="78295" x2="42138" y2="78295"/>
                        <a14:foregroundMark x1="36478" y1="89147" x2="36478" y2="94574"/>
                        <a14:foregroundMark x1="37736" y1="73643" x2="38365" y2="90698"/>
                        <a14:foregroundMark x1="69182" y1="52713" x2="54088" y2="69767"/>
                        <a14:foregroundMark x1="67296" y1="44186" x2="50314" y2="65891"/>
                        <a14:foregroundMark x1="59748" y1="43411" x2="50943" y2="61240"/>
                        <a14:foregroundMark x1="52830" y1="51163" x2="47170" y2="62791"/>
                        <a14:foregroundMark x1="52830" y1="48837" x2="48428" y2="58915"/>
                        <a14:foregroundMark x1="47799" y1="60465" x2="44025" y2="68217"/>
                        <a14:foregroundMark x1="87421" y1="27907" x2="87421" y2="27907"/>
                        <a14:foregroundMark x1="77358" y1="32558" x2="67296" y2="32558"/>
                        <a14:foregroundMark x1="80503" y1="33333" x2="80503" y2="33333"/>
                        <a14:foregroundMark x1="66038" y1="32558" x2="62893" y2="39535"/>
                        <a14:foregroundMark x1="42767" y1="58915" x2="39623" y2="62016"/>
                        <a14:foregroundMark x1="43396" y1="58915" x2="39623" y2="61240"/>
                        <a14:foregroundMark x1="43396" y1="57364" x2="38365" y2="61240"/>
                        <a14:foregroundMark x1="43396" y1="58140" x2="43396" y2="58140"/>
                        <a14:foregroundMark x1="37736" y1="65116" x2="37736" y2="71318"/>
                        <a14:foregroundMark x1="37736" y1="62016" x2="37736" y2="68217"/>
                        <a14:foregroundMark x1="67296" y1="30233" x2="59119" y2="42636"/>
                        <a14:foregroundMark x1="71069" y1="27132" x2="64151" y2="34109"/>
                        <a14:foregroundMark x1="56604" y1="44961" x2="45283" y2="58915"/>
                        <a14:backgroundMark x1="67296" y1="15504" x2="39623" y2="55814"/>
                        <a14:backgroundMark x1="64780" y1="31008" x2="40881" y2="58915"/>
                        <a14:backgroundMark x1="39623" y1="54264" x2="3774" y2="58915"/>
                        <a14:backgroundMark x1="32704" y1="59690" x2="6289" y2="60465"/>
                        <a14:backgroundMark x1="26415" y1="57364" x2="14465" y2="65116"/>
                      </a14:backgroundRemoval>
                    </a14:imgEffect>
                  </a14:imgLayer>
                </a14:imgProps>
              </a:ext>
            </a:extLst>
          </a:blip>
          <a:srcRect l="35706"/>
          <a:stretch/>
        </p:blipFill>
        <p:spPr>
          <a:xfrm flipH="1">
            <a:off x="4454043" y="5181445"/>
            <a:ext cx="435375" cy="498966"/>
          </a:xfrm>
          <a:prstGeom prst="rect">
            <a:avLst/>
          </a:prstGeom>
        </p:spPr>
      </p:pic>
      <p:sp>
        <p:nvSpPr>
          <p:cNvPr id="248" name="TextBox 247"/>
          <p:cNvSpPr txBox="1"/>
          <p:nvPr/>
        </p:nvSpPr>
        <p:spPr>
          <a:xfrm>
            <a:off x="4167563" y="5637968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Store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4846411" y="4620846"/>
            <a:ext cx="1025848" cy="477185"/>
            <a:chOff x="1146801" y="2555830"/>
            <a:chExt cx="1025848" cy="477185"/>
          </a:xfrm>
        </p:grpSpPr>
        <p:sp>
          <p:nvSpPr>
            <p:cNvPr id="250" name="Explosion 2 249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248858" y="269187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Serial Expire</a:t>
              </a:r>
            </a:p>
          </p:txBody>
        </p:sp>
      </p:grpSp>
      <p:sp>
        <p:nvSpPr>
          <p:cNvPr id="253" name="Right Arrow 252"/>
          <p:cNvSpPr/>
          <p:nvPr/>
        </p:nvSpPr>
        <p:spPr>
          <a:xfrm>
            <a:off x="3887918" y="5198571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2815027" y="4620846"/>
            <a:ext cx="1025848" cy="477185"/>
            <a:chOff x="1146801" y="2555830"/>
            <a:chExt cx="1025848" cy="477185"/>
          </a:xfrm>
        </p:grpSpPr>
        <p:sp>
          <p:nvSpPr>
            <p:cNvPr id="255" name="Explosion 2 254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290768" y="269126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 Deleted</a:t>
              </a: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4287123" y="5808195"/>
            <a:ext cx="65158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Repack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223723" y="5622712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Store</a:t>
            </a:r>
          </a:p>
        </p:txBody>
      </p:sp>
      <p:sp>
        <p:nvSpPr>
          <p:cNvPr id="260" name="平行四辺形 8"/>
          <p:cNvSpPr/>
          <p:nvPr/>
        </p:nvSpPr>
        <p:spPr>
          <a:xfrm>
            <a:off x="5117620" y="4795932"/>
            <a:ext cx="1914372" cy="864845"/>
          </a:xfrm>
          <a:prstGeom prst="parallelogram">
            <a:avLst>
              <a:gd name="adj" fmla="val 97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1" name="Picture 2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0993" y="5051559"/>
            <a:ext cx="683238" cy="34906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83" y="5198220"/>
            <a:ext cx="505515" cy="404799"/>
          </a:xfrm>
          <a:prstGeom prst="rect">
            <a:avLst/>
          </a:prstGeom>
        </p:spPr>
      </p:pic>
      <p:grpSp>
        <p:nvGrpSpPr>
          <p:cNvPr id="263" name="Group 262"/>
          <p:cNvGrpSpPr/>
          <p:nvPr/>
        </p:nvGrpSpPr>
        <p:grpSpPr>
          <a:xfrm>
            <a:off x="5823578" y="4512287"/>
            <a:ext cx="1038044" cy="492376"/>
            <a:chOff x="5592675" y="1260950"/>
            <a:chExt cx="1038044" cy="492376"/>
          </a:xfrm>
        </p:grpSpPr>
        <p:pic>
          <p:nvPicPr>
            <p:cNvPr id="267" name="Picture 26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500" b="95000" l="1500" r="9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8" t="10024" r="17088" b="9527"/>
            <a:stretch/>
          </p:blipFill>
          <p:spPr>
            <a:xfrm>
              <a:off x="5592675" y="1260950"/>
              <a:ext cx="400659" cy="492376"/>
            </a:xfrm>
            <a:prstGeom prst="rect">
              <a:avLst/>
            </a:prstGeom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500" b="95000" l="1500" r="9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8" t="10024" r="17088" b="9527"/>
            <a:stretch/>
          </p:blipFill>
          <p:spPr>
            <a:xfrm>
              <a:off x="5927674" y="1260950"/>
              <a:ext cx="400659" cy="492376"/>
            </a:xfrm>
            <a:prstGeom prst="rect">
              <a:avLst/>
            </a:prstGeom>
          </p:spPr>
        </p:pic>
        <p:pic>
          <p:nvPicPr>
            <p:cNvPr id="269" name="Picture 26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500" b="95000" l="1500" r="9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8" t="10024" r="17088" b="9527"/>
            <a:stretch/>
          </p:blipFill>
          <p:spPr>
            <a:xfrm>
              <a:off x="6230060" y="1260950"/>
              <a:ext cx="400659" cy="492376"/>
            </a:xfrm>
            <a:prstGeom prst="rect">
              <a:avLst/>
            </a:prstGeom>
          </p:spPr>
        </p:pic>
      </p:grpSp>
      <p:sp>
        <p:nvSpPr>
          <p:cNvPr id="252" name="Right Arrow 251"/>
          <p:cNvSpPr/>
          <p:nvPr/>
        </p:nvSpPr>
        <p:spPr>
          <a:xfrm>
            <a:off x="4921762" y="5198571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0;p50"/>
          <p:cNvSpPr txBox="1">
            <a:spLocks/>
          </p:cNvSpPr>
          <p:nvPr/>
        </p:nvSpPr>
        <p:spPr>
          <a:xfrm>
            <a:off x="1504910" y="25460"/>
            <a:ext cx="6689486" cy="4896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flow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193" y="38035"/>
            <a:ext cx="1546388" cy="502734"/>
            <a:chOff x="43193" y="38035"/>
            <a:chExt cx="1546388" cy="502734"/>
          </a:xfrm>
        </p:grpSpPr>
        <p:sp>
          <p:nvSpPr>
            <p:cNvPr id="4" name="Rectangle 3"/>
            <p:cNvSpPr/>
            <p:nvPr/>
          </p:nvSpPr>
          <p:spPr>
            <a:xfrm>
              <a:off x="560892" y="44826"/>
              <a:ext cx="1028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DBC-RA2</a:t>
              </a:r>
            </a:p>
            <a:p>
              <a:pPr algn="ctr"/>
              <a:r>
                <a:rPr lang="en-US" sz="12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PLD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93" y="38035"/>
              <a:ext cx="428053" cy="350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593" y="190435"/>
              <a:ext cx="428053" cy="350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2929" y="48516"/>
            <a:ext cx="427495" cy="393765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-3261" y="567664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平行四辺形 7"/>
          <p:cNvSpPr/>
          <p:nvPr/>
        </p:nvSpPr>
        <p:spPr>
          <a:xfrm>
            <a:off x="874136" y="1456777"/>
            <a:ext cx="8236287" cy="1129708"/>
          </a:xfrm>
          <a:prstGeom prst="parallelogram">
            <a:avLst>
              <a:gd name="adj" fmla="val 9734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3261" y="1262878"/>
            <a:ext cx="1320687" cy="878554"/>
            <a:chOff x="-3261" y="1696995"/>
            <a:chExt cx="1320687" cy="87855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49" b="89764" l="2370" r="97630">
                          <a14:foregroundMark x1="14218" y1="54331" x2="33649" y2="38583"/>
                          <a14:foregroundMark x1="27014" y1="34646" x2="52133" y2="535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3261" y="1696995"/>
              <a:ext cx="1194802" cy="87855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 rot="19293277">
              <a:off x="585305" y="2166383"/>
              <a:ext cx="732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5155" y="1262940"/>
            <a:ext cx="1942857" cy="1354656"/>
            <a:chOff x="1388853" y="1262940"/>
            <a:chExt cx="1942857" cy="1354656"/>
          </a:xfrm>
        </p:grpSpPr>
        <p:sp>
          <p:nvSpPr>
            <p:cNvPr id="72" name="平行四辺形 8"/>
            <p:cNvSpPr/>
            <p:nvPr/>
          </p:nvSpPr>
          <p:spPr>
            <a:xfrm>
              <a:off x="1388853" y="1550284"/>
              <a:ext cx="1942857" cy="864845"/>
            </a:xfrm>
            <a:prstGeom prst="parallelogram">
              <a:avLst>
                <a:gd name="adj" fmla="val 9734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91918" y="1262940"/>
              <a:ext cx="882551" cy="67427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320" y="1262940"/>
              <a:ext cx="882551" cy="674273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061" y1="31159" x2="4040" y2="79710"/>
                          <a14:foregroundMark x1="2357" y1="33333" x2="3030" y2="43478"/>
                          <a14:foregroundMark x1="7744" y1="68841" x2="7071" y2="79710"/>
                          <a14:foregroundMark x1="15488" y1="50725" x2="31987" y2="47101"/>
                          <a14:foregroundMark x1="18855" y1="44203" x2="28956" y2="44928"/>
                          <a14:foregroundMark x1="23906" y1="11594" x2="37710" y2="7971"/>
                          <a14:foregroundMark x1="25589" y1="5797" x2="25589" y2="5797"/>
                          <a14:foregroundMark x1="9091" y1="96377" x2="28283" y2="90580"/>
                          <a14:foregroundMark x1="3367" y1="31159" x2="3367" y2="31159"/>
                          <a14:foregroundMark x1="9428" y1="91304" x2="8418" y2="94928"/>
                          <a14:foregroundMark x1="23569" y1="96377" x2="29293" y2="96377"/>
                          <a14:foregroundMark x1="37374" y1="94928" x2="56229" y2="91304"/>
                          <a14:foregroundMark x1="41414" y1="50000" x2="53872" y2="40580"/>
                          <a14:foregroundMark x1="44444" y1="43478" x2="53199" y2="50725"/>
                          <a14:foregroundMark x1="46128" y1="13043" x2="61616" y2="6522"/>
                          <a14:foregroundMark x1="49495" y1="6522" x2="49495" y2="6522"/>
                          <a14:foregroundMark x1="61953" y1="57971" x2="61953" y2="57971"/>
                          <a14:foregroundMark x1="68687" y1="36232" x2="68687" y2="36232"/>
                          <a14:foregroundMark x1="58249" y1="86957" x2="62290" y2="74638"/>
                          <a14:backgroundMark x1="77441" y1="9420" x2="78451" y2="39855"/>
                          <a14:backgroundMark x1="85522" y1="11594" x2="85859" y2="44928"/>
                          <a14:backgroundMark x1="92593" y1="8696" x2="92593" y2="37681"/>
                          <a14:backgroundMark x1="89899" y1="13043" x2="92929" y2="20290"/>
                          <a14:backgroundMark x1="93939" y1="25362" x2="92929" y2="28986"/>
                          <a14:backgroundMark x1="73737" y1="14493" x2="73737" y2="34058"/>
                          <a14:backgroundMark x1="69360" y1="50000" x2="68687" y2="79710"/>
                          <a14:backgroundMark x1="82828" y1="53623" x2="83165" y2="84058"/>
                          <a14:backgroundMark x1="85522" y1="49275" x2="86532" y2="76812"/>
                          <a14:backgroundMark x1="86869" y1="47826" x2="86869" y2="47826"/>
                          <a14:backgroundMark x1="95623" y1="36957" x2="96633" y2="38406"/>
                          <a14:backgroundMark x1="87879" y1="40580" x2="93939" y2="50000"/>
                          <a14:backgroundMark x1="61953" y1="92754" x2="83838" y2="92029"/>
                          <a14:backgroundMark x1="76094" y1="52174" x2="76768" y2="87681"/>
                          <a14:backgroundMark x1="72391" y1="76087" x2="69697" y2="89855"/>
                          <a14:backgroundMark x1="80471" y1="87681" x2="89226" y2="81884"/>
                          <a14:backgroundMark x1="90572" y1="73188" x2="87205" y2="80435"/>
                          <a14:backgroundMark x1="79798" y1="94928" x2="60606" y2="94928"/>
                          <a14:backgroundMark x1="66667" y1="55072" x2="66667" y2="55072"/>
                          <a14:backgroundMark x1="72054" y1="40580" x2="69360" y2="47101"/>
                          <a14:backgroundMark x1="64310" y1="56522" x2="64983" y2="87681"/>
                          <a14:backgroundMark x1="62290" y1="90580" x2="65993" y2="81159"/>
                          <a14:backgroundMark x1="88215" y1="55072" x2="87205" y2="79710"/>
                          <a14:backgroundMark x1="88552" y1="61594" x2="88552" y2="73188"/>
                          <a14:backgroundMark x1="64646" y1="52899" x2="75758" y2="34058"/>
                          <a14:backgroundMark x1="67003" y1="47826" x2="72391" y2="34783"/>
                          <a14:backgroundMark x1="71717" y1="10145" x2="71717" y2="21014"/>
                          <a14:backgroundMark x1="72054" y1="10870" x2="76094" y2="725"/>
                          <a14:backgroundMark x1="71717" y1="10145" x2="71044" y2="32609"/>
                          <a14:backgroundMark x1="72054" y1="10870" x2="72054" y2="6522"/>
                          <a14:backgroundMark x1="78788" y1="97826" x2="63973" y2="97826"/>
                        </a14:backgroundRemoval>
                      </a14:imgEffect>
                    </a14:imgLayer>
                  </a14:imgProps>
                </a:ext>
              </a:extLst>
            </a:blip>
            <a:srcRect r="30581"/>
            <a:stretch/>
          </p:blipFill>
          <p:spPr>
            <a:xfrm>
              <a:off x="1752590" y="1860363"/>
              <a:ext cx="797311" cy="525194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1618552" y="2371375"/>
              <a:ext cx="9213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 Store</a:t>
              </a:r>
            </a:p>
          </p:txBody>
        </p:sp>
      </p:grpSp>
      <p:sp>
        <p:nvSpPr>
          <p:cNvPr id="119" name="Right Arrow 118"/>
          <p:cNvSpPr/>
          <p:nvPr/>
        </p:nvSpPr>
        <p:spPr>
          <a:xfrm>
            <a:off x="2326422" y="1947234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411483" y="994280"/>
            <a:ext cx="1953683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Free location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6718" y="994280"/>
            <a:ext cx="1145751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20330" y="1839050"/>
            <a:ext cx="1264069" cy="972883"/>
            <a:chOff x="3127109" y="1839050"/>
            <a:chExt cx="1492599" cy="972883"/>
          </a:xfrm>
        </p:grpSpPr>
        <p:sp>
          <p:nvSpPr>
            <p:cNvPr id="140" name="Down Arrow 139"/>
            <p:cNvSpPr/>
            <p:nvPr/>
          </p:nvSpPr>
          <p:spPr>
            <a:xfrm>
              <a:off x="4115848" y="2523520"/>
              <a:ext cx="292678" cy="28841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127109" y="2324610"/>
              <a:ext cx="1492599" cy="25538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Warning Part</a:t>
              </a:r>
            </a:p>
          </p:txBody>
        </p:sp>
        <p:sp>
          <p:nvSpPr>
            <p:cNvPr id="131" name="フローチャート : 磁気ディスク 46"/>
            <p:cNvSpPr/>
            <p:nvPr/>
          </p:nvSpPr>
          <p:spPr>
            <a:xfrm>
              <a:off x="3800743" y="1891651"/>
              <a:ext cx="554510" cy="405101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noProof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rPr>
                <a:t>PCB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302982" y="1925267"/>
              <a:ext cx="479295" cy="382815"/>
            </a:xfrm>
            <a:prstGeom prst="rect">
              <a:avLst/>
            </a:prstGeom>
          </p:spPr>
        </p:pic>
        <p:sp>
          <p:nvSpPr>
            <p:cNvPr id="139" name="Rectangle 138"/>
            <p:cNvSpPr/>
            <p:nvPr/>
          </p:nvSpPr>
          <p:spPr>
            <a:xfrm>
              <a:off x="3279241" y="1839050"/>
              <a:ext cx="1189242" cy="736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ight Arrow 69"/>
          <p:cNvSpPr/>
          <p:nvPr/>
        </p:nvSpPr>
        <p:spPr>
          <a:xfrm>
            <a:off x="302079" y="1937213"/>
            <a:ext cx="501246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lcd-db-test:71/Img/Smart_Sto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7" y="1862025"/>
            <a:ext cx="94869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/>
          <p:cNvSpPr txBox="1"/>
          <p:nvPr/>
        </p:nvSpPr>
        <p:spPr>
          <a:xfrm rot="20135693">
            <a:off x="6765073" y="2227827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Store</a:t>
            </a:r>
          </a:p>
        </p:txBody>
      </p:sp>
      <p:cxnSp>
        <p:nvCxnSpPr>
          <p:cNvPr id="179" name="直線コネクタ 812"/>
          <p:cNvCxnSpPr/>
          <p:nvPr/>
        </p:nvCxnSpPr>
        <p:spPr>
          <a:xfrm flipV="1">
            <a:off x="6436604" y="1931267"/>
            <a:ext cx="270201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737814" y="1606404"/>
            <a:ext cx="481177" cy="320956"/>
            <a:chOff x="6691634" y="1606404"/>
            <a:chExt cx="481177" cy="320956"/>
          </a:xfrm>
        </p:grpSpPr>
        <p:cxnSp>
          <p:nvCxnSpPr>
            <p:cNvPr id="180" name="直線コネクタ 812"/>
            <p:cNvCxnSpPr/>
            <p:nvPr/>
          </p:nvCxnSpPr>
          <p:spPr>
            <a:xfrm flipH="1">
              <a:off x="6691634" y="1614343"/>
              <a:ext cx="307917" cy="313017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811"/>
            <p:cNvCxnSpPr/>
            <p:nvPr/>
          </p:nvCxnSpPr>
          <p:spPr>
            <a:xfrm flipV="1">
              <a:off x="6999551" y="1606404"/>
              <a:ext cx="173260" cy="4650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直線コネクタ 811"/>
          <p:cNvCxnSpPr/>
          <p:nvPr/>
        </p:nvCxnSpPr>
        <p:spPr>
          <a:xfrm>
            <a:off x="6172791" y="2350937"/>
            <a:ext cx="457200" cy="0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7210786" y="1350079"/>
            <a:ext cx="593775" cy="422177"/>
            <a:chOff x="5062527" y="4587956"/>
            <a:chExt cx="1232733" cy="808009"/>
          </a:xfrm>
        </p:grpSpPr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27" y="4587956"/>
              <a:ext cx="1232733" cy="808009"/>
            </a:xfrm>
            <a:prstGeom prst="rect">
              <a:avLst/>
            </a:prstGeom>
          </p:spPr>
        </p:pic>
        <p:grpSp>
          <p:nvGrpSpPr>
            <p:cNvPr id="185" name="Group 184"/>
            <p:cNvGrpSpPr/>
            <p:nvPr/>
          </p:nvGrpSpPr>
          <p:grpSpPr>
            <a:xfrm>
              <a:off x="5124658" y="4672483"/>
              <a:ext cx="688177" cy="612950"/>
              <a:chOff x="6496429" y="1675077"/>
              <a:chExt cx="1666378" cy="1692235"/>
            </a:xfrm>
          </p:grpSpPr>
          <p:sp>
            <p:nvSpPr>
              <p:cNvPr id="186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6705814" y="1987428"/>
                <a:ext cx="845444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7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6650506" y="1675077"/>
                <a:ext cx="881000" cy="603847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8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6650505" y="2323503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9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6697913" y="2608178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6508279" y="2786099"/>
                <a:ext cx="841494" cy="581213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7140388" y="2691209"/>
                <a:ext cx="976857" cy="664242"/>
              </a:xfrm>
              <a:prstGeom prst="cube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7268969" y="2350779"/>
                <a:ext cx="881000" cy="525859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6502847" y="2505379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6496429" y="2185119"/>
                <a:ext cx="857296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7127731" y="2030919"/>
                <a:ext cx="1035076" cy="676103"/>
              </a:xfrm>
              <a:prstGeom prst="cube">
                <a:avLst>
                  <a:gd name="adj" fmla="val 48973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7286563" y="1675766"/>
                <a:ext cx="853346" cy="553536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6496429" y="1864860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98" name="Picture 1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1319" y="1738865"/>
            <a:ext cx="911645" cy="487681"/>
          </a:xfrm>
          <a:prstGeom prst="rect">
            <a:avLst/>
          </a:prstGeom>
        </p:spPr>
      </p:pic>
      <p:cxnSp>
        <p:nvCxnSpPr>
          <p:cNvPr id="199" name="直線コネクタ 812"/>
          <p:cNvCxnSpPr/>
          <p:nvPr/>
        </p:nvCxnSpPr>
        <p:spPr>
          <a:xfrm flipV="1">
            <a:off x="7779143" y="1552205"/>
            <a:ext cx="9144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811"/>
          <p:cNvCxnSpPr/>
          <p:nvPr/>
        </p:nvCxnSpPr>
        <p:spPr>
          <a:xfrm>
            <a:off x="7864215" y="1552205"/>
            <a:ext cx="209248" cy="233568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812"/>
          <p:cNvCxnSpPr/>
          <p:nvPr/>
        </p:nvCxnSpPr>
        <p:spPr>
          <a:xfrm flipV="1">
            <a:off x="7347686" y="2420939"/>
            <a:ext cx="36576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811"/>
          <p:cNvCxnSpPr/>
          <p:nvPr/>
        </p:nvCxnSpPr>
        <p:spPr>
          <a:xfrm rot="16200000">
            <a:off x="7711618" y="2199531"/>
            <a:ext cx="209248" cy="233568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231907" y="994280"/>
            <a:ext cx="1891972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[4] </a:t>
            </a:r>
            <a:r>
              <a:rPr lang="en-US" sz="1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Man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Pick part from Paper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567598" y="1230160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Kanban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18639" y="2383371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Kanban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31811" y="2193204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MFG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159" y="586668"/>
            <a:ext cx="419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Operation at Child Part PCB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7159" y="3538770"/>
            <a:ext cx="407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Operation at Child Part PCB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06749" y="994280"/>
            <a:ext cx="2022373" cy="1623316"/>
            <a:chOff x="4875846" y="994280"/>
            <a:chExt cx="2022373" cy="1623316"/>
          </a:xfrm>
        </p:grpSpPr>
        <p:sp>
          <p:nvSpPr>
            <p:cNvPr id="147" name="TextBox 146"/>
            <p:cNvSpPr txBox="1"/>
            <p:nvPr/>
          </p:nvSpPr>
          <p:spPr>
            <a:xfrm>
              <a:off x="4992820" y="2371375"/>
              <a:ext cx="9213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 Store</a:t>
              </a:r>
            </a:p>
          </p:txBody>
        </p:sp>
        <p:sp>
          <p:nvSpPr>
            <p:cNvPr id="150" name="平行四辺形 8"/>
            <p:cNvSpPr/>
            <p:nvPr/>
          </p:nvSpPr>
          <p:spPr>
            <a:xfrm>
              <a:off x="4886717" y="1544595"/>
              <a:ext cx="1914372" cy="864845"/>
            </a:xfrm>
            <a:prstGeom prst="parallelogram">
              <a:avLst>
                <a:gd name="adj" fmla="val 9734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00090" y="1800222"/>
              <a:ext cx="683238" cy="349060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480" y="1946883"/>
              <a:ext cx="505515" cy="40479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592675" y="1260950"/>
              <a:ext cx="1038044" cy="492376"/>
              <a:chOff x="5592675" y="1260950"/>
              <a:chExt cx="1038044" cy="49237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4500" b="95000" l="1500" r="94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8" t="10024" r="17088" b="9527"/>
              <a:stretch/>
            </p:blipFill>
            <p:spPr>
              <a:xfrm>
                <a:off x="5592675" y="1260950"/>
                <a:ext cx="400659" cy="492376"/>
              </a:xfrm>
              <a:prstGeom prst="rect">
                <a:avLst/>
              </a:prstGeom>
            </p:spPr>
          </p:pic>
          <p:pic>
            <p:nvPicPr>
              <p:cNvPr id="172" name="Picture 17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4500" b="95000" l="1500" r="94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8" t="10024" r="17088" b="9527"/>
              <a:stretch/>
            </p:blipFill>
            <p:spPr>
              <a:xfrm>
                <a:off x="5927674" y="1260950"/>
                <a:ext cx="400659" cy="492376"/>
              </a:xfrm>
              <a:prstGeom prst="rect">
                <a:avLst/>
              </a:prstGeom>
            </p:spPr>
          </p:pic>
          <p:pic>
            <p:nvPicPr>
              <p:cNvPr id="173" name="Picture 172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4500" b="95000" l="1500" r="94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8" t="10024" r="17088" b="9527"/>
              <a:stretch/>
            </p:blipFill>
            <p:spPr>
              <a:xfrm>
                <a:off x="6230060" y="1260950"/>
                <a:ext cx="400659" cy="492376"/>
              </a:xfrm>
              <a:prstGeom prst="rect">
                <a:avLst/>
              </a:prstGeom>
            </p:spPr>
          </p:pic>
        </p:grpSp>
        <p:sp>
          <p:nvSpPr>
            <p:cNvPr id="174" name="TextBox 173"/>
            <p:cNvSpPr txBox="1"/>
            <p:nvPr/>
          </p:nvSpPr>
          <p:spPr>
            <a:xfrm>
              <a:off x="4875846" y="994280"/>
              <a:ext cx="2022373" cy="27241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Fix location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1" name="平行四辺形 8"/>
          <p:cNvSpPr/>
          <p:nvPr/>
        </p:nvSpPr>
        <p:spPr>
          <a:xfrm>
            <a:off x="4192439" y="1492988"/>
            <a:ext cx="1626735" cy="941106"/>
          </a:xfrm>
          <a:prstGeom prst="parallelogram">
            <a:avLst>
              <a:gd name="adj" fmla="val 97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91195" y1="9302" x2="95597" y2="31008"/>
                        <a14:foregroundMark x1="94969" y1="6977" x2="86164" y2="6977"/>
                        <a14:foregroundMark x1="80503" y1="8527" x2="80503" y2="8527"/>
                        <a14:foregroundMark x1="96226" y1="83721" x2="86164" y2="83721"/>
                        <a14:foregroundMark x1="62893" y1="52713" x2="56604" y2="62016"/>
                        <a14:foregroundMark x1="69182" y1="61240" x2="57233" y2="68217"/>
                        <a14:foregroundMark x1="76101" y1="51163" x2="69811" y2="60465"/>
                        <a14:foregroundMark x1="63522" y1="68217" x2="58491" y2="69767"/>
                        <a14:foregroundMark x1="67296" y1="62791" x2="58491" y2="74419"/>
                        <a14:foregroundMark x1="59119" y1="75969" x2="59119" y2="94574"/>
                        <a14:foregroundMark x1="54717" y1="78295" x2="54088" y2="96124"/>
                        <a14:foregroundMark x1="53459" y1="79070" x2="54088" y2="86822"/>
                        <a14:foregroundMark x1="57233" y1="97674" x2="53459" y2="97674"/>
                        <a14:foregroundMark x1="40252" y1="75969" x2="41509" y2="96124"/>
                        <a14:foregroundMark x1="42767" y1="77519" x2="43396" y2="89147"/>
                        <a14:foregroundMark x1="39623" y1="76744" x2="37736" y2="83721"/>
                        <a14:foregroundMark x1="47170" y1="78295" x2="42138" y2="78295"/>
                        <a14:foregroundMark x1="36478" y1="89147" x2="36478" y2="94574"/>
                        <a14:foregroundMark x1="37736" y1="73643" x2="38365" y2="90698"/>
                        <a14:foregroundMark x1="69182" y1="52713" x2="54088" y2="69767"/>
                        <a14:foregroundMark x1="67296" y1="44186" x2="50314" y2="65891"/>
                        <a14:foregroundMark x1="59748" y1="43411" x2="50943" y2="61240"/>
                        <a14:foregroundMark x1="52830" y1="51163" x2="47170" y2="62791"/>
                        <a14:foregroundMark x1="52830" y1="48837" x2="48428" y2="58915"/>
                        <a14:foregroundMark x1="47799" y1="60465" x2="44025" y2="68217"/>
                        <a14:foregroundMark x1="87421" y1="27907" x2="87421" y2="27907"/>
                        <a14:foregroundMark x1="77358" y1="32558" x2="67296" y2="32558"/>
                        <a14:foregroundMark x1="80503" y1="33333" x2="80503" y2="33333"/>
                        <a14:foregroundMark x1="66038" y1="32558" x2="62893" y2="39535"/>
                        <a14:foregroundMark x1="42767" y1="58915" x2="39623" y2="62016"/>
                        <a14:foregroundMark x1="43396" y1="58915" x2="39623" y2="61240"/>
                        <a14:foregroundMark x1="43396" y1="57364" x2="38365" y2="61240"/>
                        <a14:foregroundMark x1="43396" y1="58140" x2="43396" y2="58140"/>
                        <a14:foregroundMark x1="37736" y1="65116" x2="37736" y2="71318"/>
                        <a14:foregroundMark x1="37736" y1="62016" x2="37736" y2="68217"/>
                        <a14:foregroundMark x1="67296" y1="30233" x2="59119" y2="42636"/>
                        <a14:foregroundMark x1="71069" y1="27132" x2="64151" y2="34109"/>
                        <a14:foregroundMark x1="56604" y1="44961" x2="45283" y2="58915"/>
                        <a14:backgroundMark x1="67296" y1="15504" x2="39623" y2="55814"/>
                        <a14:backgroundMark x1="64780" y1="31008" x2="40881" y2="58915"/>
                        <a14:backgroundMark x1="39623" y1="54264" x2="3774" y2="58915"/>
                        <a14:backgroundMark x1="32704" y1="59690" x2="6289" y2="60465"/>
                        <a14:backgroundMark x1="26415" y1="57364" x2="14465" y2="65116"/>
                      </a14:backgroundRemoval>
                    </a14:imgEffect>
                  </a14:imgLayer>
                </a14:imgProps>
              </a:ext>
            </a:extLst>
          </a:blip>
          <a:srcRect l="35706"/>
          <a:stretch/>
        </p:blipFill>
        <p:spPr>
          <a:xfrm flipH="1">
            <a:off x="4454043" y="1930108"/>
            <a:ext cx="435375" cy="498966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4167563" y="2386631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Store</a:t>
            </a:r>
          </a:p>
        </p:txBody>
      </p:sp>
      <p:sp>
        <p:nvSpPr>
          <p:cNvPr id="142" name="Right Arrow 141"/>
          <p:cNvSpPr/>
          <p:nvPr/>
        </p:nvSpPr>
        <p:spPr>
          <a:xfrm>
            <a:off x="4921762" y="1947234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>
            <a:off x="3887918" y="1947234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2815027" y="1369509"/>
            <a:ext cx="1025848" cy="477185"/>
            <a:chOff x="1146801" y="2555830"/>
            <a:chExt cx="1025848" cy="477185"/>
          </a:xfrm>
        </p:grpSpPr>
        <p:sp>
          <p:nvSpPr>
            <p:cNvPr id="128" name="Explosion 2 127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90768" y="269126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 Deleted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862476" y="2548519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Repack</a:t>
            </a:r>
          </a:p>
        </p:txBody>
      </p:sp>
      <p:sp>
        <p:nvSpPr>
          <p:cNvPr id="163" name="平行四辺形 7"/>
          <p:cNvSpPr/>
          <p:nvPr/>
        </p:nvSpPr>
        <p:spPr>
          <a:xfrm>
            <a:off x="874136" y="4708114"/>
            <a:ext cx="8236287" cy="1129708"/>
          </a:xfrm>
          <a:prstGeom prst="parallelogram">
            <a:avLst>
              <a:gd name="adj" fmla="val 9734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-3261" y="4514215"/>
            <a:ext cx="1320687" cy="878554"/>
            <a:chOff x="-3261" y="1696995"/>
            <a:chExt cx="1320687" cy="878554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49" b="89764" l="2370" r="97630">
                          <a14:foregroundMark x1="14218" y1="54331" x2="33649" y2="38583"/>
                          <a14:foregroundMark x1="27014" y1="34646" x2="52133" y2="535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3261" y="1696995"/>
              <a:ext cx="1194802" cy="878554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 rot="19293277">
              <a:off x="585305" y="2166383"/>
              <a:ext cx="732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65155" y="4514277"/>
            <a:ext cx="1942857" cy="1354656"/>
            <a:chOff x="1388853" y="1262940"/>
            <a:chExt cx="1942857" cy="1354656"/>
          </a:xfrm>
        </p:grpSpPr>
        <p:sp>
          <p:nvSpPr>
            <p:cNvPr id="168" name="平行四辺形 8"/>
            <p:cNvSpPr/>
            <p:nvPr/>
          </p:nvSpPr>
          <p:spPr>
            <a:xfrm>
              <a:off x="1388853" y="1550284"/>
              <a:ext cx="1942857" cy="864845"/>
            </a:xfrm>
            <a:prstGeom prst="parallelogram">
              <a:avLst>
                <a:gd name="adj" fmla="val 9734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91918" y="1262940"/>
              <a:ext cx="882551" cy="674273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320" y="1262940"/>
              <a:ext cx="882551" cy="674273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061" y1="31159" x2="4040" y2="79710"/>
                          <a14:foregroundMark x1="2357" y1="33333" x2="3030" y2="43478"/>
                          <a14:foregroundMark x1="7744" y1="68841" x2="7071" y2="79710"/>
                          <a14:foregroundMark x1="15488" y1="50725" x2="31987" y2="47101"/>
                          <a14:foregroundMark x1="18855" y1="44203" x2="28956" y2="44928"/>
                          <a14:foregroundMark x1="23906" y1="11594" x2="37710" y2="7971"/>
                          <a14:foregroundMark x1="25589" y1="5797" x2="25589" y2="5797"/>
                          <a14:foregroundMark x1="9091" y1="96377" x2="28283" y2="90580"/>
                          <a14:foregroundMark x1="3367" y1="31159" x2="3367" y2="31159"/>
                          <a14:foregroundMark x1="9428" y1="91304" x2="8418" y2="94928"/>
                          <a14:foregroundMark x1="23569" y1="96377" x2="29293" y2="96377"/>
                          <a14:foregroundMark x1="37374" y1="94928" x2="56229" y2="91304"/>
                          <a14:foregroundMark x1="41414" y1="50000" x2="53872" y2="40580"/>
                          <a14:foregroundMark x1="44444" y1="43478" x2="53199" y2="50725"/>
                          <a14:foregroundMark x1="46128" y1="13043" x2="61616" y2="6522"/>
                          <a14:foregroundMark x1="49495" y1="6522" x2="49495" y2="6522"/>
                          <a14:foregroundMark x1="61953" y1="57971" x2="61953" y2="57971"/>
                          <a14:foregroundMark x1="68687" y1="36232" x2="68687" y2="36232"/>
                          <a14:foregroundMark x1="58249" y1="86957" x2="62290" y2="74638"/>
                          <a14:backgroundMark x1="77441" y1="9420" x2="78451" y2="39855"/>
                          <a14:backgroundMark x1="85522" y1="11594" x2="85859" y2="44928"/>
                          <a14:backgroundMark x1="92593" y1="8696" x2="92593" y2="37681"/>
                          <a14:backgroundMark x1="89899" y1="13043" x2="92929" y2="20290"/>
                          <a14:backgroundMark x1="93939" y1="25362" x2="92929" y2="28986"/>
                          <a14:backgroundMark x1="73737" y1="14493" x2="73737" y2="34058"/>
                          <a14:backgroundMark x1="69360" y1="50000" x2="68687" y2="79710"/>
                          <a14:backgroundMark x1="82828" y1="53623" x2="83165" y2="84058"/>
                          <a14:backgroundMark x1="85522" y1="49275" x2="86532" y2="76812"/>
                          <a14:backgroundMark x1="86869" y1="47826" x2="86869" y2="47826"/>
                          <a14:backgroundMark x1="95623" y1="36957" x2="96633" y2="38406"/>
                          <a14:backgroundMark x1="87879" y1="40580" x2="93939" y2="50000"/>
                          <a14:backgroundMark x1="61953" y1="92754" x2="83838" y2="92029"/>
                          <a14:backgroundMark x1="76094" y1="52174" x2="76768" y2="87681"/>
                          <a14:backgroundMark x1="72391" y1="76087" x2="69697" y2="89855"/>
                          <a14:backgroundMark x1="80471" y1="87681" x2="89226" y2="81884"/>
                          <a14:backgroundMark x1="90572" y1="73188" x2="87205" y2="80435"/>
                          <a14:backgroundMark x1="79798" y1="94928" x2="60606" y2="94928"/>
                          <a14:backgroundMark x1="66667" y1="55072" x2="66667" y2="55072"/>
                          <a14:backgroundMark x1="72054" y1="40580" x2="69360" y2="47101"/>
                          <a14:backgroundMark x1="64310" y1="56522" x2="64983" y2="87681"/>
                          <a14:backgroundMark x1="62290" y1="90580" x2="65993" y2="81159"/>
                          <a14:backgroundMark x1="88215" y1="55072" x2="87205" y2="79710"/>
                          <a14:backgroundMark x1="88552" y1="61594" x2="88552" y2="73188"/>
                          <a14:backgroundMark x1="64646" y1="52899" x2="75758" y2="34058"/>
                          <a14:backgroundMark x1="67003" y1="47826" x2="72391" y2="34783"/>
                          <a14:backgroundMark x1="71717" y1="10145" x2="71717" y2="21014"/>
                          <a14:backgroundMark x1="72054" y1="10870" x2="76094" y2="725"/>
                          <a14:backgroundMark x1="71717" y1="10145" x2="71044" y2="32609"/>
                          <a14:backgroundMark x1="72054" y1="10870" x2="72054" y2="6522"/>
                          <a14:backgroundMark x1="78788" y1="97826" x2="63973" y2="97826"/>
                        </a14:backgroundRemoval>
                      </a14:imgEffect>
                    </a14:imgLayer>
                  </a14:imgProps>
                </a:ext>
              </a:extLst>
            </a:blip>
            <a:srcRect r="30581"/>
            <a:stretch/>
          </p:blipFill>
          <p:spPr>
            <a:xfrm>
              <a:off x="1752590" y="1860363"/>
              <a:ext cx="797311" cy="525194"/>
            </a:xfrm>
            <a:prstGeom prst="rect">
              <a:avLst/>
            </a:prstGeom>
          </p:spPr>
        </p:pic>
        <p:sp>
          <p:nvSpPr>
            <p:cNvPr id="175" name="TextBox 174"/>
            <p:cNvSpPr txBox="1"/>
            <p:nvPr/>
          </p:nvSpPr>
          <p:spPr>
            <a:xfrm>
              <a:off x="1618552" y="2371375"/>
              <a:ext cx="9213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 Store</a:t>
              </a:r>
            </a:p>
          </p:txBody>
        </p:sp>
      </p:grpSp>
      <p:sp>
        <p:nvSpPr>
          <p:cNvPr id="177" name="Right Arrow 176"/>
          <p:cNvSpPr/>
          <p:nvPr/>
        </p:nvSpPr>
        <p:spPr>
          <a:xfrm>
            <a:off x="2326422" y="5198571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2720330" y="5090387"/>
            <a:ext cx="1264069" cy="972883"/>
            <a:chOff x="3127109" y="1839050"/>
            <a:chExt cx="1492599" cy="972883"/>
          </a:xfrm>
        </p:grpSpPr>
        <p:sp>
          <p:nvSpPr>
            <p:cNvPr id="209" name="Down Arrow 208"/>
            <p:cNvSpPr/>
            <p:nvPr/>
          </p:nvSpPr>
          <p:spPr>
            <a:xfrm>
              <a:off x="4115848" y="2523520"/>
              <a:ext cx="292678" cy="28841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127109" y="2324610"/>
              <a:ext cx="1492599" cy="25538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Warning Part</a:t>
              </a:r>
            </a:p>
          </p:txBody>
        </p:sp>
        <p:sp>
          <p:nvSpPr>
            <p:cNvPr id="211" name="フローチャート : 磁気ディスク 46"/>
            <p:cNvSpPr/>
            <p:nvPr/>
          </p:nvSpPr>
          <p:spPr>
            <a:xfrm>
              <a:off x="3800743" y="1891651"/>
              <a:ext cx="554510" cy="405101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noProof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rPr>
                <a:t>PCB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302982" y="1925267"/>
              <a:ext cx="479295" cy="382815"/>
            </a:xfrm>
            <a:prstGeom prst="rect">
              <a:avLst/>
            </a:prstGeom>
          </p:spPr>
        </p:pic>
        <p:sp>
          <p:nvSpPr>
            <p:cNvPr id="213" name="Rectangle 212"/>
            <p:cNvSpPr/>
            <p:nvPr/>
          </p:nvSpPr>
          <p:spPr>
            <a:xfrm>
              <a:off x="3279241" y="1839050"/>
              <a:ext cx="1189242" cy="736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Right Arrow 213"/>
          <p:cNvSpPr/>
          <p:nvPr/>
        </p:nvSpPr>
        <p:spPr>
          <a:xfrm>
            <a:off x="302079" y="5188550"/>
            <a:ext cx="501246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" descr="http://lcd-db-test:71/Img/Smart_Sto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7" y="5113362"/>
            <a:ext cx="94869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/>
          <p:cNvSpPr txBox="1"/>
          <p:nvPr/>
        </p:nvSpPr>
        <p:spPr>
          <a:xfrm rot="20135693">
            <a:off x="6765073" y="5479164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Store</a:t>
            </a:r>
          </a:p>
        </p:txBody>
      </p:sp>
      <p:cxnSp>
        <p:nvCxnSpPr>
          <p:cNvPr id="217" name="直線コネクタ 812"/>
          <p:cNvCxnSpPr/>
          <p:nvPr/>
        </p:nvCxnSpPr>
        <p:spPr>
          <a:xfrm flipV="1">
            <a:off x="6436604" y="5182604"/>
            <a:ext cx="270201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6737814" y="4857741"/>
            <a:ext cx="481177" cy="320956"/>
            <a:chOff x="6691634" y="1606404"/>
            <a:chExt cx="481177" cy="320956"/>
          </a:xfrm>
        </p:grpSpPr>
        <p:cxnSp>
          <p:nvCxnSpPr>
            <p:cNvPr id="219" name="直線コネクタ 812"/>
            <p:cNvCxnSpPr/>
            <p:nvPr/>
          </p:nvCxnSpPr>
          <p:spPr>
            <a:xfrm flipH="1">
              <a:off x="6691634" y="1614343"/>
              <a:ext cx="307917" cy="313017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811"/>
            <p:cNvCxnSpPr/>
            <p:nvPr/>
          </p:nvCxnSpPr>
          <p:spPr>
            <a:xfrm flipV="1">
              <a:off x="6999551" y="1606404"/>
              <a:ext cx="173260" cy="4650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直線コネクタ 811"/>
          <p:cNvCxnSpPr/>
          <p:nvPr/>
        </p:nvCxnSpPr>
        <p:spPr>
          <a:xfrm>
            <a:off x="6172791" y="5602274"/>
            <a:ext cx="457200" cy="0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7210786" y="4601416"/>
            <a:ext cx="593775" cy="422177"/>
            <a:chOff x="5062527" y="4587956"/>
            <a:chExt cx="1232733" cy="808009"/>
          </a:xfrm>
        </p:grpSpPr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27" y="4587956"/>
              <a:ext cx="1232733" cy="808009"/>
            </a:xfrm>
            <a:prstGeom prst="rect">
              <a:avLst/>
            </a:prstGeom>
          </p:spPr>
        </p:pic>
        <p:grpSp>
          <p:nvGrpSpPr>
            <p:cNvPr id="224" name="Group 223"/>
            <p:cNvGrpSpPr/>
            <p:nvPr/>
          </p:nvGrpSpPr>
          <p:grpSpPr>
            <a:xfrm>
              <a:off x="5124658" y="4672483"/>
              <a:ext cx="688177" cy="612950"/>
              <a:chOff x="6496429" y="1675077"/>
              <a:chExt cx="1666378" cy="1692235"/>
            </a:xfrm>
          </p:grpSpPr>
          <p:sp>
            <p:nvSpPr>
              <p:cNvPr id="225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6705814" y="1987428"/>
                <a:ext cx="845444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6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6650506" y="1675077"/>
                <a:ext cx="881000" cy="603847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7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6650505" y="2323503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8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6697913" y="2608178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9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6508279" y="2786099"/>
                <a:ext cx="841494" cy="581213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0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7140388" y="2691209"/>
                <a:ext cx="976857" cy="664242"/>
              </a:xfrm>
              <a:prstGeom prst="cube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1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7268969" y="2350779"/>
                <a:ext cx="881000" cy="525859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2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6502847" y="2505379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3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6496429" y="2185119"/>
                <a:ext cx="857296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4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7127731" y="2030919"/>
                <a:ext cx="1035076" cy="676103"/>
              </a:xfrm>
              <a:prstGeom prst="cube">
                <a:avLst>
                  <a:gd name="adj" fmla="val 48973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5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7286563" y="1675766"/>
                <a:ext cx="853346" cy="553536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6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6496429" y="1864860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1319" y="4990202"/>
            <a:ext cx="911645" cy="487681"/>
          </a:xfrm>
          <a:prstGeom prst="rect">
            <a:avLst/>
          </a:prstGeom>
        </p:spPr>
      </p:pic>
      <p:cxnSp>
        <p:nvCxnSpPr>
          <p:cNvPr id="238" name="直線コネクタ 812"/>
          <p:cNvCxnSpPr/>
          <p:nvPr/>
        </p:nvCxnSpPr>
        <p:spPr>
          <a:xfrm flipV="1">
            <a:off x="7779143" y="4803542"/>
            <a:ext cx="9144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811"/>
          <p:cNvCxnSpPr/>
          <p:nvPr/>
        </p:nvCxnSpPr>
        <p:spPr>
          <a:xfrm>
            <a:off x="7864215" y="4803542"/>
            <a:ext cx="209248" cy="233568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812"/>
          <p:cNvCxnSpPr/>
          <p:nvPr/>
        </p:nvCxnSpPr>
        <p:spPr>
          <a:xfrm flipV="1">
            <a:off x="7412338" y="5635332"/>
            <a:ext cx="36576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811"/>
          <p:cNvCxnSpPr/>
          <p:nvPr/>
        </p:nvCxnSpPr>
        <p:spPr>
          <a:xfrm flipV="1">
            <a:off x="7778098" y="5461689"/>
            <a:ext cx="168892" cy="173643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7567598" y="4481497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Kanban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097058" y="5625472"/>
            <a:ext cx="1001912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Kanban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8231811" y="5444541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MFG</a:t>
            </a:r>
          </a:p>
        </p:txBody>
      </p:sp>
      <p:sp>
        <p:nvSpPr>
          <p:cNvPr id="246" name="平行四辺形 8"/>
          <p:cNvSpPr/>
          <p:nvPr/>
        </p:nvSpPr>
        <p:spPr>
          <a:xfrm>
            <a:off x="4192439" y="4753561"/>
            <a:ext cx="1626735" cy="941106"/>
          </a:xfrm>
          <a:prstGeom prst="parallelogram">
            <a:avLst>
              <a:gd name="adj" fmla="val 97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91195" y1="9302" x2="95597" y2="31008"/>
                        <a14:foregroundMark x1="94969" y1="6977" x2="86164" y2="6977"/>
                        <a14:foregroundMark x1="80503" y1="8527" x2="80503" y2="8527"/>
                        <a14:foregroundMark x1="96226" y1="83721" x2="86164" y2="83721"/>
                        <a14:foregroundMark x1="62893" y1="52713" x2="56604" y2="62016"/>
                        <a14:foregroundMark x1="69182" y1="61240" x2="57233" y2="68217"/>
                        <a14:foregroundMark x1="76101" y1="51163" x2="69811" y2="60465"/>
                        <a14:foregroundMark x1="63522" y1="68217" x2="58491" y2="69767"/>
                        <a14:foregroundMark x1="67296" y1="62791" x2="58491" y2="74419"/>
                        <a14:foregroundMark x1="59119" y1="75969" x2="59119" y2="94574"/>
                        <a14:foregroundMark x1="54717" y1="78295" x2="54088" y2="96124"/>
                        <a14:foregroundMark x1="53459" y1="79070" x2="54088" y2="86822"/>
                        <a14:foregroundMark x1="57233" y1="97674" x2="53459" y2="97674"/>
                        <a14:foregroundMark x1="40252" y1="75969" x2="41509" y2="96124"/>
                        <a14:foregroundMark x1="42767" y1="77519" x2="43396" y2="89147"/>
                        <a14:foregroundMark x1="39623" y1="76744" x2="37736" y2="83721"/>
                        <a14:foregroundMark x1="47170" y1="78295" x2="42138" y2="78295"/>
                        <a14:foregroundMark x1="36478" y1="89147" x2="36478" y2="94574"/>
                        <a14:foregroundMark x1="37736" y1="73643" x2="38365" y2="90698"/>
                        <a14:foregroundMark x1="69182" y1="52713" x2="54088" y2="69767"/>
                        <a14:foregroundMark x1="67296" y1="44186" x2="50314" y2="65891"/>
                        <a14:foregroundMark x1="59748" y1="43411" x2="50943" y2="61240"/>
                        <a14:foregroundMark x1="52830" y1="51163" x2="47170" y2="62791"/>
                        <a14:foregroundMark x1="52830" y1="48837" x2="48428" y2="58915"/>
                        <a14:foregroundMark x1="47799" y1="60465" x2="44025" y2="68217"/>
                        <a14:foregroundMark x1="87421" y1="27907" x2="87421" y2="27907"/>
                        <a14:foregroundMark x1="77358" y1="32558" x2="67296" y2="32558"/>
                        <a14:foregroundMark x1="80503" y1="33333" x2="80503" y2="33333"/>
                        <a14:foregroundMark x1="66038" y1="32558" x2="62893" y2="39535"/>
                        <a14:foregroundMark x1="42767" y1="58915" x2="39623" y2="62016"/>
                        <a14:foregroundMark x1="43396" y1="58915" x2="39623" y2="61240"/>
                        <a14:foregroundMark x1="43396" y1="57364" x2="38365" y2="61240"/>
                        <a14:foregroundMark x1="43396" y1="58140" x2="43396" y2="58140"/>
                        <a14:foregroundMark x1="37736" y1="65116" x2="37736" y2="71318"/>
                        <a14:foregroundMark x1="37736" y1="62016" x2="37736" y2="68217"/>
                        <a14:foregroundMark x1="67296" y1="30233" x2="59119" y2="42636"/>
                        <a14:foregroundMark x1="71069" y1="27132" x2="64151" y2="34109"/>
                        <a14:foregroundMark x1="56604" y1="44961" x2="45283" y2="58915"/>
                        <a14:backgroundMark x1="67296" y1="15504" x2="39623" y2="55814"/>
                        <a14:backgroundMark x1="64780" y1="31008" x2="40881" y2="58915"/>
                        <a14:backgroundMark x1="39623" y1="54264" x2="3774" y2="58915"/>
                        <a14:backgroundMark x1="32704" y1="59690" x2="6289" y2="60465"/>
                        <a14:backgroundMark x1="26415" y1="57364" x2="14465" y2="65116"/>
                      </a14:backgroundRemoval>
                    </a14:imgEffect>
                  </a14:imgLayer>
                </a14:imgProps>
              </a:ext>
            </a:extLst>
          </a:blip>
          <a:srcRect l="35706"/>
          <a:stretch/>
        </p:blipFill>
        <p:spPr>
          <a:xfrm flipH="1">
            <a:off x="4454043" y="5181445"/>
            <a:ext cx="435375" cy="498966"/>
          </a:xfrm>
          <a:prstGeom prst="rect">
            <a:avLst/>
          </a:prstGeom>
        </p:spPr>
      </p:pic>
      <p:sp>
        <p:nvSpPr>
          <p:cNvPr id="248" name="TextBox 247"/>
          <p:cNvSpPr txBox="1"/>
          <p:nvPr/>
        </p:nvSpPr>
        <p:spPr>
          <a:xfrm>
            <a:off x="4167563" y="5637968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Store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4846411" y="4620846"/>
            <a:ext cx="1025848" cy="477185"/>
            <a:chOff x="1146801" y="2555830"/>
            <a:chExt cx="1025848" cy="477185"/>
          </a:xfrm>
        </p:grpSpPr>
        <p:sp>
          <p:nvSpPr>
            <p:cNvPr id="250" name="Explosion 2 249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248858" y="269187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Serial Expire</a:t>
              </a:r>
            </a:p>
          </p:txBody>
        </p:sp>
      </p:grpSp>
      <p:sp>
        <p:nvSpPr>
          <p:cNvPr id="253" name="Right Arrow 252"/>
          <p:cNvSpPr/>
          <p:nvPr/>
        </p:nvSpPr>
        <p:spPr>
          <a:xfrm>
            <a:off x="3887918" y="5198571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2815027" y="4620846"/>
            <a:ext cx="1025848" cy="477185"/>
            <a:chOff x="1146801" y="2555830"/>
            <a:chExt cx="1025848" cy="477185"/>
          </a:xfrm>
        </p:grpSpPr>
        <p:sp>
          <p:nvSpPr>
            <p:cNvPr id="255" name="Explosion 2 254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290768" y="269126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 Deleted</a:t>
              </a: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4287123" y="5808195"/>
            <a:ext cx="65158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Repack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223723" y="5622712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Store</a:t>
            </a:r>
          </a:p>
        </p:txBody>
      </p:sp>
      <p:sp>
        <p:nvSpPr>
          <p:cNvPr id="260" name="平行四辺形 8"/>
          <p:cNvSpPr/>
          <p:nvPr/>
        </p:nvSpPr>
        <p:spPr>
          <a:xfrm>
            <a:off x="5117620" y="4795932"/>
            <a:ext cx="1914372" cy="864845"/>
          </a:xfrm>
          <a:prstGeom prst="parallelogram">
            <a:avLst>
              <a:gd name="adj" fmla="val 97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1" name="Picture 2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0993" y="5051559"/>
            <a:ext cx="683238" cy="34906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83" y="5198220"/>
            <a:ext cx="505515" cy="404799"/>
          </a:xfrm>
          <a:prstGeom prst="rect">
            <a:avLst/>
          </a:prstGeom>
        </p:spPr>
      </p:pic>
      <p:grpSp>
        <p:nvGrpSpPr>
          <p:cNvPr id="263" name="Group 262"/>
          <p:cNvGrpSpPr/>
          <p:nvPr/>
        </p:nvGrpSpPr>
        <p:grpSpPr>
          <a:xfrm>
            <a:off x="5823578" y="4512287"/>
            <a:ext cx="1038044" cy="492376"/>
            <a:chOff x="5592675" y="1260950"/>
            <a:chExt cx="1038044" cy="492376"/>
          </a:xfrm>
        </p:grpSpPr>
        <p:pic>
          <p:nvPicPr>
            <p:cNvPr id="267" name="Picture 26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500" b="95000" l="1500" r="9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8" t="10024" r="17088" b="9527"/>
            <a:stretch/>
          </p:blipFill>
          <p:spPr>
            <a:xfrm>
              <a:off x="5592675" y="1260950"/>
              <a:ext cx="400659" cy="492376"/>
            </a:xfrm>
            <a:prstGeom prst="rect">
              <a:avLst/>
            </a:prstGeom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500" b="95000" l="1500" r="9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8" t="10024" r="17088" b="9527"/>
            <a:stretch/>
          </p:blipFill>
          <p:spPr>
            <a:xfrm>
              <a:off x="5927674" y="1260950"/>
              <a:ext cx="400659" cy="492376"/>
            </a:xfrm>
            <a:prstGeom prst="rect">
              <a:avLst/>
            </a:prstGeom>
          </p:spPr>
        </p:pic>
        <p:pic>
          <p:nvPicPr>
            <p:cNvPr id="269" name="Picture 26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500" b="95000" l="1500" r="9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8" t="10024" r="17088" b="9527"/>
            <a:stretch/>
          </p:blipFill>
          <p:spPr>
            <a:xfrm>
              <a:off x="6230060" y="1260950"/>
              <a:ext cx="400659" cy="492376"/>
            </a:xfrm>
            <a:prstGeom prst="rect">
              <a:avLst/>
            </a:prstGeom>
          </p:spPr>
        </p:pic>
      </p:grpSp>
      <p:sp>
        <p:nvSpPr>
          <p:cNvPr id="252" name="Right Arrow 251"/>
          <p:cNvSpPr/>
          <p:nvPr/>
        </p:nvSpPr>
        <p:spPr>
          <a:xfrm>
            <a:off x="4921762" y="5198571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roup 487"/>
          <p:cNvGrpSpPr/>
          <p:nvPr/>
        </p:nvGrpSpPr>
        <p:grpSpPr>
          <a:xfrm>
            <a:off x="54167" y="879328"/>
            <a:ext cx="1159791" cy="383499"/>
            <a:chOff x="43193" y="29438"/>
            <a:chExt cx="1546388" cy="511331"/>
          </a:xfrm>
        </p:grpSpPr>
        <p:sp>
          <p:nvSpPr>
            <p:cNvPr id="489" name="Rectangle 488"/>
            <p:cNvSpPr/>
            <p:nvPr/>
          </p:nvSpPr>
          <p:spPr>
            <a:xfrm>
              <a:off x="560892" y="29438"/>
              <a:ext cx="1028689" cy="492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9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DBC-RA2</a:t>
              </a:r>
            </a:p>
            <a:p>
              <a:pPr algn="ctr"/>
              <a:r>
                <a:rPr lang="en-US" sz="9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PLD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3193" y="38035"/>
              <a:ext cx="428053" cy="350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95593" y="190435"/>
              <a:ext cx="428053" cy="350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  <p:sp>
        <p:nvSpPr>
          <p:cNvPr id="49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87314" y="893638"/>
            <a:ext cx="320621" cy="295324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algn="ctr">
              <a:defRPr/>
            </a:pPr>
            <a:fld id="{DF45C4D3-E5FA-4693-B145-B6F044B422B4}" type="slidenum">
              <a:rPr lang="en-US" sz="1350" b="1">
                <a:solidFill>
                  <a:prstClr val="black">
                    <a:tint val="7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>
                <a:defRPr/>
              </a:pPr>
              <a:t>4</a:t>
            </a:fld>
            <a:endParaRPr lang="en-US" sz="1350" b="1" dirty="0">
              <a:solidFill>
                <a:prstClr val="black">
                  <a:tint val="7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493" name="Straight Connector 492"/>
          <p:cNvCxnSpPr/>
          <p:nvPr/>
        </p:nvCxnSpPr>
        <p:spPr>
          <a:xfrm flipV="1">
            <a:off x="19327" y="1282998"/>
            <a:ext cx="91211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/>
          <p:cNvSpPr/>
          <p:nvPr/>
        </p:nvSpPr>
        <p:spPr>
          <a:xfrm>
            <a:off x="1281191" y="903605"/>
            <a:ext cx="7420367" cy="3461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63275" tIns="31638" rIns="63275" bIns="31638" rtlCol="0" anchor="ctr"/>
          <a:lstStyle/>
          <a:p>
            <a:r>
              <a:rPr lang="en-US" sz="24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8" name="กล่องข้อความ 447">
            <a:extLst>
              <a:ext uri="{FF2B5EF4-FFF2-40B4-BE49-F238E27FC236}">
                <a16:creationId xmlns:a16="http://schemas.microsoft.com/office/drawing/2014/main" id="{797583EA-04AA-F783-D371-6912BFFFAADF}"/>
              </a:ext>
            </a:extLst>
          </p:cNvPr>
          <p:cNvSpPr txBox="1"/>
          <p:nvPr/>
        </p:nvSpPr>
        <p:spPr>
          <a:xfrm>
            <a:off x="375207" y="2240971"/>
            <a:ext cx="75622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Part expired.</a:t>
            </a:r>
          </a:p>
          <a:p>
            <a:r>
              <a:rPr lang="en-US" sz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FI-FO control quality.</a:t>
            </a:r>
          </a:p>
          <a:p>
            <a:r>
              <a:rPr lang="en-US" sz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Manage outstanding stock by implementing IT systems to control</a:t>
            </a:r>
          </a:p>
          <a:p>
            <a:r>
              <a:rPr lang="en-US" sz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4) Reduce work load check expired parts</a:t>
            </a:r>
          </a:p>
          <a:p>
            <a:r>
              <a:rPr lang="en-US" sz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5) Link system Strategic stock / Combine / SSO</a:t>
            </a:r>
          </a:p>
        </p:txBody>
      </p:sp>
      <p:sp>
        <p:nvSpPr>
          <p:cNvPr id="451" name="Rectangle 493">
            <a:extLst>
              <a:ext uri="{FF2B5EF4-FFF2-40B4-BE49-F238E27FC236}">
                <a16:creationId xmlns:a16="http://schemas.microsoft.com/office/drawing/2014/main" id="{DA1FA51B-B3A2-A0B7-A19E-8D970A8DFBE1}"/>
              </a:ext>
            </a:extLst>
          </p:cNvPr>
          <p:cNvSpPr/>
          <p:nvPr/>
        </p:nvSpPr>
        <p:spPr>
          <a:xfrm>
            <a:off x="168467" y="1450807"/>
            <a:ext cx="7420367" cy="3461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63275" tIns="31638" rIns="63275" bIns="31638" rtlCol="0" anchor="ctr"/>
          <a:lstStyle/>
          <a:p>
            <a:r>
              <a:rPr lang="en-US" sz="24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</a:t>
            </a: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7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ลูกศร: โค้ง 37">
            <a:extLst>
              <a:ext uri="{FF2B5EF4-FFF2-40B4-BE49-F238E27FC236}">
                <a16:creationId xmlns:a16="http://schemas.microsoft.com/office/drawing/2014/main" id="{6516FC95-17CC-00C6-4203-0A93C3079B72}"/>
              </a:ext>
            </a:extLst>
          </p:cNvPr>
          <p:cNvSpPr/>
          <p:nvPr/>
        </p:nvSpPr>
        <p:spPr>
          <a:xfrm flipV="1">
            <a:off x="1144838" y="4735879"/>
            <a:ext cx="399723" cy="509955"/>
          </a:xfrm>
          <a:prstGeom prst="bentArrow">
            <a:avLst>
              <a:gd name="adj1" fmla="val 25000"/>
              <a:gd name="adj2" fmla="val 25807"/>
              <a:gd name="adj3" fmla="val 25000"/>
              <a:gd name="adj4" fmla="val 4375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grpSp>
        <p:nvGrpSpPr>
          <p:cNvPr id="488" name="Group 487"/>
          <p:cNvGrpSpPr/>
          <p:nvPr/>
        </p:nvGrpSpPr>
        <p:grpSpPr>
          <a:xfrm>
            <a:off x="54167" y="879328"/>
            <a:ext cx="1159791" cy="383499"/>
            <a:chOff x="43193" y="29438"/>
            <a:chExt cx="1546388" cy="511331"/>
          </a:xfrm>
        </p:grpSpPr>
        <p:sp>
          <p:nvSpPr>
            <p:cNvPr id="489" name="Rectangle 488"/>
            <p:cNvSpPr/>
            <p:nvPr/>
          </p:nvSpPr>
          <p:spPr>
            <a:xfrm>
              <a:off x="560892" y="29438"/>
              <a:ext cx="1028689" cy="492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9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DBC-RA2</a:t>
              </a:r>
            </a:p>
            <a:p>
              <a:pPr algn="ctr"/>
              <a:r>
                <a:rPr lang="en-US" sz="9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PLD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3193" y="38035"/>
              <a:ext cx="428053" cy="350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95593" y="190435"/>
              <a:ext cx="428053" cy="350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  <p:sp>
        <p:nvSpPr>
          <p:cNvPr id="49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87314" y="893638"/>
            <a:ext cx="320621" cy="295324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algn="ctr">
              <a:defRPr/>
            </a:pPr>
            <a:fld id="{DF45C4D3-E5FA-4693-B145-B6F044B422B4}" type="slidenum">
              <a:rPr lang="en-US" sz="1350" b="1">
                <a:solidFill>
                  <a:prstClr val="black">
                    <a:tint val="7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>
                <a:defRPr/>
              </a:pPr>
              <a:t>5</a:t>
            </a:fld>
            <a:endParaRPr lang="en-US" sz="1350" b="1" dirty="0">
              <a:solidFill>
                <a:prstClr val="black">
                  <a:tint val="7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493" name="Straight Connector 492"/>
          <p:cNvCxnSpPr/>
          <p:nvPr/>
        </p:nvCxnSpPr>
        <p:spPr>
          <a:xfrm flipV="1">
            <a:off x="19327" y="1282998"/>
            <a:ext cx="91211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/>
          <p:cNvSpPr/>
          <p:nvPr/>
        </p:nvSpPr>
        <p:spPr>
          <a:xfrm>
            <a:off x="1735855" y="903605"/>
            <a:ext cx="6234575" cy="3461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63275" tIns="31638" rIns="63275" bIns="31638" rtlCol="0" anchor="ctr"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Operation at Child Part PCB</a:t>
            </a:r>
          </a:p>
        </p:txBody>
      </p:sp>
      <p:sp>
        <p:nvSpPr>
          <p:cNvPr id="495" name="Rectangle 6"/>
          <p:cNvSpPr>
            <a:spLocks noChangeArrowheads="1"/>
          </p:cNvSpPr>
          <p:nvPr/>
        </p:nvSpPr>
        <p:spPr bwMode="auto">
          <a:xfrm>
            <a:off x="77445" y="2535589"/>
            <a:ext cx="955745" cy="2308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lIns="71837" tIns="35918" rIns="71837" bIns="35918" anchor="ctr"/>
          <a:lstStyle/>
          <a:p>
            <a:endParaRPr lang="en-US" sz="135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97978" y="2276757"/>
            <a:ext cx="94922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1) Receiving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9" y="3287985"/>
            <a:ext cx="278606" cy="364331"/>
          </a:xfrm>
          <a:prstGeom prst="rect">
            <a:avLst/>
          </a:prstGeom>
        </p:spPr>
      </p:pic>
      <p:pic>
        <p:nvPicPr>
          <p:cNvPr id="17" name="Picture 8" descr="6dc95ad8-9966-40f8-bf08-458a0590ab1a@cgr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19" y="2831725"/>
            <a:ext cx="462070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3" name="Picture 2" descr="e77b9749-e1c7-4d84-958c-2c57578d731b@cgr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7" y="3797441"/>
            <a:ext cx="341264" cy="34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02187" y="2652707"/>
            <a:ext cx="702436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Scan EDI [SIAM]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1" y="2791206"/>
            <a:ext cx="302662" cy="262062"/>
          </a:xfrm>
          <a:prstGeom prst="rect">
            <a:avLst/>
          </a:prstGeom>
        </p:spPr>
      </p:pic>
      <p:sp>
        <p:nvSpPr>
          <p:cNvPr id="4" name="Right Bracket 3"/>
          <p:cNvSpPr/>
          <p:nvPr/>
        </p:nvSpPr>
        <p:spPr>
          <a:xfrm>
            <a:off x="428490" y="3650899"/>
            <a:ext cx="386179" cy="65609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371869" y="4382883"/>
            <a:ext cx="478016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Child PCB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5435" y="3929453"/>
            <a:ext cx="20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14441" y="580399"/>
            <a:ext cx="929996" cy="96719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25653" y="3871751"/>
            <a:ext cx="20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กลุ่ม 4">
            <a:extLst>
              <a:ext uri="{FF2B5EF4-FFF2-40B4-BE49-F238E27FC236}">
                <a16:creationId xmlns:a16="http://schemas.microsoft.com/office/drawing/2014/main" id="{171F0EEF-142A-620C-A6A6-9F158EB1F04A}"/>
              </a:ext>
            </a:extLst>
          </p:cNvPr>
          <p:cNvGrpSpPr/>
          <p:nvPr/>
        </p:nvGrpSpPr>
        <p:grpSpPr>
          <a:xfrm>
            <a:off x="2721459" y="2248843"/>
            <a:ext cx="3272225" cy="2592762"/>
            <a:chOff x="1106497" y="2251421"/>
            <a:chExt cx="3272225" cy="259276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96" name="Rectangle 6"/>
            <p:cNvSpPr>
              <a:spLocks noChangeArrowheads="1"/>
            </p:cNvSpPr>
            <p:nvPr/>
          </p:nvSpPr>
          <p:spPr bwMode="auto">
            <a:xfrm>
              <a:off x="1106497" y="2535588"/>
              <a:ext cx="3272225" cy="2308595"/>
            </a:xfrm>
            <a:prstGeom prst="rect">
              <a:avLst/>
            </a:prstGeom>
            <a:grpFill/>
            <a:ln w="31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71837" tIns="35918" rIns="71837" bIns="35918" anchor="ctr"/>
            <a:lstStyle/>
            <a:p>
              <a:endParaRPr lang="en-US" sz="13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55756" y="2251421"/>
              <a:ext cx="1711854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2) Create label ***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1967" y="2652382"/>
              <a:ext cx="556563" cy="16158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50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2.1) Unpack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38343" y="2645239"/>
              <a:ext cx="52454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50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2.3) Scan EDI slip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54885" y="2645238"/>
              <a:ext cx="500926" cy="3000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50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2.5) Print Create label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60493" y="2652382"/>
              <a:ext cx="478081" cy="4385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50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2.6) Attach serial label at parts</a:t>
              </a:r>
            </a:p>
          </p:txBody>
        </p:sp>
        <p:pic>
          <p:nvPicPr>
            <p:cNvPr id="32" name="Picture 8" descr="6dc95ad8-9966-40f8-bf08-458a0590ab1a@cgr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853" y="3041328"/>
              <a:ext cx="347974" cy="3479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52" y="3111826"/>
              <a:ext cx="214741" cy="214741"/>
            </a:xfrm>
            <a:prstGeom prst="rect">
              <a:avLst/>
            </a:prstGeom>
            <a:grpFill/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190" t="32902"/>
            <a:stretch>
              <a:fillRect/>
            </a:stretch>
          </p:blipFill>
          <p:spPr bwMode="auto">
            <a:xfrm flipH="1">
              <a:off x="2811683" y="3125629"/>
              <a:ext cx="207800" cy="222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83256" y="3156784"/>
              <a:ext cx="176077" cy="173354"/>
            </a:xfrm>
            <a:prstGeom prst="rect">
              <a:avLst/>
            </a:prstGeom>
            <a:grpFill/>
          </p:spPr>
        </p:pic>
        <p:pic>
          <p:nvPicPr>
            <p:cNvPr id="35" name="Picture 34"/>
            <p:cNvPicPr preferRelativeResize="0"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513" y="3080067"/>
              <a:ext cx="266455" cy="104068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rgbClr val="FFF2CC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650507" y="3074501"/>
              <a:ext cx="305736" cy="337919"/>
            </a:xfrm>
            <a:prstGeom prst="rect">
              <a:avLst/>
            </a:prstGeom>
            <a:grpFill/>
          </p:spPr>
        </p:pic>
        <p:pic>
          <p:nvPicPr>
            <p:cNvPr id="44" name="Picture 9" descr="ba3d856c-0f1f-4a07-b25f-0a499db6cfa9@cgr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915" y="3087298"/>
              <a:ext cx="242816" cy="2428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ight Arrow 14"/>
            <p:cNvSpPr/>
            <p:nvPr/>
          </p:nvSpPr>
          <p:spPr>
            <a:xfrm>
              <a:off x="1442023" y="3136984"/>
              <a:ext cx="140278" cy="107555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2629076" y="3140212"/>
              <a:ext cx="140278" cy="107555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046884" y="3136984"/>
              <a:ext cx="140278" cy="107555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57" name="Picture 2" descr="e77b9749-e1c7-4d84-958c-2c57578d731b@cgr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056" y="3772047"/>
              <a:ext cx="341264" cy="3412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C49051D4-F969-15C8-514D-75B34088DA98}"/>
              </a:ext>
            </a:extLst>
          </p:cNvPr>
          <p:cNvGrpSpPr/>
          <p:nvPr/>
        </p:nvGrpSpPr>
        <p:grpSpPr>
          <a:xfrm>
            <a:off x="957048" y="2258295"/>
            <a:ext cx="1689442" cy="2567538"/>
            <a:chOff x="4308587" y="2276644"/>
            <a:chExt cx="1689442" cy="2567538"/>
          </a:xfrm>
        </p:grpSpPr>
        <p:sp>
          <p:nvSpPr>
            <p:cNvPr id="55" name="TextBox 54"/>
            <p:cNvSpPr txBox="1"/>
            <p:nvPr/>
          </p:nvSpPr>
          <p:spPr>
            <a:xfrm>
              <a:off x="4642594" y="2276644"/>
              <a:ext cx="1101188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3) Free location</a:t>
              </a: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4452030" y="2535587"/>
              <a:ext cx="1545999" cy="2308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71837" tIns="35918" rIns="71837" bIns="35918" anchor="ctr"/>
            <a:lstStyle/>
            <a:p>
              <a:endParaRPr lang="en-US" sz="13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60" name="テキスト ボックス 254"/>
            <p:cNvSpPr txBox="1"/>
            <p:nvPr/>
          </p:nvSpPr>
          <p:spPr>
            <a:xfrm>
              <a:off x="5203446" y="3589307"/>
              <a:ext cx="77183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25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2) </a:t>
              </a:r>
              <a:r>
                <a:rPr kumimoji="1" lang="en-US" altLang="ja-JP" sz="525" b="1" dirty="0" err="1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Store_CIS</a:t>
              </a:r>
              <a:endParaRPr kumimoji="1" lang="en-US" altLang="ja-JP" sz="525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テキスト ボックス 254"/>
            <p:cNvSpPr txBox="1"/>
            <p:nvPr/>
          </p:nvSpPr>
          <p:spPr>
            <a:xfrm>
              <a:off x="5191948" y="4254083"/>
              <a:ext cx="77183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25" b="1" dirty="0">
                  <a:solidFill>
                    <a:schemeClr val="bg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3) </a:t>
              </a:r>
              <a:r>
                <a:rPr kumimoji="1" lang="en-US" altLang="ja-JP" sz="525" b="1" dirty="0" err="1">
                  <a:solidFill>
                    <a:schemeClr val="bg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Store_ADM</a:t>
              </a:r>
              <a:endParaRPr kumimoji="1" lang="en-US" altLang="ja-JP" sz="525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62" name="Group 1329"/>
            <p:cNvGrpSpPr>
              <a:grpSpLocks/>
            </p:cNvGrpSpPr>
            <p:nvPr/>
          </p:nvGrpSpPr>
          <p:grpSpPr bwMode="auto">
            <a:xfrm flipH="1">
              <a:off x="5360041" y="3066752"/>
              <a:ext cx="435644" cy="234765"/>
              <a:chOff x="912" y="2780"/>
              <a:chExt cx="144" cy="104"/>
            </a:xfrm>
          </p:grpSpPr>
          <p:sp>
            <p:nvSpPr>
              <p:cNvPr id="63" name="Line 1330"/>
              <p:cNvSpPr>
                <a:spLocks noChangeShapeType="1"/>
              </p:cNvSpPr>
              <p:nvPr/>
            </p:nvSpPr>
            <p:spPr bwMode="auto">
              <a:xfrm>
                <a:off x="912" y="27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1331"/>
              <p:cNvSpPr>
                <a:spLocks noChangeShapeType="1"/>
              </p:cNvSpPr>
              <p:nvPr/>
            </p:nvSpPr>
            <p:spPr bwMode="auto">
              <a:xfrm>
                <a:off x="912" y="2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1332"/>
              <p:cNvSpPr>
                <a:spLocks noChangeShapeType="1"/>
              </p:cNvSpPr>
              <p:nvPr/>
            </p:nvSpPr>
            <p:spPr bwMode="auto">
              <a:xfrm>
                <a:off x="912" y="28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6" name="Line 1333"/>
              <p:cNvSpPr>
                <a:spLocks noChangeShapeType="1"/>
              </p:cNvSpPr>
              <p:nvPr/>
            </p:nvSpPr>
            <p:spPr bwMode="auto">
              <a:xfrm>
                <a:off x="912" y="28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7" name="Line 1335"/>
              <p:cNvSpPr>
                <a:spLocks noChangeShapeType="1"/>
              </p:cNvSpPr>
              <p:nvPr/>
            </p:nvSpPr>
            <p:spPr bwMode="auto">
              <a:xfrm rot="-5400000">
                <a:off x="860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8" name="Line 1336"/>
              <p:cNvSpPr>
                <a:spLocks noChangeShapeType="1"/>
              </p:cNvSpPr>
              <p:nvPr/>
            </p:nvSpPr>
            <p:spPr bwMode="auto">
              <a:xfrm rot="-5400000">
                <a:off x="908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9" name="Line 1337"/>
              <p:cNvSpPr>
                <a:spLocks noChangeShapeType="1"/>
              </p:cNvSpPr>
              <p:nvPr/>
            </p:nvSpPr>
            <p:spPr bwMode="auto">
              <a:xfrm rot="-5400000">
                <a:off x="956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0" name="Line 1338"/>
              <p:cNvSpPr>
                <a:spLocks noChangeShapeType="1"/>
              </p:cNvSpPr>
              <p:nvPr/>
            </p:nvSpPr>
            <p:spPr bwMode="auto">
              <a:xfrm rot="-5400000">
                <a:off x="1004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1" name="Group 1329"/>
            <p:cNvGrpSpPr>
              <a:grpSpLocks/>
            </p:cNvGrpSpPr>
            <p:nvPr/>
          </p:nvGrpSpPr>
          <p:grpSpPr bwMode="auto">
            <a:xfrm flipH="1">
              <a:off x="5360041" y="3776468"/>
              <a:ext cx="435644" cy="234765"/>
              <a:chOff x="912" y="2780"/>
              <a:chExt cx="144" cy="104"/>
            </a:xfrm>
          </p:grpSpPr>
          <p:sp>
            <p:nvSpPr>
              <p:cNvPr id="72" name="Line 1330"/>
              <p:cNvSpPr>
                <a:spLocks noChangeShapeType="1"/>
              </p:cNvSpPr>
              <p:nvPr/>
            </p:nvSpPr>
            <p:spPr bwMode="auto">
              <a:xfrm>
                <a:off x="912" y="27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3" name="Line 1331"/>
              <p:cNvSpPr>
                <a:spLocks noChangeShapeType="1"/>
              </p:cNvSpPr>
              <p:nvPr/>
            </p:nvSpPr>
            <p:spPr bwMode="auto">
              <a:xfrm>
                <a:off x="912" y="2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4" name="Line 1332"/>
              <p:cNvSpPr>
                <a:spLocks noChangeShapeType="1"/>
              </p:cNvSpPr>
              <p:nvPr/>
            </p:nvSpPr>
            <p:spPr bwMode="auto">
              <a:xfrm>
                <a:off x="912" y="28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" name="Line 1333"/>
              <p:cNvSpPr>
                <a:spLocks noChangeShapeType="1"/>
              </p:cNvSpPr>
              <p:nvPr/>
            </p:nvSpPr>
            <p:spPr bwMode="auto">
              <a:xfrm>
                <a:off x="912" y="28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6" name="Line 1335"/>
              <p:cNvSpPr>
                <a:spLocks noChangeShapeType="1"/>
              </p:cNvSpPr>
              <p:nvPr/>
            </p:nvSpPr>
            <p:spPr bwMode="auto">
              <a:xfrm rot="-5400000">
                <a:off x="860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" name="Line 1336"/>
              <p:cNvSpPr>
                <a:spLocks noChangeShapeType="1"/>
              </p:cNvSpPr>
              <p:nvPr/>
            </p:nvSpPr>
            <p:spPr bwMode="auto">
              <a:xfrm rot="-5400000">
                <a:off x="908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" name="Line 1337"/>
              <p:cNvSpPr>
                <a:spLocks noChangeShapeType="1"/>
              </p:cNvSpPr>
              <p:nvPr/>
            </p:nvSpPr>
            <p:spPr bwMode="auto">
              <a:xfrm rot="-5400000">
                <a:off x="956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9" name="Line 1338"/>
              <p:cNvSpPr>
                <a:spLocks noChangeShapeType="1"/>
              </p:cNvSpPr>
              <p:nvPr/>
            </p:nvSpPr>
            <p:spPr bwMode="auto">
              <a:xfrm rot="-5400000">
                <a:off x="1004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80" name="Group 1329"/>
            <p:cNvGrpSpPr>
              <a:grpSpLocks/>
            </p:cNvGrpSpPr>
            <p:nvPr/>
          </p:nvGrpSpPr>
          <p:grpSpPr bwMode="auto">
            <a:xfrm flipH="1">
              <a:off x="5360041" y="4433998"/>
              <a:ext cx="435644" cy="234765"/>
              <a:chOff x="912" y="2780"/>
              <a:chExt cx="144" cy="104"/>
            </a:xfrm>
          </p:grpSpPr>
          <p:sp>
            <p:nvSpPr>
              <p:cNvPr id="81" name="Line 1330"/>
              <p:cNvSpPr>
                <a:spLocks noChangeShapeType="1"/>
              </p:cNvSpPr>
              <p:nvPr/>
            </p:nvSpPr>
            <p:spPr bwMode="auto">
              <a:xfrm>
                <a:off x="912" y="27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1331"/>
              <p:cNvSpPr>
                <a:spLocks noChangeShapeType="1"/>
              </p:cNvSpPr>
              <p:nvPr/>
            </p:nvSpPr>
            <p:spPr bwMode="auto">
              <a:xfrm>
                <a:off x="912" y="2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1332"/>
              <p:cNvSpPr>
                <a:spLocks noChangeShapeType="1"/>
              </p:cNvSpPr>
              <p:nvPr/>
            </p:nvSpPr>
            <p:spPr bwMode="auto">
              <a:xfrm>
                <a:off x="912" y="28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1333"/>
              <p:cNvSpPr>
                <a:spLocks noChangeShapeType="1"/>
              </p:cNvSpPr>
              <p:nvPr/>
            </p:nvSpPr>
            <p:spPr bwMode="auto">
              <a:xfrm>
                <a:off x="912" y="28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1335"/>
              <p:cNvSpPr>
                <a:spLocks noChangeShapeType="1"/>
              </p:cNvSpPr>
              <p:nvPr/>
            </p:nvSpPr>
            <p:spPr bwMode="auto">
              <a:xfrm rot="-5400000">
                <a:off x="860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1336"/>
              <p:cNvSpPr>
                <a:spLocks noChangeShapeType="1"/>
              </p:cNvSpPr>
              <p:nvPr/>
            </p:nvSpPr>
            <p:spPr bwMode="auto">
              <a:xfrm rot="-5400000">
                <a:off x="908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1337"/>
              <p:cNvSpPr>
                <a:spLocks noChangeShapeType="1"/>
              </p:cNvSpPr>
              <p:nvPr/>
            </p:nvSpPr>
            <p:spPr bwMode="auto">
              <a:xfrm rot="-5400000">
                <a:off x="956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1338"/>
              <p:cNvSpPr>
                <a:spLocks noChangeShapeType="1"/>
              </p:cNvSpPr>
              <p:nvPr/>
            </p:nvSpPr>
            <p:spPr bwMode="auto">
              <a:xfrm rot="-5400000">
                <a:off x="1004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9" name="テキスト ボックス 254"/>
            <p:cNvSpPr txBox="1"/>
            <p:nvPr/>
          </p:nvSpPr>
          <p:spPr>
            <a:xfrm>
              <a:off x="5203446" y="2877611"/>
              <a:ext cx="77183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25" b="1" dirty="0">
                  <a:solidFill>
                    <a:schemeClr val="bg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1) Store_PH1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4308587" y="3929453"/>
              <a:ext cx="2057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Picture 2" descr="e77b9749-e1c7-4d84-958c-2c57578d731b@cgr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132" y="3772047"/>
              <a:ext cx="341264" cy="34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Left Bracket 23"/>
            <p:cNvSpPr/>
            <p:nvPr/>
          </p:nvSpPr>
          <p:spPr>
            <a:xfrm>
              <a:off x="5225327" y="3190789"/>
              <a:ext cx="116913" cy="1360592"/>
            </a:xfrm>
            <a:prstGeom prst="leftBracket">
              <a:avLst>
                <a:gd name="adj" fmla="val 0"/>
              </a:avLst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124863" y="3896289"/>
              <a:ext cx="20574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6080607" y="2526472"/>
            <a:ext cx="1172575" cy="2308595"/>
          </a:xfrm>
          <a:prstGeom prst="rect">
            <a:avLst/>
          </a:prstGeom>
          <a:solidFill>
            <a:srgbClr val="DEEBF7"/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lIns="71837" tIns="35918" rIns="71837" bIns="35918" anchor="ctr"/>
          <a:lstStyle/>
          <a:p>
            <a:endParaRPr lang="en-US" sz="1350" dirty="0">
              <a:highlight>
                <a:srgbClr val="EEF5FB"/>
              </a:highligh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86362" y="2274066"/>
            <a:ext cx="110118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4) Store Fixed</a:t>
            </a:r>
          </a:p>
        </p:txBody>
      </p:sp>
      <p:grpSp>
        <p:nvGrpSpPr>
          <p:cNvPr id="109" name="グループ化 45"/>
          <p:cNvGrpSpPr/>
          <p:nvPr/>
        </p:nvGrpSpPr>
        <p:grpSpPr>
          <a:xfrm>
            <a:off x="6662131" y="3109248"/>
            <a:ext cx="191531" cy="320034"/>
            <a:chOff x="2551144" y="3469434"/>
            <a:chExt cx="379445" cy="880188"/>
          </a:xfrm>
        </p:grpSpPr>
        <p:cxnSp>
          <p:nvCxnSpPr>
            <p:cNvPr id="110" name="直線コネクタ 46"/>
            <p:cNvCxnSpPr/>
            <p:nvPr/>
          </p:nvCxnSpPr>
          <p:spPr>
            <a:xfrm>
              <a:off x="2927481" y="3469434"/>
              <a:ext cx="0" cy="880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47"/>
            <p:cNvCxnSpPr/>
            <p:nvPr/>
          </p:nvCxnSpPr>
          <p:spPr>
            <a:xfrm>
              <a:off x="2554257" y="3469434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48"/>
            <p:cNvCxnSpPr/>
            <p:nvPr/>
          </p:nvCxnSpPr>
          <p:spPr>
            <a:xfrm>
              <a:off x="2557365" y="4349622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49"/>
            <p:cNvCxnSpPr/>
            <p:nvPr/>
          </p:nvCxnSpPr>
          <p:spPr>
            <a:xfrm>
              <a:off x="2557365" y="3752466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50"/>
            <p:cNvCxnSpPr/>
            <p:nvPr/>
          </p:nvCxnSpPr>
          <p:spPr>
            <a:xfrm>
              <a:off x="2551144" y="4044829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グループ化 45"/>
          <p:cNvGrpSpPr/>
          <p:nvPr/>
        </p:nvGrpSpPr>
        <p:grpSpPr>
          <a:xfrm>
            <a:off x="6643741" y="4223822"/>
            <a:ext cx="191531" cy="320034"/>
            <a:chOff x="2551144" y="3469434"/>
            <a:chExt cx="379445" cy="880188"/>
          </a:xfrm>
        </p:grpSpPr>
        <p:cxnSp>
          <p:nvCxnSpPr>
            <p:cNvPr id="116" name="直線コネクタ 46"/>
            <p:cNvCxnSpPr/>
            <p:nvPr/>
          </p:nvCxnSpPr>
          <p:spPr>
            <a:xfrm>
              <a:off x="2927481" y="3469434"/>
              <a:ext cx="0" cy="880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47"/>
            <p:cNvCxnSpPr/>
            <p:nvPr/>
          </p:nvCxnSpPr>
          <p:spPr>
            <a:xfrm>
              <a:off x="2554257" y="3469434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48"/>
            <p:cNvCxnSpPr/>
            <p:nvPr/>
          </p:nvCxnSpPr>
          <p:spPr>
            <a:xfrm>
              <a:off x="2557365" y="4349622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49"/>
            <p:cNvCxnSpPr/>
            <p:nvPr/>
          </p:nvCxnSpPr>
          <p:spPr>
            <a:xfrm>
              <a:off x="2557365" y="3752466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50"/>
            <p:cNvCxnSpPr/>
            <p:nvPr/>
          </p:nvCxnSpPr>
          <p:spPr>
            <a:xfrm>
              <a:off x="2551144" y="4044829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グループ化 45"/>
          <p:cNvGrpSpPr/>
          <p:nvPr/>
        </p:nvGrpSpPr>
        <p:grpSpPr>
          <a:xfrm>
            <a:off x="6662131" y="3671535"/>
            <a:ext cx="191531" cy="320034"/>
            <a:chOff x="2551144" y="3469434"/>
            <a:chExt cx="379445" cy="880188"/>
          </a:xfrm>
        </p:grpSpPr>
        <p:cxnSp>
          <p:nvCxnSpPr>
            <p:cNvPr id="122" name="直線コネクタ 46"/>
            <p:cNvCxnSpPr/>
            <p:nvPr/>
          </p:nvCxnSpPr>
          <p:spPr>
            <a:xfrm>
              <a:off x="2927481" y="3469434"/>
              <a:ext cx="0" cy="880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47"/>
            <p:cNvCxnSpPr/>
            <p:nvPr/>
          </p:nvCxnSpPr>
          <p:spPr>
            <a:xfrm>
              <a:off x="2554257" y="3469434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48"/>
            <p:cNvCxnSpPr/>
            <p:nvPr/>
          </p:nvCxnSpPr>
          <p:spPr>
            <a:xfrm>
              <a:off x="2557365" y="4349622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49"/>
            <p:cNvCxnSpPr/>
            <p:nvPr/>
          </p:nvCxnSpPr>
          <p:spPr>
            <a:xfrm>
              <a:off x="2557365" y="3752466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50"/>
            <p:cNvCxnSpPr/>
            <p:nvPr/>
          </p:nvCxnSpPr>
          <p:spPr>
            <a:xfrm>
              <a:off x="2551144" y="4044829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テキスト ボックス 254"/>
          <p:cNvSpPr txBox="1"/>
          <p:nvPr/>
        </p:nvSpPr>
        <p:spPr>
          <a:xfrm>
            <a:off x="6520504" y="2974581"/>
            <a:ext cx="47164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Store_1</a:t>
            </a:r>
          </a:p>
        </p:txBody>
      </p:sp>
      <p:sp>
        <p:nvSpPr>
          <p:cNvPr id="134" name="テキスト ボックス 254"/>
          <p:cNvSpPr txBox="1"/>
          <p:nvPr/>
        </p:nvSpPr>
        <p:spPr>
          <a:xfrm>
            <a:off x="6520504" y="3532005"/>
            <a:ext cx="47164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Store_2</a:t>
            </a:r>
          </a:p>
        </p:txBody>
      </p:sp>
      <p:sp>
        <p:nvSpPr>
          <p:cNvPr id="135" name="テキスト ボックス 254"/>
          <p:cNvSpPr txBox="1"/>
          <p:nvPr/>
        </p:nvSpPr>
        <p:spPr>
          <a:xfrm>
            <a:off x="6520504" y="4080809"/>
            <a:ext cx="47164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Store_3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328532" y="4597730"/>
            <a:ext cx="84991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Min-Max stock</a:t>
            </a:r>
          </a:p>
        </p:txBody>
      </p:sp>
      <p:sp>
        <p:nvSpPr>
          <p:cNvPr id="137" name="Rectangle 6"/>
          <p:cNvSpPr>
            <a:spLocks noChangeArrowheads="1"/>
          </p:cNvSpPr>
          <p:nvPr/>
        </p:nvSpPr>
        <p:spPr bwMode="auto">
          <a:xfrm>
            <a:off x="7320646" y="2517238"/>
            <a:ext cx="582647" cy="2308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lIns="71837" tIns="35918" rIns="71837" bIns="35918" anchor="ctr"/>
          <a:lstStyle/>
          <a:p>
            <a:endParaRPr lang="en-US" sz="135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81097" y="2256952"/>
            <a:ext cx="76003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5) MIZU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137749" y="3496071"/>
            <a:ext cx="4637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Store-in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88314" y="3521098"/>
            <a:ext cx="458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Store-out</a:t>
            </a:r>
          </a:p>
        </p:txBody>
      </p:sp>
      <p:pic>
        <p:nvPicPr>
          <p:cNvPr id="142" name="Picture 8" descr="6dc95ad8-9966-40f8-bf08-458a0590ab1a@cgr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69" y="3697764"/>
            <a:ext cx="347974" cy="3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" name="Picture 50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84345" y="3721099"/>
            <a:ext cx="183515" cy="289461"/>
          </a:xfrm>
          <a:prstGeom prst="rect">
            <a:avLst/>
          </a:prstGeom>
        </p:spPr>
      </p:pic>
      <p:pic>
        <p:nvPicPr>
          <p:cNvPr id="166" name="Picture 8" descr="6dc95ad8-9966-40f8-bf08-458a0590ab1a@cgr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42" y="3666758"/>
            <a:ext cx="347974" cy="3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Rectangle 6"/>
          <p:cNvSpPr>
            <a:spLocks noChangeArrowheads="1"/>
          </p:cNvSpPr>
          <p:nvPr/>
        </p:nvSpPr>
        <p:spPr bwMode="auto">
          <a:xfrm>
            <a:off x="7995708" y="2526472"/>
            <a:ext cx="1070555" cy="22993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lIns="71837" tIns="35918" rIns="71837" bIns="35918" anchor="ctr"/>
          <a:lstStyle/>
          <a:p>
            <a:endParaRPr lang="en-US" sz="135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940485" y="2274066"/>
            <a:ext cx="105490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6) PCB_ASS’Y</a:t>
            </a:r>
          </a:p>
        </p:txBody>
      </p:sp>
      <p:sp>
        <p:nvSpPr>
          <p:cNvPr id="503" name="Rectangle 502"/>
          <p:cNvSpPr/>
          <p:nvPr/>
        </p:nvSpPr>
        <p:spPr>
          <a:xfrm>
            <a:off x="7430942" y="3087298"/>
            <a:ext cx="397864" cy="14640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1" name="Picture 20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11" y="3798151"/>
            <a:ext cx="260747" cy="21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015" y="3330277"/>
            <a:ext cx="205463" cy="268682"/>
          </a:xfrm>
          <a:prstGeom prst="rect">
            <a:avLst/>
          </a:prstGeom>
        </p:spPr>
      </p:pic>
      <p:pic>
        <p:nvPicPr>
          <p:cNvPr id="504" name="Picture 50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59" y="3680229"/>
            <a:ext cx="149388" cy="16379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7288901" y="2602378"/>
            <a:ext cx="78704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Double check</a:t>
            </a:r>
          </a:p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Conf. PNDB</a:t>
            </a:r>
          </a:p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Prepare part supply production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6371459" y="2831483"/>
            <a:ext cx="685800" cy="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6370565" y="2838193"/>
            <a:ext cx="0" cy="642666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195937" y="3918092"/>
            <a:ext cx="662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Scan serial in stock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706555" y="3951065"/>
            <a:ext cx="6181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Scan serial out stock</a:t>
            </a:r>
          </a:p>
        </p:txBody>
      </p:sp>
      <p:sp>
        <p:nvSpPr>
          <p:cNvPr id="195" name="正方形/長方形 2"/>
          <p:cNvSpPr/>
          <p:nvPr/>
        </p:nvSpPr>
        <p:spPr>
          <a:xfrm>
            <a:off x="8547538" y="3789929"/>
            <a:ext cx="360800" cy="187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Flow</a:t>
            </a:r>
            <a:endParaRPr kumimoji="1" lang="ja-JP" altLang="en-US" sz="600" dirty="0">
              <a:solidFill>
                <a:schemeClr val="bg1">
                  <a:lumMod val="6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96" name="正方形/長方形 2"/>
          <p:cNvSpPr/>
          <p:nvPr/>
        </p:nvSpPr>
        <p:spPr>
          <a:xfrm>
            <a:off x="8547538" y="4197491"/>
            <a:ext cx="360800" cy="187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PSU</a:t>
            </a:r>
            <a:endParaRPr kumimoji="1" lang="ja-JP" altLang="en-US" sz="600" dirty="0">
              <a:solidFill>
                <a:schemeClr val="bg1">
                  <a:lumMod val="6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97" name="正方形/長方形 2"/>
          <p:cNvSpPr/>
          <p:nvPr/>
        </p:nvSpPr>
        <p:spPr>
          <a:xfrm>
            <a:off x="8075947" y="3135128"/>
            <a:ext cx="360800" cy="187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SMT</a:t>
            </a:r>
            <a:endParaRPr kumimoji="1" lang="ja-JP" altLang="en-US" sz="600" dirty="0">
              <a:solidFill>
                <a:schemeClr val="bg1">
                  <a:lumMod val="6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98" name="正方形/長方形 2"/>
          <p:cNvSpPr/>
          <p:nvPr/>
        </p:nvSpPr>
        <p:spPr>
          <a:xfrm>
            <a:off x="8547538" y="3427494"/>
            <a:ext cx="360800" cy="187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Hand</a:t>
            </a:r>
            <a:endParaRPr kumimoji="1" lang="ja-JP" altLang="en-US" sz="600" dirty="0">
              <a:solidFill>
                <a:schemeClr val="bg1">
                  <a:lumMod val="6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99" name="Left Bracket 198"/>
          <p:cNvSpPr/>
          <p:nvPr/>
        </p:nvSpPr>
        <p:spPr>
          <a:xfrm>
            <a:off x="8489585" y="3521721"/>
            <a:ext cx="101277" cy="785275"/>
          </a:xfrm>
          <a:prstGeom prst="leftBracket">
            <a:avLst>
              <a:gd name="adj" fmla="val 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0" name="Straight Arrow Connector 199"/>
          <p:cNvCxnSpPr/>
          <p:nvPr/>
        </p:nvCxnSpPr>
        <p:spPr>
          <a:xfrm flipV="1">
            <a:off x="8245673" y="3913522"/>
            <a:ext cx="34678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8243292" y="3335129"/>
            <a:ext cx="0" cy="5778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7830470" y="3880747"/>
            <a:ext cx="20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5728413" y="3890506"/>
            <a:ext cx="20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1">
            <a:extLst>
              <a:ext uri="{FF2B5EF4-FFF2-40B4-BE49-F238E27FC236}">
                <a16:creationId xmlns:a16="http://schemas.microsoft.com/office/drawing/2014/main" id="{C7007D62-96D0-ADBA-E5EB-389A6CEEE0C5}"/>
              </a:ext>
            </a:extLst>
          </p:cNvPr>
          <p:cNvCxnSpPr/>
          <p:nvPr/>
        </p:nvCxnSpPr>
        <p:spPr>
          <a:xfrm flipV="1">
            <a:off x="2574137" y="3876876"/>
            <a:ext cx="20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20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53" y="3797441"/>
            <a:ext cx="260747" cy="21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an 480">
            <a:extLst>
              <a:ext uri="{FF2B5EF4-FFF2-40B4-BE49-F238E27FC236}">
                <a16:creationId xmlns:a16="http://schemas.microsoft.com/office/drawing/2014/main" id="{7001F593-0C23-2D1C-D45E-943B7A4CF8A1}"/>
              </a:ext>
            </a:extLst>
          </p:cNvPr>
          <p:cNvSpPr/>
          <p:nvPr/>
        </p:nvSpPr>
        <p:spPr>
          <a:xfrm>
            <a:off x="6857948" y="1434794"/>
            <a:ext cx="783411" cy="561311"/>
          </a:xfrm>
          <a:prstGeom prst="can">
            <a:avLst/>
          </a:prstGeom>
          <a:solidFill>
            <a:srgbClr val="DEEBF7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TextBox 105">
            <a:extLst>
              <a:ext uri="{FF2B5EF4-FFF2-40B4-BE49-F238E27FC236}">
                <a16:creationId xmlns:a16="http://schemas.microsoft.com/office/drawing/2014/main" id="{260A0133-3147-D2D6-D6E1-670AEDDF0937}"/>
              </a:ext>
            </a:extLst>
          </p:cNvPr>
          <p:cNvSpPr txBox="1"/>
          <p:nvPr/>
        </p:nvSpPr>
        <p:spPr>
          <a:xfrm>
            <a:off x="6829821" y="1642834"/>
            <a:ext cx="84830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SSO system</a:t>
            </a:r>
          </a:p>
        </p:txBody>
      </p:sp>
      <p:cxnSp>
        <p:nvCxnSpPr>
          <p:cNvPr id="23" name="Straight Arrow Connector 505">
            <a:extLst>
              <a:ext uri="{FF2B5EF4-FFF2-40B4-BE49-F238E27FC236}">
                <a16:creationId xmlns:a16="http://schemas.microsoft.com/office/drawing/2014/main" id="{515556A7-8C46-7DC1-6DC9-C0AA33213017}"/>
              </a:ext>
            </a:extLst>
          </p:cNvPr>
          <p:cNvCxnSpPr/>
          <p:nvPr/>
        </p:nvCxnSpPr>
        <p:spPr>
          <a:xfrm flipV="1">
            <a:off x="7161949" y="2002733"/>
            <a:ext cx="2834" cy="150876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83">
            <a:extLst>
              <a:ext uri="{FF2B5EF4-FFF2-40B4-BE49-F238E27FC236}">
                <a16:creationId xmlns:a16="http://schemas.microsoft.com/office/drawing/2014/main" id="{4C3354E3-C3B3-14DF-946B-A9B7EA1E41DB}"/>
              </a:ext>
            </a:extLst>
          </p:cNvPr>
          <p:cNvCxnSpPr/>
          <p:nvPr/>
        </p:nvCxnSpPr>
        <p:spPr>
          <a:xfrm flipH="1" flipV="1">
            <a:off x="7068401" y="2006944"/>
            <a:ext cx="0" cy="82296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กลุ่ม 38">
            <a:extLst>
              <a:ext uri="{FF2B5EF4-FFF2-40B4-BE49-F238E27FC236}">
                <a16:creationId xmlns:a16="http://schemas.microsoft.com/office/drawing/2014/main" id="{DF6E43B8-782B-1851-6F7C-517A7693D40A}"/>
              </a:ext>
            </a:extLst>
          </p:cNvPr>
          <p:cNvGrpSpPr/>
          <p:nvPr/>
        </p:nvGrpSpPr>
        <p:grpSpPr>
          <a:xfrm>
            <a:off x="4518083" y="5599549"/>
            <a:ext cx="1785702" cy="845859"/>
            <a:chOff x="4706152" y="1388768"/>
            <a:chExt cx="1327350" cy="686039"/>
          </a:xfrm>
        </p:grpSpPr>
        <p:pic>
          <p:nvPicPr>
            <p:cNvPr id="40" name="Picture 479">
              <a:extLst>
                <a:ext uri="{FF2B5EF4-FFF2-40B4-BE49-F238E27FC236}">
                  <a16:creationId xmlns:a16="http://schemas.microsoft.com/office/drawing/2014/main" id="{16D22B44-6736-7835-2E64-F13A7DDF2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871" y="1388768"/>
              <a:ext cx="717631" cy="686039"/>
            </a:xfrm>
            <a:prstGeom prst="rect">
              <a:avLst/>
            </a:prstGeom>
          </p:spPr>
        </p:pic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B03C83B0-FF16-E9A4-88DE-14AA10790F2E}"/>
                </a:ext>
              </a:extLst>
            </p:cNvPr>
            <p:cNvSpPr/>
            <p:nvPr/>
          </p:nvSpPr>
          <p:spPr>
            <a:xfrm>
              <a:off x="4706152" y="1466548"/>
              <a:ext cx="694561" cy="436556"/>
            </a:xfrm>
            <a:prstGeom prst="ellipse">
              <a:avLst/>
            </a:prstGeom>
            <a:solidFill>
              <a:srgbClr val="F22F0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2" name="TextBox 103">
              <a:extLst>
                <a:ext uri="{FF2B5EF4-FFF2-40B4-BE49-F238E27FC236}">
                  <a16:creationId xmlns:a16="http://schemas.microsoft.com/office/drawing/2014/main" id="{ECD23E23-E156-A44E-4320-F892F873FC9E}"/>
                </a:ext>
              </a:extLst>
            </p:cNvPr>
            <p:cNvSpPr txBox="1"/>
            <p:nvPr/>
          </p:nvSpPr>
          <p:spPr>
            <a:xfrm>
              <a:off x="4717098" y="1556855"/>
              <a:ext cx="67518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25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Combine</a:t>
              </a:r>
            </a:p>
            <a:p>
              <a:pPr algn="ctr"/>
              <a:r>
                <a:rPr lang="en-US" sz="825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system</a:t>
              </a:r>
            </a:p>
          </p:txBody>
        </p:sp>
      </p:grpSp>
      <p:sp>
        <p:nvSpPr>
          <p:cNvPr id="43" name="Oval 149">
            <a:extLst>
              <a:ext uri="{FF2B5EF4-FFF2-40B4-BE49-F238E27FC236}">
                <a16:creationId xmlns:a16="http://schemas.microsoft.com/office/drawing/2014/main" id="{D954BB21-50B5-B7BC-94A9-73DBC5277D00}"/>
              </a:ext>
            </a:extLst>
          </p:cNvPr>
          <p:cNvSpPr/>
          <p:nvPr/>
        </p:nvSpPr>
        <p:spPr>
          <a:xfrm>
            <a:off x="1578191" y="4897688"/>
            <a:ext cx="1256088" cy="49032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5" name="TextBox 92">
            <a:extLst>
              <a:ext uri="{FF2B5EF4-FFF2-40B4-BE49-F238E27FC236}">
                <a16:creationId xmlns:a16="http://schemas.microsoft.com/office/drawing/2014/main" id="{B772B28E-BC74-9D6E-B006-780456D3B1EB}"/>
              </a:ext>
            </a:extLst>
          </p:cNvPr>
          <p:cNvSpPr txBox="1"/>
          <p:nvPr/>
        </p:nvSpPr>
        <p:spPr>
          <a:xfrm>
            <a:off x="1656209" y="5052418"/>
            <a:ext cx="109837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Strategy system</a:t>
            </a:r>
          </a:p>
        </p:txBody>
      </p:sp>
      <p:sp>
        <p:nvSpPr>
          <p:cNvPr id="46" name="ลูกศร: โค้ง 45">
            <a:extLst>
              <a:ext uri="{FF2B5EF4-FFF2-40B4-BE49-F238E27FC236}">
                <a16:creationId xmlns:a16="http://schemas.microsoft.com/office/drawing/2014/main" id="{8BEE5959-E53D-5808-BAEC-5EF57C400797}"/>
              </a:ext>
            </a:extLst>
          </p:cNvPr>
          <p:cNvSpPr/>
          <p:nvPr/>
        </p:nvSpPr>
        <p:spPr>
          <a:xfrm rot="16200000" flipV="1">
            <a:off x="4444587" y="3302134"/>
            <a:ext cx="385383" cy="356052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3150"/>
            </a:avLst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48" name="ลูกศร: โค้ง 47">
            <a:extLst>
              <a:ext uri="{FF2B5EF4-FFF2-40B4-BE49-F238E27FC236}">
                <a16:creationId xmlns:a16="http://schemas.microsoft.com/office/drawing/2014/main" id="{CA78ABE2-5C84-C518-7616-BCE3FA8CBEB8}"/>
              </a:ext>
            </a:extLst>
          </p:cNvPr>
          <p:cNvSpPr/>
          <p:nvPr/>
        </p:nvSpPr>
        <p:spPr>
          <a:xfrm rot="10800000">
            <a:off x="6309723" y="4974993"/>
            <a:ext cx="509308" cy="1142829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54" name="ลูกศร: โค้ง 53">
            <a:extLst>
              <a:ext uri="{FF2B5EF4-FFF2-40B4-BE49-F238E27FC236}">
                <a16:creationId xmlns:a16="http://schemas.microsoft.com/office/drawing/2014/main" id="{DC05002A-2716-92A9-58DB-EEEB02C27612}"/>
              </a:ext>
            </a:extLst>
          </p:cNvPr>
          <p:cNvSpPr/>
          <p:nvPr/>
        </p:nvSpPr>
        <p:spPr>
          <a:xfrm rot="5400000" flipH="1" flipV="1">
            <a:off x="2798255" y="4400520"/>
            <a:ext cx="611616" cy="266147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3150"/>
            </a:avLst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5A026BF9-AFA9-EB80-D8D1-FBE2209B1DBE}"/>
              </a:ext>
            </a:extLst>
          </p:cNvPr>
          <p:cNvSpPr/>
          <p:nvPr/>
        </p:nvSpPr>
        <p:spPr>
          <a:xfrm>
            <a:off x="2646490" y="2155288"/>
            <a:ext cx="4671776" cy="285968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685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Straight Arrow Connector 505">
            <a:extLst>
              <a:ext uri="{FF2B5EF4-FFF2-40B4-BE49-F238E27FC236}">
                <a16:creationId xmlns:a16="http://schemas.microsoft.com/office/drawing/2014/main" id="{7C54ACE1-7152-2E34-0F71-BDB5B5DC2F8A}"/>
              </a:ext>
            </a:extLst>
          </p:cNvPr>
          <p:cNvCxnSpPr>
            <a:cxnSpLocks/>
          </p:cNvCxnSpPr>
          <p:nvPr/>
        </p:nvCxnSpPr>
        <p:spPr>
          <a:xfrm flipH="1">
            <a:off x="5904310" y="5033400"/>
            <a:ext cx="1202746" cy="1981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angle 6"/>
          <p:cNvSpPr>
            <a:spLocks noChangeArrowheads="1"/>
          </p:cNvSpPr>
          <p:nvPr/>
        </p:nvSpPr>
        <p:spPr bwMode="auto">
          <a:xfrm>
            <a:off x="1111845" y="2523959"/>
            <a:ext cx="3272225" cy="2308595"/>
          </a:xfrm>
          <a:prstGeom prst="rect">
            <a:avLst/>
          </a:prstGeom>
          <a:solidFill>
            <a:srgbClr val="FFF2CC"/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lIns="71837" tIns="35918" rIns="71837" bIns="35918" anchor="ctr"/>
          <a:lstStyle/>
          <a:p>
            <a:endParaRPr lang="en-US" sz="135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9" name="ลูกศร: โค้ง 38">
            <a:extLst>
              <a:ext uri="{FF2B5EF4-FFF2-40B4-BE49-F238E27FC236}">
                <a16:creationId xmlns:a16="http://schemas.microsoft.com/office/drawing/2014/main" id="{9CB1F730-34B3-F203-9F50-774720897AB0}"/>
              </a:ext>
            </a:extLst>
          </p:cNvPr>
          <p:cNvSpPr/>
          <p:nvPr/>
        </p:nvSpPr>
        <p:spPr>
          <a:xfrm flipV="1">
            <a:off x="4479525" y="4727343"/>
            <a:ext cx="399723" cy="509955"/>
          </a:xfrm>
          <a:prstGeom prst="bentArrow">
            <a:avLst>
              <a:gd name="adj1" fmla="val 25000"/>
              <a:gd name="adj2" fmla="val 25807"/>
              <a:gd name="adj3" fmla="val 25000"/>
              <a:gd name="adj4" fmla="val 4375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grpSp>
        <p:nvGrpSpPr>
          <p:cNvPr id="488" name="Group 487"/>
          <p:cNvGrpSpPr/>
          <p:nvPr/>
        </p:nvGrpSpPr>
        <p:grpSpPr>
          <a:xfrm>
            <a:off x="54167" y="879328"/>
            <a:ext cx="1159791" cy="383499"/>
            <a:chOff x="43193" y="29438"/>
            <a:chExt cx="1546388" cy="511331"/>
          </a:xfrm>
        </p:grpSpPr>
        <p:sp>
          <p:nvSpPr>
            <p:cNvPr id="489" name="Rectangle 488"/>
            <p:cNvSpPr/>
            <p:nvPr/>
          </p:nvSpPr>
          <p:spPr>
            <a:xfrm>
              <a:off x="560892" y="29438"/>
              <a:ext cx="1028689" cy="492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9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DBC-RA2</a:t>
              </a:r>
            </a:p>
            <a:p>
              <a:pPr algn="ctr"/>
              <a:r>
                <a:rPr lang="en-US" sz="9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PLD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3193" y="38035"/>
              <a:ext cx="428053" cy="350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95593" y="190435"/>
              <a:ext cx="428053" cy="350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  <p:sp>
        <p:nvSpPr>
          <p:cNvPr id="49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87314" y="893638"/>
            <a:ext cx="320621" cy="295324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algn="ctr">
              <a:defRPr/>
            </a:pPr>
            <a:fld id="{DF45C4D3-E5FA-4693-B145-B6F044B422B4}" type="slidenum">
              <a:rPr lang="en-US" sz="1350" b="1">
                <a:solidFill>
                  <a:prstClr val="black">
                    <a:tint val="7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>
                <a:defRPr/>
              </a:pPr>
              <a:t>6</a:t>
            </a:fld>
            <a:endParaRPr lang="en-US" sz="1350" b="1" dirty="0">
              <a:solidFill>
                <a:prstClr val="black">
                  <a:tint val="7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493" name="Straight Connector 492"/>
          <p:cNvCxnSpPr/>
          <p:nvPr/>
        </p:nvCxnSpPr>
        <p:spPr>
          <a:xfrm flipV="1">
            <a:off x="19327" y="1282998"/>
            <a:ext cx="91211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/>
          <p:cNvSpPr/>
          <p:nvPr/>
        </p:nvSpPr>
        <p:spPr>
          <a:xfrm>
            <a:off x="1735855" y="903605"/>
            <a:ext cx="6234575" cy="3461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63275" tIns="31638" rIns="63275" bIns="31638" rtlCol="0" anchor="ctr"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Operation at Child Part PCB</a:t>
            </a:r>
          </a:p>
        </p:txBody>
      </p:sp>
      <p:sp>
        <p:nvSpPr>
          <p:cNvPr id="495" name="Rectangle 6"/>
          <p:cNvSpPr>
            <a:spLocks noChangeArrowheads="1"/>
          </p:cNvSpPr>
          <p:nvPr/>
        </p:nvSpPr>
        <p:spPr bwMode="auto">
          <a:xfrm>
            <a:off x="77445" y="2535589"/>
            <a:ext cx="955745" cy="2308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lIns="71837" tIns="35918" rIns="71837" bIns="35918" anchor="ctr"/>
          <a:lstStyle/>
          <a:p>
            <a:endParaRPr lang="en-US" sz="135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97978" y="2276757"/>
            <a:ext cx="94922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1) Receiving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9" y="3287985"/>
            <a:ext cx="278606" cy="364331"/>
          </a:xfrm>
          <a:prstGeom prst="rect">
            <a:avLst/>
          </a:prstGeom>
        </p:spPr>
      </p:pic>
      <p:pic>
        <p:nvPicPr>
          <p:cNvPr id="17" name="Picture 8" descr="6dc95ad8-9966-40f8-bf08-458a0590ab1a@cgr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19" y="2831725"/>
            <a:ext cx="462070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3" name="Picture 2" descr="e77b9749-e1c7-4d84-958c-2c57578d731b@cgr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7" y="3797441"/>
            <a:ext cx="341264" cy="34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02187" y="2652707"/>
            <a:ext cx="702436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Scan EDI [SIAM]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1" y="2791206"/>
            <a:ext cx="302662" cy="262062"/>
          </a:xfrm>
          <a:prstGeom prst="rect">
            <a:avLst/>
          </a:prstGeom>
        </p:spPr>
      </p:pic>
      <p:sp>
        <p:nvSpPr>
          <p:cNvPr id="4" name="Right Bracket 3"/>
          <p:cNvSpPr/>
          <p:nvPr/>
        </p:nvSpPr>
        <p:spPr>
          <a:xfrm>
            <a:off x="428490" y="3650899"/>
            <a:ext cx="386179" cy="65609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371869" y="4382883"/>
            <a:ext cx="478016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Child PCB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5435" y="3929453"/>
            <a:ext cx="20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71284" y="2276644"/>
            <a:ext cx="171185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2) Create label ***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2259" y="2645239"/>
            <a:ext cx="556563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2.1) Unpack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09944" y="2645239"/>
            <a:ext cx="464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2.2) Check D/C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8343" y="2645239"/>
            <a:ext cx="524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2.3) Scan EDI slip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55238" y="2645239"/>
            <a:ext cx="448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2.4) Input D/C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54885" y="2645238"/>
            <a:ext cx="5009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2.5) Print Create label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60493" y="2652382"/>
            <a:ext cx="47808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2.6) Attach serial label at parts</a:t>
            </a:r>
          </a:p>
        </p:txBody>
      </p:sp>
      <p:pic>
        <p:nvPicPr>
          <p:cNvPr id="32" name="Picture 8" descr="6dc95ad8-9966-40f8-bf08-458a0590ab1a@cgr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53" y="3041328"/>
            <a:ext cx="347974" cy="3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07" y="3123167"/>
            <a:ext cx="214741" cy="21474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90" t="32902"/>
          <a:stretch>
            <a:fillRect/>
          </a:stretch>
        </p:blipFill>
        <p:spPr bwMode="auto">
          <a:xfrm flipH="1">
            <a:off x="2811683" y="3125629"/>
            <a:ext cx="207800" cy="22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 descr="e77b9749-e1c7-4d84-958c-2c57578d731b@cgr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689" y="3152154"/>
            <a:ext cx="221612" cy="22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756079" y="2652383"/>
            <a:ext cx="6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2.7) Print cover list attach pallet parts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256" y="3156784"/>
            <a:ext cx="176077" cy="173354"/>
          </a:xfrm>
          <a:prstGeom prst="rect">
            <a:avLst/>
          </a:prstGeom>
        </p:spPr>
      </p:pic>
      <p:pic>
        <p:nvPicPr>
          <p:cNvPr id="35" name="Picture 34"/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13" y="3080067"/>
            <a:ext cx="266455" cy="1040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5" y="2993629"/>
            <a:ext cx="294593" cy="294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F2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0577" y="3067785"/>
            <a:ext cx="305736" cy="337919"/>
          </a:xfrm>
          <a:prstGeom prst="rect">
            <a:avLst/>
          </a:prstGeom>
        </p:spPr>
      </p:pic>
      <p:pic>
        <p:nvPicPr>
          <p:cNvPr id="44" name="Picture 9" descr="ba3d856c-0f1f-4a07-b25f-0a499db6cfa9@cgr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15" y="3087298"/>
            <a:ext cx="242816" cy="2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FFF2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58" y="4199468"/>
            <a:ext cx="705296" cy="63559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22708" y="4284766"/>
            <a:ext cx="7248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SSO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442023" y="3136984"/>
            <a:ext cx="140278" cy="10755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Right Arrow 48"/>
          <p:cNvSpPr/>
          <p:nvPr/>
        </p:nvSpPr>
        <p:spPr>
          <a:xfrm>
            <a:off x="1820735" y="3136984"/>
            <a:ext cx="140278" cy="10755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0" name="Right Arrow 49"/>
          <p:cNvSpPr/>
          <p:nvPr/>
        </p:nvSpPr>
        <p:spPr>
          <a:xfrm>
            <a:off x="2224905" y="3136984"/>
            <a:ext cx="140278" cy="10755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Right Arrow 50"/>
          <p:cNvSpPr/>
          <p:nvPr/>
        </p:nvSpPr>
        <p:spPr>
          <a:xfrm>
            <a:off x="2629076" y="3140212"/>
            <a:ext cx="140278" cy="10755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2" name="Right Arrow 51"/>
          <p:cNvSpPr/>
          <p:nvPr/>
        </p:nvSpPr>
        <p:spPr>
          <a:xfrm>
            <a:off x="3046884" y="3136984"/>
            <a:ext cx="140278" cy="10755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" name="Right Arrow 52"/>
          <p:cNvSpPr/>
          <p:nvPr/>
        </p:nvSpPr>
        <p:spPr>
          <a:xfrm>
            <a:off x="3629944" y="3136984"/>
            <a:ext cx="140278" cy="10755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9414441" y="580399"/>
            <a:ext cx="929996" cy="96719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4642594" y="2276644"/>
            <a:ext cx="110118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3) Free location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4452030" y="2535587"/>
            <a:ext cx="1545999" cy="2308595"/>
          </a:xfrm>
          <a:prstGeom prst="rect">
            <a:avLst/>
          </a:prstGeom>
          <a:solidFill>
            <a:srgbClr val="FFC000"/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lIns="71837" tIns="35918" rIns="71837" bIns="35918" anchor="ctr"/>
          <a:lstStyle/>
          <a:p>
            <a:endParaRPr lang="en-US" sz="1350" dirty="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57" name="Picture 2" descr="e77b9749-e1c7-4d84-958c-2c57578d731b@cgr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56" y="3772047"/>
            <a:ext cx="341264" cy="34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/>
          <p:cNvCxnSpPr/>
          <p:nvPr/>
        </p:nvCxnSpPr>
        <p:spPr>
          <a:xfrm flipV="1">
            <a:off x="976769" y="3929453"/>
            <a:ext cx="20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254"/>
          <p:cNvSpPr txBox="1"/>
          <p:nvPr/>
        </p:nvSpPr>
        <p:spPr>
          <a:xfrm>
            <a:off x="5203446" y="3589307"/>
            <a:ext cx="77183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kumimoji="1" lang="en-US" altLang="ja-JP" sz="525" b="1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Store_CIS</a:t>
            </a:r>
            <a:endParaRPr kumimoji="1" lang="en-US" altLang="ja-JP" sz="525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254"/>
          <p:cNvSpPr txBox="1"/>
          <p:nvPr/>
        </p:nvSpPr>
        <p:spPr>
          <a:xfrm>
            <a:off x="5191948" y="4254083"/>
            <a:ext cx="77183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kumimoji="1" lang="en-US" altLang="ja-JP" sz="525" b="1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Store_ADM</a:t>
            </a:r>
            <a:endParaRPr kumimoji="1" lang="en-US" altLang="ja-JP" sz="525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254"/>
          <p:cNvSpPr txBox="1"/>
          <p:nvPr/>
        </p:nvSpPr>
        <p:spPr>
          <a:xfrm>
            <a:off x="5203446" y="2877611"/>
            <a:ext cx="77183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1) Store_PH1</a:t>
            </a:r>
          </a:p>
        </p:txBody>
      </p:sp>
      <p:pic>
        <p:nvPicPr>
          <p:cNvPr id="90" name="Picture 2" descr="e77b9749-e1c7-4d84-958c-2c57578d731b@cgr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29" y="3764903"/>
            <a:ext cx="341264" cy="34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57" y="3532291"/>
            <a:ext cx="194405" cy="194405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>
          <a:xfrm flipV="1">
            <a:off x="4308587" y="3929453"/>
            <a:ext cx="20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 descr="e77b9749-e1c7-4d84-958c-2c57578d731b@cgr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32" y="3772047"/>
            <a:ext cx="341264" cy="34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8" descr="6dc95ad8-9966-40f8-bf08-458a0590ab1a@cgr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77" y="3576736"/>
            <a:ext cx="347974" cy="3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84" y="2780027"/>
            <a:ext cx="391391" cy="46451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7" name="TextBox 96"/>
          <p:cNvSpPr txBox="1"/>
          <p:nvPr/>
        </p:nvSpPr>
        <p:spPr>
          <a:xfrm>
            <a:off x="4438282" y="3231031"/>
            <a:ext cx="787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Scan EDI</a:t>
            </a:r>
          </a:p>
          <a:p>
            <a:pPr marL="128588" indent="-128588">
              <a:buFontTx/>
              <a:buChar char="-"/>
            </a:pPr>
            <a:r>
              <a:rPr lang="en-US" sz="450" b="1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Regist</a:t>
            </a: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location free</a:t>
            </a:r>
          </a:p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Keep part free location refer PO</a:t>
            </a:r>
          </a:p>
        </p:txBody>
      </p:sp>
      <p:sp>
        <p:nvSpPr>
          <p:cNvPr id="24" name="Left Bracket 23"/>
          <p:cNvSpPr/>
          <p:nvPr/>
        </p:nvSpPr>
        <p:spPr>
          <a:xfrm>
            <a:off x="5225327" y="3190789"/>
            <a:ext cx="116913" cy="1360592"/>
          </a:xfrm>
          <a:prstGeom prst="leftBracket">
            <a:avLst>
              <a:gd name="adj" fmla="val 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24863" y="3896289"/>
            <a:ext cx="20574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3C59B3A0-0243-EFE7-7D0C-F2BD6C198170}"/>
              </a:ext>
            </a:extLst>
          </p:cNvPr>
          <p:cNvGrpSpPr/>
          <p:nvPr/>
        </p:nvGrpSpPr>
        <p:grpSpPr>
          <a:xfrm>
            <a:off x="4952234" y="5539626"/>
            <a:ext cx="1785702" cy="845859"/>
            <a:chOff x="4706152" y="1388768"/>
            <a:chExt cx="1327350" cy="686039"/>
          </a:xfrm>
        </p:grpSpPr>
        <p:pic>
          <p:nvPicPr>
            <p:cNvPr id="480" name="Picture 47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871" y="1388768"/>
              <a:ext cx="717631" cy="68603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706152" y="1466548"/>
              <a:ext cx="694561" cy="436556"/>
            </a:xfrm>
            <a:prstGeom prst="ellipse">
              <a:avLst/>
            </a:prstGeom>
            <a:solidFill>
              <a:srgbClr val="F22F0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17098" y="1556855"/>
              <a:ext cx="67518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25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Combine</a:t>
              </a:r>
            </a:p>
            <a:p>
              <a:pPr algn="ctr"/>
              <a:r>
                <a:rPr lang="en-US" sz="825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system</a:t>
              </a:r>
            </a:p>
          </p:txBody>
        </p:sp>
      </p:grpSp>
      <p:sp>
        <p:nvSpPr>
          <p:cNvPr id="481" name="Can 480"/>
          <p:cNvSpPr/>
          <p:nvPr/>
        </p:nvSpPr>
        <p:spPr>
          <a:xfrm>
            <a:off x="6857948" y="1434794"/>
            <a:ext cx="783411" cy="561311"/>
          </a:xfrm>
          <a:prstGeom prst="can">
            <a:avLst/>
          </a:prstGeom>
          <a:solidFill>
            <a:srgbClr val="DEEBF7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29821" y="1642834"/>
            <a:ext cx="84830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SSO system</a:t>
            </a: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6080607" y="2526472"/>
            <a:ext cx="1172575" cy="2308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lIns="71837" tIns="35918" rIns="71837" bIns="35918" anchor="ctr"/>
          <a:lstStyle/>
          <a:p>
            <a:endParaRPr lang="en-US" sz="135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86362" y="2274066"/>
            <a:ext cx="110118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4) Store Fixed</a:t>
            </a:r>
          </a:p>
        </p:txBody>
      </p:sp>
      <p:grpSp>
        <p:nvGrpSpPr>
          <p:cNvPr id="109" name="グループ化 45"/>
          <p:cNvGrpSpPr/>
          <p:nvPr/>
        </p:nvGrpSpPr>
        <p:grpSpPr>
          <a:xfrm>
            <a:off x="6662131" y="3109248"/>
            <a:ext cx="191531" cy="320034"/>
            <a:chOff x="2551144" y="3469434"/>
            <a:chExt cx="379445" cy="880188"/>
          </a:xfrm>
        </p:grpSpPr>
        <p:cxnSp>
          <p:nvCxnSpPr>
            <p:cNvPr id="110" name="直線コネクタ 46"/>
            <p:cNvCxnSpPr/>
            <p:nvPr/>
          </p:nvCxnSpPr>
          <p:spPr>
            <a:xfrm>
              <a:off x="2927481" y="3469434"/>
              <a:ext cx="0" cy="880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47"/>
            <p:cNvCxnSpPr/>
            <p:nvPr/>
          </p:nvCxnSpPr>
          <p:spPr>
            <a:xfrm>
              <a:off x="2554257" y="3469434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48"/>
            <p:cNvCxnSpPr/>
            <p:nvPr/>
          </p:nvCxnSpPr>
          <p:spPr>
            <a:xfrm>
              <a:off x="2557365" y="4349622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49"/>
            <p:cNvCxnSpPr/>
            <p:nvPr/>
          </p:nvCxnSpPr>
          <p:spPr>
            <a:xfrm>
              <a:off x="2557365" y="3752466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50"/>
            <p:cNvCxnSpPr/>
            <p:nvPr/>
          </p:nvCxnSpPr>
          <p:spPr>
            <a:xfrm>
              <a:off x="2551144" y="4044829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グループ化 45"/>
          <p:cNvGrpSpPr/>
          <p:nvPr/>
        </p:nvGrpSpPr>
        <p:grpSpPr>
          <a:xfrm>
            <a:off x="6643741" y="4223822"/>
            <a:ext cx="191531" cy="320034"/>
            <a:chOff x="2551144" y="3469434"/>
            <a:chExt cx="379445" cy="880188"/>
          </a:xfrm>
        </p:grpSpPr>
        <p:cxnSp>
          <p:nvCxnSpPr>
            <p:cNvPr id="116" name="直線コネクタ 46"/>
            <p:cNvCxnSpPr/>
            <p:nvPr/>
          </p:nvCxnSpPr>
          <p:spPr>
            <a:xfrm>
              <a:off x="2927481" y="3469434"/>
              <a:ext cx="0" cy="880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47"/>
            <p:cNvCxnSpPr/>
            <p:nvPr/>
          </p:nvCxnSpPr>
          <p:spPr>
            <a:xfrm>
              <a:off x="2554257" y="3469434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48"/>
            <p:cNvCxnSpPr/>
            <p:nvPr/>
          </p:nvCxnSpPr>
          <p:spPr>
            <a:xfrm>
              <a:off x="2557365" y="4349622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49"/>
            <p:cNvCxnSpPr/>
            <p:nvPr/>
          </p:nvCxnSpPr>
          <p:spPr>
            <a:xfrm>
              <a:off x="2557365" y="3752466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50"/>
            <p:cNvCxnSpPr/>
            <p:nvPr/>
          </p:nvCxnSpPr>
          <p:spPr>
            <a:xfrm>
              <a:off x="2551144" y="4044829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グループ化 45"/>
          <p:cNvGrpSpPr/>
          <p:nvPr/>
        </p:nvGrpSpPr>
        <p:grpSpPr>
          <a:xfrm>
            <a:off x="6662131" y="3671535"/>
            <a:ext cx="191531" cy="320034"/>
            <a:chOff x="2551144" y="3469434"/>
            <a:chExt cx="379445" cy="880188"/>
          </a:xfrm>
        </p:grpSpPr>
        <p:cxnSp>
          <p:nvCxnSpPr>
            <p:cNvPr id="122" name="直線コネクタ 46"/>
            <p:cNvCxnSpPr/>
            <p:nvPr/>
          </p:nvCxnSpPr>
          <p:spPr>
            <a:xfrm>
              <a:off x="2927481" y="3469434"/>
              <a:ext cx="0" cy="880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47"/>
            <p:cNvCxnSpPr/>
            <p:nvPr/>
          </p:nvCxnSpPr>
          <p:spPr>
            <a:xfrm>
              <a:off x="2554257" y="3469434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48"/>
            <p:cNvCxnSpPr/>
            <p:nvPr/>
          </p:nvCxnSpPr>
          <p:spPr>
            <a:xfrm>
              <a:off x="2557365" y="4349622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49"/>
            <p:cNvCxnSpPr/>
            <p:nvPr/>
          </p:nvCxnSpPr>
          <p:spPr>
            <a:xfrm>
              <a:off x="2557365" y="3752466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50"/>
            <p:cNvCxnSpPr/>
            <p:nvPr/>
          </p:nvCxnSpPr>
          <p:spPr>
            <a:xfrm>
              <a:off x="2551144" y="4044829"/>
              <a:ext cx="3732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テキスト ボックス 254"/>
          <p:cNvSpPr txBox="1"/>
          <p:nvPr/>
        </p:nvSpPr>
        <p:spPr>
          <a:xfrm>
            <a:off x="6520504" y="2974581"/>
            <a:ext cx="47164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Store_1</a:t>
            </a:r>
          </a:p>
        </p:txBody>
      </p:sp>
      <p:sp>
        <p:nvSpPr>
          <p:cNvPr id="134" name="テキスト ボックス 254"/>
          <p:cNvSpPr txBox="1"/>
          <p:nvPr/>
        </p:nvSpPr>
        <p:spPr>
          <a:xfrm>
            <a:off x="6520504" y="3532005"/>
            <a:ext cx="47164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Store_2</a:t>
            </a:r>
          </a:p>
        </p:txBody>
      </p:sp>
      <p:sp>
        <p:nvSpPr>
          <p:cNvPr id="135" name="テキスト ボックス 254"/>
          <p:cNvSpPr txBox="1"/>
          <p:nvPr/>
        </p:nvSpPr>
        <p:spPr>
          <a:xfrm>
            <a:off x="6520504" y="4080809"/>
            <a:ext cx="47164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Store_3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328532" y="4597730"/>
            <a:ext cx="84991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Min-Max stock</a:t>
            </a:r>
          </a:p>
        </p:txBody>
      </p:sp>
      <p:sp>
        <p:nvSpPr>
          <p:cNvPr id="137" name="Rectangle 6"/>
          <p:cNvSpPr>
            <a:spLocks noChangeArrowheads="1"/>
          </p:cNvSpPr>
          <p:nvPr/>
        </p:nvSpPr>
        <p:spPr bwMode="auto">
          <a:xfrm>
            <a:off x="7320646" y="2517238"/>
            <a:ext cx="582647" cy="2308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lIns="71837" tIns="35918" rIns="71837" bIns="35918" anchor="ctr"/>
          <a:lstStyle/>
          <a:p>
            <a:endParaRPr lang="en-US" sz="135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214308" y="2276644"/>
            <a:ext cx="78140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5) MIZU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137749" y="3496071"/>
            <a:ext cx="4637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Store-in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88314" y="3521098"/>
            <a:ext cx="458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Store-out</a:t>
            </a:r>
          </a:p>
        </p:txBody>
      </p:sp>
      <p:pic>
        <p:nvPicPr>
          <p:cNvPr id="142" name="Picture 8" descr="6dc95ad8-9966-40f8-bf08-458a0590ab1a@cgr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69" y="3697764"/>
            <a:ext cx="347974" cy="3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" name="Picture 50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84345" y="3721099"/>
            <a:ext cx="183515" cy="289461"/>
          </a:xfrm>
          <a:prstGeom prst="rect">
            <a:avLst/>
          </a:prstGeom>
        </p:spPr>
      </p:pic>
      <p:pic>
        <p:nvPicPr>
          <p:cNvPr id="166" name="Picture 8" descr="6dc95ad8-9966-40f8-bf08-458a0590ab1a@cgr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42" y="3666758"/>
            <a:ext cx="347974" cy="3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Rectangle 6"/>
          <p:cNvSpPr>
            <a:spLocks noChangeArrowheads="1"/>
          </p:cNvSpPr>
          <p:nvPr/>
        </p:nvSpPr>
        <p:spPr bwMode="auto">
          <a:xfrm>
            <a:off x="7995708" y="2526472"/>
            <a:ext cx="1070555" cy="22993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lIns="71837" tIns="35918" rIns="71837" bIns="35918" anchor="ctr"/>
          <a:lstStyle/>
          <a:p>
            <a:endParaRPr lang="en-US" sz="135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940485" y="2274066"/>
            <a:ext cx="105490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6) PCB_ASS’Y</a:t>
            </a:r>
          </a:p>
        </p:txBody>
      </p:sp>
      <p:sp>
        <p:nvSpPr>
          <p:cNvPr id="503" name="Rectangle 502"/>
          <p:cNvSpPr/>
          <p:nvPr/>
        </p:nvSpPr>
        <p:spPr>
          <a:xfrm>
            <a:off x="7430942" y="3087298"/>
            <a:ext cx="397864" cy="14640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1" name="Picture 20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11" y="3798151"/>
            <a:ext cx="260747" cy="21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015" y="3330277"/>
            <a:ext cx="205463" cy="268682"/>
          </a:xfrm>
          <a:prstGeom prst="rect">
            <a:avLst/>
          </a:prstGeom>
        </p:spPr>
      </p:pic>
      <p:pic>
        <p:nvPicPr>
          <p:cNvPr id="504" name="Picture 50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59" y="3680229"/>
            <a:ext cx="149388" cy="16379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7288901" y="2602378"/>
            <a:ext cx="78704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Double check</a:t>
            </a:r>
          </a:p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Conf. PNDB</a:t>
            </a:r>
          </a:p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Prepare part supply production</a:t>
            </a:r>
          </a:p>
        </p:txBody>
      </p:sp>
      <p:cxnSp>
        <p:nvCxnSpPr>
          <p:cNvPr id="506" name="Straight Arrow Connector 505"/>
          <p:cNvCxnSpPr/>
          <p:nvPr/>
        </p:nvCxnSpPr>
        <p:spPr>
          <a:xfrm flipV="1">
            <a:off x="7161949" y="2002733"/>
            <a:ext cx="2834" cy="150876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7068401" y="2006944"/>
            <a:ext cx="0" cy="82296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371459" y="2831483"/>
            <a:ext cx="685800" cy="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6370565" y="2838193"/>
            <a:ext cx="0" cy="642666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195937" y="3918092"/>
            <a:ext cx="662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Scan serial in stock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706555" y="3951065"/>
            <a:ext cx="6181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sz="45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Scan serial out stock</a:t>
            </a:r>
          </a:p>
        </p:txBody>
      </p:sp>
      <p:sp>
        <p:nvSpPr>
          <p:cNvPr id="195" name="正方形/長方形 2"/>
          <p:cNvSpPr/>
          <p:nvPr/>
        </p:nvSpPr>
        <p:spPr>
          <a:xfrm>
            <a:off x="8547538" y="3789929"/>
            <a:ext cx="360800" cy="187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Flow</a:t>
            </a:r>
            <a:endParaRPr kumimoji="1" lang="ja-JP" altLang="en-US" sz="600" dirty="0">
              <a:solidFill>
                <a:schemeClr val="bg1">
                  <a:lumMod val="6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96" name="正方形/長方形 2"/>
          <p:cNvSpPr/>
          <p:nvPr/>
        </p:nvSpPr>
        <p:spPr>
          <a:xfrm>
            <a:off x="8547538" y="4197491"/>
            <a:ext cx="360800" cy="187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PSU</a:t>
            </a:r>
            <a:endParaRPr kumimoji="1" lang="ja-JP" altLang="en-US" sz="600" dirty="0">
              <a:solidFill>
                <a:schemeClr val="bg1">
                  <a:lumMod val="6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97" name="正方形/長方形 2"/>
          <p:cNvSpPr/>
          <p:nvPr/>
        </p:nvSpPr>
        <p:spPr>
          <a:xfrm>
            <a:off x="8075947" y="3135128"/>
            <a:ext cx="360800" cy="187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SMT</a:t>
            </a:r>
            <a:endParaRPr kumimoji="1" lang="ja-JP" altLang="en-US" sz="600" dirty="0">
              <a:solidFill>
                <a:schemeClr val="bg1">
                  <a:lumMod val="6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98" name="正方形/長方形 2"/>
          <p:cNvSpPr/>
          <p:nvPr/>
        </p:nvSpPr>
        <p:spPr>
          <a:xfrm>
            <a:off x="8547538" y="3427494"/>
            <a:ext cx="360800" cy="187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Hand</a:t>
            </a:r>
            <a:endParaRPr kumimoji="1" lang="ja-JP" altLang="en-US" sz="600" dirty="0">
              <a:solidFill>
                <a:schemeClr val="bg1">
                  <a:lumMod val="6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99" name="Left Bracket 198"/>
          <p:cNvSpPr/>
          <p:nvPr/>
        </p:nvSpPr>
        <p:spPr>
          <a:xfrm>
            <a:off x="8489585" y="3521721"/>
            <a:ext cx="101277" cy="785275"/>
          </a:xfrm>
          <a:prstGeom prst="leftBracket">
            <a:avLst>
              <a:gd name="adj" fmla="val 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0" name="Straight Arrow Connector 199"/>
          <p:cNvCxnSpPr/>
          <p:nvPr/>
        </p:nvCxnSpPr>
        <p:spPr>
          <a:xfrm flipV="1">
            <a:off x="8245673" y="3913522"/>
            <a:ext cx="34678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8243292" y="3335129"/>
            <a:ext cx="0" cy="5778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7830470" y="3880747"/>
            <a:ext cx="20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4891619" y="4929272"/>
            <a:ext cx="1034048" cy="40004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46" name="Picture 20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53" y="3797441"/>
            <a:ext cx="260747" cy="21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Straight Arrow Connector 146"/>
          <p:cNvCxnSpPr/>
          <p:nvPr/>
        </p:nvCxnSpPr>
        <p:spPr>
          <a:xfrm flipV="1">
            <a:off x="5848994" y="3898177"/>
            <a:ext cx="20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846343" y="5024478"/>
            <a:ext cx="109837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5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Strategy system</a:t>
            </a:r>
          </a:p>
        </p:txBody>
      </p:sp>
      <p:sp>
        <p:nvSpPr>
          <p:cNvPr id="23" name="ลูกศร: โค้ง 22">
            <a:extLst>
              <a:ext uri="{FF2B5EF4-FFF2-40B4-BE49-F238E27FC236}">
                <a16:creationId xmlns:a16="http://schemas.microsoft.com/office/drawing/2014/main" id="{53015607-A739-CC76-97B8-46F94D77F331}"/>
              </a:ext>
            </a:extLst>
          </p:cNvPr>
          <p:cNvSpPr/>
          <p:nvPr/>
        </p:nvSpPr>
        <p:spPr>
          <a:xfrm rot="16200000" flipV="1">
            <a:off x="6241392" y="4604865"/>
            <a:ext cx="385383" cy="83521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3150"/>
            </a:avLst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3" name="ลูกศร: เลี้ยวกลับ 32">
            <a:extLst>
              <a:ext uri="{FF2B5EF4-FFF2-40B4-BE49-F238E27FC236}">
                <a16:creationId xmlns:a16="http://schemas.microsoft.com/office/drawing/2014/main" id="{449A921D-3257-E85A-8B5E-AF3D18ABB0FF}"/>
              </a:ext>
            </a:extLst>
          </p:cNvPr>
          <p:cNvSpPr/>
          <p:nvPr/>
        </p:nvSpPr>
        <p:spPr>
          <a:xfrm rot="16200000">
            <a:off x="3650080" y="5016552"/>
            <a:ext cx="1090169" cy="992503"/>
          </a:xfrm>
          <a:prstGeom prst="uturnArrow">
            <a:avLst>
              <a:gd name="adj1" fmla="val 15504"/>
              <a:gd name="adj2" fmla="val 25000"/>
              <a:gd name="adj3" fmla="val 22163"/>
              <a:gd name="adj4" fmla="val 46587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8" name="ลูกศร: โค้ง 37">
            <a:extLst>
              <a:ext uri="{FF2B5EF4-FFF2-40B4-BE49-F238E27FC236}">
                <a16:creationId xmlns:a16="http://schemas.microsoft.com/office/drawing/2014/main" id="{EA43A726-8586-A2C8-F0FC-85CFF091C6D0}"/>
              </a:ext>
            </a:extLst>
          </p:cNvPr>
          <p:cNvSpPr/>
          <p:nvPr/>
        </p:nvSpPr>
        <p:spPr>
          <a:xfrm rot="10800000">
            <a:off x="6746342" y="4839844"/>
            <a:ext cx="509308" cy="1142829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0" name="สี่เหลี่ยมผืนผ้า 39">
            <a:extLst>
              <a:ext uri="{FF2B5EF4-FFF2-40B4-BE49-F238E27FC236}">
                <a16:creationId xmlns:a16="http://schemas.microsoft.com/office/drawing/2014/main" id="{5402EF98-2D9F-BE4A-5529-EC30F5F788D6}"/>
              </a:ext>
            </a:extLst>
          </p:cNvPr>
          <p:cNvSpPr/>
          <p:nvPr/>
        </p:nvSpPr>
        <p:spPr>
          <a:xfrm>
            <a:off x="2369865" y="2602378"/>
            <a:ext cx="426458" cy="11027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สี่เหลี่ยมผืนผ้า 40">
            <a:extLst>
              <a:ext uri="{FF2B5EF4-FFF2-40B4-BE49-F238E27FC236}">
                <a16:creationId xmlns:a16="http://schemas.microsoft.com/office/drawing/2014/main" id="{186F184B-54A9-BCC8-7689-98C95A65619D}"/>
              </a:ext>
            </a:extLst>
          </p:cNvPr>
          <p:cNvSpPr/>
          <p:nvPr/>
        </p:nvSpPr>
        <p:spPr>
          <a:xfrm>
            <a:off x="1838860" y="5039429"/>
            <a:ext cx="1750848" cy="1014986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Calling parts</a:t>
            </a:r>
          </a:p>
          <a:p>
            <a:pPr algn="ctr"/>
            <a:r>
              <a:rPr lang="en-US" dirty="0"/>
              <a:t>Order by D/C</a:t>
            </a:r>
            <a:endParaRPr lang="th-TH" dirty="0"/>
          </a:p>
        </p:txBody>
      </p:sp>
      <p:grpSp>
        <p:nvGrpSpPr>
          <p:cNvPr id="467" name="กลุ่ม 466">
            <a:extLst>
              <a:ext uri="{FF2B5EF4-FFF2-40B4-BE49-F238E27FC236}">
                <a16:creationId xmlns:a16="http://schemas.microsoft.com/office/drawing/2014/main" id="{34CE6889-A69F-FD00-5EB6-2780F8E02748}"/>
              </a:ext>
            </a:extLst>
          </p:cNvPr>
          <p:cNvGrpSpPr/>
          <p:nvPr/>
        </p:nvGrpSpPr>
        <p:grpSpPr>
          <a:xfrm>
            <a:off x="5304905" y="3007389"/>
            <a:ext cx="605373" cy="353492"/>
            <a:chOff x="3052036" y="3580939"/>
            <a:chExt cx="605373" cy="353492"/>
          </a:xfrm>
        </p:grpSpPr>
        <p:grpSp>
          <p:nvGrpSpPr>
            <p:cNvPr id="62" name="Group 1329"/>
            <p:cNvGrpSpPr>
              <a:grpSpLocks/>
            </p:cNvGrpSpPr>
            <p:nvPr/>
          </p:nvGrpSpPr>
          <p:grpSpPr bwMode="auto">
            <a:xfrm flipH="1">
              <a:off x="3117023" y="3632207"/>
              <a:ext cx="435644" cy="234765"/>
              <a:chOff x="912" y="2780"/>
              <a:chExt cx="144" cy="104"/>
            </a:xfrm>
          </p:grpSpPr>
          <p:sp>
            <p:nvSpPr>
              <p:cNvPr id="63" name="Line 1330"/>
              <p:cNvSpPr>
                <a:spLocks noChangeShapeType="1"/>
              </p:cNvSpPr>
              <p:nvPr/>
            </p:nvSpPr>
            <p:spPr bwMode="auto">
              <a:xfrm>
                <a:off x="912" y="27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 dirty="0"/>
              </a:p>
            </p:txBody>
          </p:sp>
          <p:sp>
            <p:nvSpPr>
              <p:cNvPr id="64" name="Line 1331"/>
              <p:cNvSpPr>
                <a:spLocks noChangeShapeType="1"/>
              </p:cNvSpPr>
              <p:nvPr/>
            </p:nvSpPr>
            <p:spPr bwMode="auto">
              <a:xfrm>
                <a:off x="912" y="2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5" name="Line 1332"/>
              <p:cNvSpPr>
                <a:spLocks noChangeShapeType="1"/>
              </p:cNvSpPr>
              <p:nvPr/>
            </p:nvSpPr>
            <p:spPr bwMode="auto">
              <a:xfrm>
                <a:off x="912" y="28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6" name="Line 1333"/>
              <p:cNvSpPr>
                <a:spLocks noChangeShapeType="1"/>
              </p:cNvSpPr>
              <p:nvPr/>
            </p:nvSpPr>
            <p:spPr bwMode="auto">
              <a:xfrm>
                <a:off x="912" y="28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7" name="Line 1335"/>
              <p:cNvSpPr>
                <a:spLocks noChangeShapeType="1"/>
              </p:cNvSpPr>
              <p:nvPr/>
            </p:nvSpPr>
            <p:spPr bwMode="auto">
              <a:xfrm rot="16200000">
                <a:off x="862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 dirty="0"/>
              </a:p>
            </p:txBody>
          </p:sp>
          <p:sp>
            <p:nvSpPr>
              <p:cNvPr id="68" name="Line 1336"/>
              <p:cNvSpPr>
                <a:spLocks noChangeShapeType="1"/>
              </p:cNvSpPr>
              <p:nvPr/>
            </p:nvSpPr>
            <p:spPr bwMode="auto">
              <a:xfrm rot="-5400000">
                <a:off x="908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9" name="Line 1337"/>
              <p:cNvSpPr>
                <a:spLocks noChangeShapeType="1"/>
              </p:cNvSpPr>
              <p:nvPr/>
            </p:nvSpPr>
            <p:spPr bwMode="auto">
              <a:xfrm rot="16200000">
                <a:off x="956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0" name="Line 1338"/>
              <p:cNvSpPr>
                <a:spLocks noChangeShapeType="1"/>
              </p:cNvSpPr>
              <p:nvPr/>
            </p:nvSpPr>
            <p:spPr bwMode="auto">
              <a:xfrm rot="-5400000">
                <a:off x="1004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43" name="กล่องข้อความ 42">
              <a:extLst>
                <a:ext uri="{FF2B5EF4-FFF2-40B4-BE49-F238E27FC236}">
                  <a16:creationId xmlns:a16="http://schemas.microsoft.com/office/drawing/2014/main" id="{BEB5685A-63EA-669C-E809-69970D223D97}"/>
                </a:ext>
              </a:extLst>
            </p:cNvPr>
            <p:cNvSpPr txBox="1"/>
            <p:nvPr/>
          </p:nvSpPr>
          <p:spPr>
            <a:xfrm>
              <a:off x="3052036" y="3581716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axx</a:t>
              </a:r>
              <a:endParaRPr lang="th-TH" sz="600" dirty="0"/>
            </a:p>
          </p:txBody>
        </p:sp>
        <p:sp>
          <p:nvSpPr>
            <p:cNvPr id="45" name="กล่องข้อความ 44">
              <a:extLst>
                <a:ext uri="{FF2B5EF4-FFF2-40B4-BE49-F238E27FC236}">
                  <a16:creationId xmlns:a16="http://schemas.microsoft.com/office/drawing/2014/main" id="{4750CBA3-AF05-2DA6-149B-22DCF7DE4FE4}"/>
                </a:ext>
              </a:extLst>
            </p:cNvPr>
            <p:cNvSpPr txBox="1"/>
            <p:nvPr/>
          </p:nvSpPr>
          <p:spPr>
            <a:xfrm>
              <a:off x="3052433" y="3660481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bxx</a:t>
              </a:r>
              <a:endParaRPr lang="th-TH" sz="600" dirty="0"/>
            </a:p>
          </p:txBody>
        </p:sp>
        <p:sp>
          <p:nvSpPr>
            <p:cNvPr id="47" name="กล่องข้อความ 46">
              <a:extLst>
                <a:ext uri="{FF2B5EF4-FFF2-40B4-BE49-F238E27FC236}">
                  <a16:creationId xmlns:a16="http://schemas.microsoft.com/office/drawing/2014/main" id="{FF15AD6D-3C96-B9BD-0E18-78A73436FA36}"/>
                </a:ext>
              </a:extLst>
            </p:cNvPr>
            <p:cNvSpPr txBox="1"/>
            <p:nvPr/>
          </p:nvSpPr>
          <p:spPr>
            <a:xfrm>
              <a:off x="3053012" y="3749765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cxx</a:t>
              </a:r>
              <a:endParaRPr lang="th-TH" sz="600" dirty="0"/>
            </a:p>
          </p:txBody>
        </p:sp>
        <p:sp>
          <p:nvSpPr>
            <p:cNvPr id="48" name="กล่องข้อความ 47">
              <a:extLst>
                <a:ext uri="{FF2B5EF4-FFF2-40B4-BE49-F238E27FC236}">
                  <a16:creationId xmlns:a16="http://schemas.microsoft.com/office/drawing/2014/main" id="{426327A9-2470-CC84-79EC-C2DFD08077D9}"/>
                </a:ext>
              </a:extLst>
            </p:cNvPr>
            <p:cNvSpPr txBox="1"/>
            <p:nvPr/>
          </p:nvSpPr>
          <p:spPr>
            <a:xfrm>
              <a:off x="3188106" y="3660480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bxx</a:t>
              </a:r>
              <a:endParaRPr lang="th-TH" sz="600" dirty="0"/>
            </a:p>
          </p:txBody>
        </p:sp>
        <p:sp>
          <p:nvSpPr>
            <p:cNvPr id="54" name="กล่องข้อความ 53">
              <a:extLst>
                <a:ext uri="{FF2B5EF4-FFF2-40B4-BE49-F238E27FC236}">
                  <a16:creationId xmlns:a16="http://schemas.microsoft.com/office/drawing/2014/main" id="{323F1594-3AD6-3727-ABC5-A59E2908A211}"/>
                </a:ext>
              </a:extLst>
            </p:cNvPr>
            <p:cNvSpPr txBox="1"/>
            <p:nvPr/>
          </p:nvSpPr>
          <p:spPr>
            <a:xfrm>
              <a:off x="3328716" y="3657432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bxx</a:t>
              </a:r>
              <a:endParaRPr lang="th-TH" sz="600" dirty="0"/>
            </a:p>
          </p:txBody>
        </p:sp>
        <p:sp>
          <p:nvSpPr>
            <p:cNvPr id="59" name="กล่องข้อความ 58">
              <a:extLst>
                <a:ext uri="{FF2B5EF4-FFF2-40B4-BE49-F238E27FC236}">
                  <a16:creationId xmlns:a16="http://schemas.microsoft.com/office/drawing/2014/main" id="{D0E98438-9B09-1671-78D4-03345E1DC22D}"/>
                </a:ext>
              </a:extLst>
            </p:cNvPr>
            <p:cNvSpPr txBox="1"/>
            <p:nvPr/>
          </p:nvSpPr>
          <p:spPr>
            <a:xfrm>
              <a:off x="3192713" y="3744324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cxx</a:t>
              </a:r>
              <a:endParaRPr lang="th-TH" sz="600" dirty="0"/>
            </a:p>
          </p:txBody>
        </p:sp>
        <p:sp>
          <p:nvSpPr>
            <p:cNvPr id="448" name="กล่องข้อความ 447">
              <a:extLst>
                <a:ext uri="{FF2B5EF4-FFF2-40B4-BE49-F238E27FC236}">
                  <a16:creationId xmlns:a16="http://schemas.microsoft.com/office/drawing/2014/main" id="{A13272BA-CDFD-4750-33F5-8EB51202CEB2}"/>
                </a:ext>
              </a:extLst>
            </p:cNvPr>
            <p:cNvSpPr txBox="1"/>
            <p:nvPr/>
          </p:nvSpPr>
          <p:spPr>
            <a:xfrm>
              <a:off x="3333811" y="3748211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dirty="0"/>
                <a:t>cxx</a:t>
              </a:r>
              <a:endParaRPr lang="th-TH" sz="600" dirty="0"/>
            </a:p>
          </p:txBody>
        </p:sp>
        <p:sp>
          <p:nvSpPr>
            <p:cNvPr id="460" name="กล่องข้อความ 459">
              <a:extLst>
                <a:ext uri="{FF2B5EF4-FFF2-40B4-BE49-F238E27FC236}">
                  <a16:creationId xmlns:a16="http://schemas.microsoft.com/office/drawing/2014/main" id="{389D67CA-F1A1-C623-6E9A-10E130B83BA0}"/>
                </a:ext>
              </a:extLst>
            </p:cNvPr>
            <p:cNvSpPr txBox="1"/>
            <p:nvPr/>
          </p:nvSpPr>
          <p:spPr>
            <a:xfrm>
              <a:off x="3195288" y="3580939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axx</a:t>
              </a:r>
              <a:endParaRPr lang="th-TH" sz="600" dirty="0"/>
            </a:p>
          </p:txBody>
        </p:sp>
        <p:sp>
          <p:nvSpPr>
            <p:cNvPr id="461" name="กล่องข้อความ 460">
              <a:extLst>
                <a:ext uri="{FF2B5EF4-FFF2-40B4-BE49-F238E27FC236}">
                  <a16:creationId xmlns:a16="http://schemas.microsoft.com/office/drawing/2014/main" id="{875658D1-41DA-3773-461B-AB8308B174CA}"/>
                </a:ext>
              </a:extLst>
            </p:cNvPr>
            <p:cNvSpPr txBox="1"/>
            <p:nvPr/>
          </p:nvSpPr>
          <p:spPr>
            <a:xfrm>
              <a:off x="3334684" y="3584582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axx</a:t>
              </a:r>
              <a:endParaRPr lang="th-TH" sz="600" dirty="0"/>
            </a:p>
          </p:txBody>
        </p:sp>
      </p:grpSp>
      <p:grpSp>
        <p:nvGrpSpPr>
          <p:cNvPr id="468" name="กลุ่ม 467">
            <a:extLst>
              <a:ext uri="{FF2B5EF4-FFF2-40B4-BE49-F238E27FC236}">
                <a16:creationId xmlns:a16="http://schemas.microsoft.com/office/drawing/2014/main" id="{75F8CB94-4520-B331-77CE-33BD0BC59965}"/>
              </a:ext>
            </a:extLst>
          </p:cNvPr>
          <p:cNvGrpSpPr/>
          <p:nvPr/>
        </p:nvGrpSpPr>
        <p:grpSpPr>
          <a:xfrm>
            <a:off x="5284866" y="3747488"/>
            <a:ext cx="605373" cy="353492"/>
            <a:chOff x="3052036" y="3580939"/>
            <a:chExt cx="605373" cy="353492"/>
          </a:xfrm>
        </p:grpSpPr>
        <p:grpSp>
          <p:nvGrpSpPr>
            <p:cNvPr id="469" name="Group 1329">
              <a:extLst>
                <a:ext uri="{FF2B5EF4-FFF2-40B4-BE49-F238E27FC236}">
                  <a16:creationId xmlns:a16="http://schemas.microsoft.com/office/drawing/2014/main" id="{A810EAEF-8CFF-A789-9C70-EFB46EDF6C3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023" y="3632207"/>
              <a:ext cx="435644" cy="234765"/>
              <a:chOff x="912" y="2780"/>
              <a:chExt cx="144" cy="104"/>
            </a:xfrm>
          </p:grpSpPr>
          <p:sp>
            <p:nvSpPr>
              <p:cNvPr id="479" name="Line 1330">
                <a:extLst>
                  <a:ext uri="{FF2B5EF4-FFF2-40B4-BE49-F238E27FC236}">
                    <a16:creationId xmlns:a16="http://schemas.microsoft.com/office/drawing/2014/main" id="{02C24A73-1CE0-A78B-6D6E-C5E2A29F5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7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 dirty="0"/>
              </a:p>
            </p:txBody>
          </p:sp>
          <p:sp>
            <p:nvSpPr>
              <p:cNvPr id="482" name="Line 1331">
                <a:extLst>
                  <a:ext uri="{FF2B5EF4-FFF2-40B4-BE49-F238E27FC236}">
                    <a16:creationId xmlns:a16="http://schemas.microsoft.com/office/drawing/2014/main" id="{6F124E04-A3BA-5CD8-E63B-129C01160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83" name="Line 1332">
                <a:extLst>
                  <a:ext uri="{FF2B5EF4-FFF2-40B4-BE49-F238E27FC236}">
                    <a16:creationId xmlns:a16="http://schemas.microsoft.com/office/drawing/2014/main" id="{6E63DF0F-8EA1-ED8F-EDF4-2D45AE0B5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4" name="Line 1333">
                <a:extLst>
                  <a:ext uri="{FF2B5EF4-FFF2-40B4-BE49-F238E27FC236}">
                    <a16:creationId xmlns:a16="http://schemas.microsoft.com/office/drawing/2014/main" id="{4715901E-2590-115E-50A1-E1D912FB5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5" name="Line 1335">
                <a:extLst>
                  <a:ext uri="{FF2B5EF4-FFF2-40B4-BE49-F238E27FC236}">
                    <a16:creationId xmlns:a16="http://schemas.microsoft.com/office/drawing/2014/main" id="{F369DA5E-572F-5409-D524-A2497C588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2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 dirty="0"/>
              </a:p>
            </p:txBody>
          </p:sp>
          <p:sp>
            <p:nvSpPr>
              <p:cNvPr id="486" name="Line 1336">
                <a:extLst>
                  <a:ext uri="{FF2B5EF4-FFF2-40B4-BE49-F238E27FC236}">
                    <a16:creationId xmlns:a16="http://schemas.microsoft.com/office/drawing/2014/main" id="{AAD2D606-143F-9A7C-96ED-2B11BA34D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908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7" name="Line 1337">
                <a:extLst>
                  <a:ext uri="{FF2B5EF4-FFF2-40B4-BE49-F238E27FC236}">
                    <a16:creationId xmlns:a16="http://schemas.microsoft.com/office/drawing/2014/main" id="{97041997-3F7D-57C3-B51A-A11456DA3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56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7" name="Line 1338">
                <a:extLst>
                  <a:ext uri="{FF2B5EF4-FFF2-40B4-BE49-F238E27FC236}">
                    <a16:creationId xmlns:a16="http://schemas.microsoft.com/office/drawing/2014/main" id="{A8B74A95-534F-005E-08F0-38F364B3A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004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470" name="กล่องข้อความ 469">
              <a:extLst>
                <a:ext uri="{FF2B5EF4-FFF2-40B4-BE49-F238E27FC236}">
                  <a16:creationId xmlns:a16="http://schemas.microsoft.com/office/drawing/2014/main" id="{88E6BB01-0EBF-114B-4FA7-5D47D0B520F1}"/>
                </a:ext>
              </a:extLst>
            </p:cNvPr>
            <p:cNvSpPr txBox="1"/>
            <p:nvPr/>
          </p:nvSpPr>
          <p:spPr>
            <a:xfrm>
              <a:off x="3052036" y="3581716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axx</a:t>
              </a:r>
              <a:endParaRPr lang="th-TH" sz="600" dirty="0"/>
            </a:p>
          </p:txBody>
        </p:sp>
        <p:sp>
          <p:nvSpPr>
            <p:cNvPr id="471" name="กล่องข้อความ 470">
              <a:extLst>
                <a:ext uri="{FF2B5EF4-FFF2-40B4-BE49-F238E27FC236}">
                  <a16:creationId xmlns:a16="http://schemas.microsoft.com/office/drawing/2014/main" id="{FF96C201-2166-E31F-897F-55F2B3A44A02}"/>
                </a:ext>
              </a:extLst>
            </p:cNvPr>
            <p:cNvSpPr txBox="1"/>
            <p:nvPr/>
          </p:nvSpPr>
          <p:spPr>
            <a:xfrm>
              <a:off x="3052433" y="3660481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bxx</a:t>
              </a:r>
              <a:endParaRPr lang="th-TH" sz="600" dirty="0"/>
            </a:p>
          </p:txBody>
        </p:sp>
        <p:sp>
          <p:nvSpPr>
            <p:cNvPr id="472" name="กล่องข้อความ 471">
              <a:extLst>
                <a:ext uri="{FF2B5EF4-FFF2-40B4-BE49-F238E27FC236}">
                  <a16:creationId xmlns:a16="http://schemas.microsoft.com/office/drawing/2014/main" id="{23C1F1BF-2234-F1DF-8EBD-24D523D4575E}"/>
                </a:ext>
              </a:extLst>
            </p:cNvPr>
            <p:cNvSpPr txBox="1"/>
            <p:nvPr/>
          </p:nvSpPr>
          <p:spPr>
            <a:xfrm>
              <a:off x="3053012" y="3749765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cxx</a:t>
              </a:r>
              <a:endParaRPr lang="th-TH" sz="600" dirty="0"/>
            </a:p>
          </p:txBody>
        </p:sp>
        <p:sp>
          <p:nvSpPr>
            <p:cNvPr id="473" name="กล่องข้อความ 472">
              <a:extLst>
                <a:ext uri="{FF2B5EF4-FFF2-40B4-BE49-F238E27FC236}">
                  <a16:creationId xmlns:a16="http://schemas.microsoft.com/office/drawing/2014/main" id="{CE31FCA7-3610-0883-1B84-BB6A8DC92C75}"/>
                </a:ext>
              </a:extLst>
            </p:cNvPr>
            <p:cNvSpPr txBox="1"/>
            <p:nvPr/>
          </p:nvSpPr>
          <p:spPr>
            <a:xfrm>
              <a:off x="3188106" y="3660480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bxx</a:t>
              </a:r>
              <a:endParaRPr lang="th-TH" sz="600" dirty="0"/>
            </a:p>
          </p:txBody>
        </p:sp>
        <p:sp>
          <p:nvSpPr>
            <p:cNvPr id="474" name="กล่องข้อความ 473">
              <a:extLst>
                <a:ext uri="{FF2B5EF4-FFF2-40B4-BE49-F238E27FC236}">
                  <a16:creationId xmlns:a16="http://schemas.microsoft.com/office/drawing/2014/main" id="{9EFE5756-4B34-BCB2-4D35-B78B8A973045}"/>
                </a:ext>
              </a:extLst>
            </p:cNvPr>
            <p:cNvSpPr txBox="1"/>
            <p:nvPr/>
          </p:nvSpPr>
          <p:spPr>
            <a:xfrm>
              <a:off x="3328716" y="3657432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bxx</a:t>
              </a:r>
              <a:endParaRPr lang="th-TH" sz="600" dirty="0"/>
            </a:p>
          </p:txBody>
        </p:sp>
        <p:sp>
          <p:nvSpPr>
            <p:cNvPr id="475" name="กล่องข้อความ 474">
              <a:extLst>
                <a:ext uri="{FF2B5EF4-FFF2-40B4-BE49-F238E27FC236}">
                  <a16:creationId xmlns:a16="http://schemas.microsoft.com/office/drawing/2014/main" id="{95A0EF40-5A13-51A2-74C2-956BE89DFC5E}"/>
                </a:ext>
              </a:extLst>
            </p:cNvPr>
            <p:cNvSpPr txBox="1"/>
            <p:nvPr/>
          </p:nvSpPr>
          <p:spPr>
            <a:xfrm>
              <a:off x="3192713" y="3744324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cxx</a:t>
              </a:r>
              <a:endParaRPr lang="th-TH" sz="600" dirty="0"/>
            </a:p>
          </p:txBody>
        </p:sp>
        <p:sp>
          <p:nvSpPr>
            <p:cNvPr id="476" name="กล่องข้อความ 475">
              <a:extLst>
                <a:ext uri="{FF2B5EF4-FFF2-40B4-BE49-F238E27FC236}">
                  <a16:creationId xmlns:a16="http://schemas.microsoft.com/office/drawing/2014/main" id="{CC1C2402-7BD3-A1BC-F0AB-C00932697293}"/>
                </a:ext>
              </a:extLst>
            </p:cNvPr>
            <p:cNvSpPr txBox="1"/>
            <p:nvPr/>
          </p:nvSpPr>
          <p:spPr>
            <a:xfrm>
              <a:off x="3333811" y="3748211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dirty="0"/>
                <a:t>cxx</a:t>
              </a:r>
              <a:endParaRPr lang="th-TH" sz="600" dirty="0"/>
            </a:p>
          </p:txBody>
        </p:sp>
        <p:sp>
          <p:nvSpPr>
            <p:cNvPr id="477" name="กล่องข้อความ 476">
              <a:extLst>
                <a:ext uri="{FF2B5EF4-FFF2-40B4-BE49-F238E27FC236}">
                  <a16:creationId xmlns:a16="http://schemas.microsoft.com/office/drawing/2014/main" id="{3A4AC2C1-F200-EA73-E253-D95CF8378D02}"/>
                </a:ext>
              </a:extLst>
            </p:cNvPr>
            <p:cNvSpPr txBox="1"/>
            <p:nvPr/>
          </p:nvSpPr>
          <p:spPr>
            <a:xfrm>
              <a:off x="3195288" y="3580939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axx</a:t>
              </a:r>
              <a:endParaRPr lang="th-TH" sz="600" dirty="0"/>
            </a:p>
          </p:txBody>
        </p:sp>
        <p:sp>
          <p:nvSpPr>
            <p:cNvPr id="478" name="กล่องข้อความ 477">
              <a:extLst>
                <a:ext uri="{FF2B5EF4-FFF2-40B4-BE49-F238E27FC236}">
                  <a16:creationId xmlns:a16="http://schemas.microsoft.com/office/drawing/2014/main" id="{AEE98B27-6FA1-0D03-00D8-E1482D203BF0}"/>
                </a:ext>
              </a:extLst>
            </p:cNvPr>
            <p:cNvSpPr txBox="1"/>
            <p:nvPr/>
          </p:nvSpPr>
          <p:spPr>
            <a:xfrm>
              <a:off x="3334684" y="3584582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axx</a:t>
              </a:r>
              <a:endParaRPr lang="th-TH" sz="600" dirty="0"/>
            </a:p>
          </p:txBody>
        </p:sp>
      </p:grpSp>
      <p:grpSp>
        <p:nvGrpSpPr>
          <p:cNvPr id="498" name="กลุ่ม 497">
            <a:extLst>
              <a:ext uri="{FF2B5EF4-FFF2-40B4-BE49-F238E27FC236}">
                <a16:creationId xmlns:a16="http://schemas.microsoft.com/office/drawing/2014/main" id="{55D9CE6E-8FCE-31E7-5F31-7E7B971B08CD}"/>
              </a:ext>
            </a:extLst>
          </p:cNvPr>
          <p:cNvGrpSpPr/>
          <p:nvPr/>
        </p:nvGrpSpPr>
        <p:grpSpPr>
          <a:xfrm>
            <a:off x="5296510" y="4438224"/>
            <a:ext cx="605373" cy="353492"/>
            <a:chOff x="3052036" y="3580939"/>
            <a:chExt cx="605373" cy="353492"/>
          </a:xfrm>
        </p:grpSpPr>
        <p:grpSp>
          <p:nvGrpSpPr>
            <p:cNvPr id="499" name="Group 1329">
              <a:extLst>
                <a:ext uri="{FF2B5EF4-FFF2-40B4-BE49-F238E27FC236}">
                  <a16:creationId xmlns:a16="http://schemas.microsoft.com/office/drawing/2014/main" id="{0F282DD6-E537-555D-941D-F2919EAA74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023" y="3632207"/>
              <a:ext cx="435644" cy="234765"/>
              <a:chOff x="912" y="2780"/>
              <a:chExt cx="144" cy="104"/>
            </a:xfrm>
          </p:grpSpPr>
          <p:sp>
            <p:nvSpPr>
              <p:cNvPr id="513" name="Line 1330">
                <a:extLst>
                  <a:ext uri="{FF2B5EF4-FFF2-40B4-BE49-F238E27FC236}">
                    <a16:creationId xmlns:a16="http://schemas.microsoft.com/office/drawing/2014/main" id="{CC747000-04C0-10E7-B2A1-8E14C95D9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7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 dirty="0"/>
              </a:p>
            </p:txBody>
          </p:sp>
          <p:sp>
            <p:nvSpPr>
              <p:cNvPr id="514" name="Line 1331">
                <a:extLst>
                  <a:ext uri="{FF2B5EF4-FFF2-40B4-BE49-F238E27FC236}">
                    <a16:creationId xmlns:a16="http://schemas.microsoft.com/office/drawing/2014/main" id="{2B103B11-06F9-A7FE-E0F7-736EC93C8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5" name="Line 1332">
                <a:extLst>
                  <a:ext uri="{FF2B5EF4-FFF2-40B4-BE49-F238E27FC236}">
                    <a16:creationId xmlns:a16="http://schemas.microsoft.com/office/drawing/2014/main" id="{51A9A870-ABCC-4962-CCD4-11D444921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6" name="Line 1333">
                <a:extLst>
                  <a:ext uri="{FF2B5EF4-FFF2-40B4-BE49-F238E27FC236}">
                    <a16:creationId xmlns:a16="http://schemas.microsoft.com/office/drawing/2014/main" id="{26B3E37A-C825-4073-9BD5-5CF2F2D96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7" name="Line 1335">
                <a:extLst>
                  <a:ext uri="{FF2B5EF4-FFF2-40B4-BE49-F238E27FC236}">
                    <a16:creationId xmlns:a16="http://schemas.microsoft.com/office/drawing/2014/main" id="{C0B03758-64D7-1A12-1A30-3F76164B0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2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 dirty="0"/>
              </a:p>
            </p:txBody>
          </p:sp>
          <p:sp>
            <p:nvSpPr>
              <p:cNvPr id="518" name="Line 1336">
                <a:extLst>
                  <a:ext uri="{FF2B5EF4-FFF2-40B4-BE49-F238E27FC236}">
                    <a16:creationId xmlns:a16="http://schemas.microsoft.com/office/drawing/2014/main" id="{D771026B-8BC7-8020-88D3-8759B1DE1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908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9" name="Line 1337">
                <a:extLst>
                  <a:ext uri="{FF2B5EF4-FFF2-40B4-BE49-F238E27FC236}">
                    <a16:creationId xmlns:a16="http://schemas.microsoft.com/office/drawing/2014/main" id="{E94DC6F9-12BD-7B36-D724-E3F7F8E48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56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0" name="Line 1338">
                <a:extLst>
                  <a:ext uri="{FF2B5EF4-FFF2-40B4-BE49-F238E27FC236}">
                    <a16:creationId xmlns:a16="http://schemas.microsoft.com/office/drawing/2014/main" id="{205AD7D0-A5ED-84A8-2F5E-60CACEFF1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004" y="2832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500" name="กล่องข้อความ 499">
              <a:extLst>
                <a:ext uri="{FF2B5EF4-FFF2-40B4-BE49-F238E27FC236}">
                  <a16:creationId xmlns:a16="http://schemas.microsoft.com/office/drawing/2014/main" id="{5A560523-6321-D8F7-772B-99F247F19942}"/>
                </a:ext>
              </a:extLst>
            </p:cNvPr>
            <p:cNvSpPr txBox="1"/>
            <p:nvPr/>
          </p:nvSpPr>
          <p:spPr>
            <a:xfrm>
              <a:off x="3052036" y="3581716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axx</a:t>
              </a:r>
              <a:endParaRPr lang="th-TH" sz="600" dirty="0"/>
            </a:p>
          </p:txBody>
        </p:sp>
        <p:sp>
          <p:nvSpPr>
            <p:cNvPr id="501" name="กล่องข้อความ 500">
              <a:extLst>
                <a:ext uri="{FF2B5EF4-FFF2-40B4-BE49-F238E27FC236}">
                  <a16:creationId xmlns:a16="http://schemas.microsoft.com/office/drawing/2014/main" id="{CA9E3E2A-21CF-19BA-8C14-2D3D71DDF7C2}"/>
                </a:ext>
              </a:extLst>
            </p:cNvPr>
            <p:cNvSpPr txBox="1"/>
            <p:nvPr/>
          </p:nvSpPr>
          <p:spPr>
            <a:xfrm>
              <a:off x="3052433" y="3660481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bxx</a:t>
              </a:r>
              <a:endParaRPr lang="th-TH" sz="600" dirty="0"/>
            </a:p>
          </p:txBody>
        </p:sp>
        <p:sp>
          <p:nvSpPr>
            <p:cNvPr id="505" name="กล่องข้อความ 504">
              <a:extLst>
                <a:ext uri="{FF2B5EF4-FFF2-40B4-BE49-F238E27FC236}">
                  <a16:creationId xmlns:a16="http://schemas.microsoft.com/office/drawing/2014/main" id="{28D26834-B469-C39D-0E42-93876CA5FC23}"/>
                </a:ext>
              </a:extLst>
            </p:cNvPr>
            <p:cNvSpPr txBox="1"/>
            <p:nvPr/>
          </p:nvSpPr>
          <p:spPr>
            <a:xfrm>
              <a:off x="3053012" y="3749765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cxx</a:t>
              </a:r>
              <a:endParaRPr lang="th-TH" sz="600" dirty="0"/>
            </a:p>
          </p:txBody>
        </p:sp>
        <p:sp>
          <p:nvSpPr>
            <p:cNvPr id="507" name="กล่องข้อความ 506">
              <a:extLst>
                <a:ext uri="{FF2B5EF4-FFF2-40B4-BE49-F238E27FC236}">
                  <a16:creationId xmlns:a16="http://schemas.microsoft.com/office/drawing/2014/main" id="{6B9FB3A5-7C14-1CD0-41D4-22C83138EA9C}"/>
                </a:ext>
              </a:extLst>
            </p:cNvPr>
            <p:cNvSpPr txBox="1"/>
            <p:nvPr/>
          </p:nvSpPr>
          <p:spPr>
            <a:xfrm>
              <a:off x="3188106" y="3660480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bxx</a:t>
              </a:r>
              <a:endParaRPr lang="th-TH" sz="600" dirty="0"/>
            </a:p>
          </p:txBody>
        </p:sp>
        <p:sp>
          <p:nvSpPr>
            <p:cNvPr id="508" name="กล่องข้อความ 507">
              <a:extLst>
                <a:ext uri="{FF2B5EF4-FFF2-40B4-BE49-F238E27FC236}">
                  <a16:creationId xmlns:a16="http://schemas.microsoft.com/office/drawing/2014/main" id="{510D0F31-E7A0-F61E-A4F3-5FE877D55B86}"/>
                </a:ext>
              </a:extLst>
            </p:cNvPr>
            <p:cNvSpPr txBox="1"/>
            <p:nvPr/>
          </p:nvSpPr>
          <p:spPr>
            <a:xfrm>
              <a:off x="3328716" y="3657432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bxx</a:t>
              </a:r>
              <a:endParaRPr lang="th-TH" sz="600" dirty="0"/>
            </a:p>
          </p:txBody>
        </p:sp>
        <p:sp>
          <p:nvSpPr>
            <p:cNvPr id="509" name="กล่องข้อความ 508">
              <a:extLst>
                <a:ext uri="{FF2B5EF4-FFF2-40B4-BE49-F238E27FC236}">
                  <a16:creationId xmlns:a16="http://schemas.microsoft.com/office/drawing/2014/main" id="{D47ABF8D-F65A-9B6A-0B42-3D8CB1F09743}"/>
                </a:ext>
              </a:extLst>
            </p:cNvPr>
            <p:cNvSpPr txBox="1"/>
            <p:nvPr/>
          </p:nvSpPr>
          <p:spPr>
            <a:xfrm>
              <a:off x="3192713" y="3744324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cxx</a:t>
              </a:r>
              <a:endParaRPr lang="th-TH" sz="600" dirty="0"/>
            </a:p>
          </p:txBody>
        </p:sp>
        <p:sp>
          <p:nvSpPr>
            <p:cNvPr id="510" name="กล่องข้อความ 509">
              <a:extLst>
                <a:ext uri="{FF2B5EF4-FFF2-40B4-BE49-F238E27FC236}">
                  <a16:creationId xmlns:a16="http://schemas.microsoft.com/office/drawing/2014/main" id="{AF058F7A-7CFF-EEC8-6B79-379527F1C828}"/>
                </a:ext>
              </a:extLst>
            </p:cNvPr>
            <p:cNvSpPr txBox="1"/>
            <p:nvPr/>
          </p:nvSpPr>
          <p:spPr>
            <a:xfrm>
              <a:off x="3333811" y="3748211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dirty="0"/>
                <a:t>cxx</a:t>
              </a:r>
              <a:endParaRPr lang="th-TH" sz="600" dirty="0"/>
            </a:p>
          </p:txBody>
        </p:sp>
        <p:sp>
          <p:nvSpPr>
            <p:cNvPr id="511" name="กล่องข้อความ 510">
              <a:extLst>
                <a:ext uri="{FF2B5EF4-FFF2-40B4-BE49-F238E27FC236}">
                  <a16:creationId xmlns:a16="http://schemas.microsoft.com/office/drawing/2014/main" id="{553FA3A3-06DC-CEC6-C7F5-B552112CA8A6}"/>
                </a:ext>
              </a:extLst>
            </p:cNvPr>
            <p:cNvSpPr txBox="1"/>
            <p:nvPr/>
          </p:nvSpPr>
          <p:spPr>
            <a:xfrm>
              <a:off x="3195288" y="3580939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axx</a:t>
              </a:r>
              <a:endParaRPr lang="th-TH" sz="600" dirty="0"/>
            </a:p>
          </p:txBody>
        </p:sp>
        <p:sp>
          <p:nvSpPr>
            <p:cNvPr id="512" name="กล่องข้อความ 511">
              <a:extLst>
                <a:ext uri="{FF2B5EF4-FFF2-40B4-BE49-F238E27FC236}">
                  <a16:creationId xmlns:a16="http://schemas.microsoft.com/office/drawing/2014/main" id="{052DFD21-11C0-3F74-1AF1-312F6BF00F3A}"/>
                </a:ext>
              </a:extLst>
            </p:cNvPr>
            <p:cNvSpPr txBox="1"/>
            <p:nvPr/>
          </p:nvSpPr>
          <p:spPr>
            <a:xfrm>
              <a:off x="3334684" y="3584582"/>
              <a:ext cx="322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/>
                <a:t>axx</a:t>
              </a:r>
              <a:endParaRPr lang="th-TH" sz="600" dirty="0"/>
            </a:p>
          </p:txBody>
        </p:sp>
      </p:grpSp>
      <p:cxnSp>
        <p:nvCxnSpPr>
          <p:cNvPr id="538" name="ตัวเชื่อมต่อตรง 537">
            <a:extLst>
              <a:ext uri="{FF2B5EF4-FFF2-40B4-BE49-F238E27FC236}">
                <a16:creationId xmlns:a16="http://schemas.microsoft.com/office/drawing/2014/main" id="{BB64E431-6562-C630-9EB7-3210F84C8B0C}"/>
              </a:ext>
            </a:extLst>
          </p:cNvPr>
          <p:cNvCxnSpPr>
            <a:cxnSpLocks/>
          </p:cNvCxnSpPr>
          <p:nvPr/>
        </p:nvCxnSpPr>
        <p:spPr>
          <a:xfrm flipV="1">
            <a:off x="7102444" y="4251147"/>
            <a:ext cx="9923" cy="77132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0C3A4F43-B259-F728-DDB7-E3E0EC704E83}"/>
              </a:ext>
            </a:extLst>
          </p:cNvPr>
          <p:cNvSpPr/>
          <p:nvPr/>
        </p:nvSpPr>
        <p:spPr>
          <a:xfrm>
            <a:off x="1041937" y="2298984"/>
            <a:ext cx="6276330" cy="26565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F1312935-2E62-5D1A-97D2-B9BB841925AE}"/>
              </a:ext>
            </a:extLst>
          </p:cNvPr>
          <p:cNvSpPr/>
          <p:nvPr/>
        </p:nvSpPr>
        <p:spPr>
          <a:xfrm>
            <a:off x="3781364" y="2535588"/>
            <a:ext cx="593179" cy="17155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368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</TotalTime>
  <Words>632</Words>
  <Application>Microsoft Office PowerPoint</Application>
  <PresentationFormat>นำเสนอทางหน้าจอ (4:3)</PresentationFormat>
  <Paragraphs>228</Paragraphs>
  <Slides>6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3" baseType="lpstr">
      <vt:lpstr>Meiryo UI</vt:lpstr>
      <vt:lpstr>Arial</vt:lpstr>
      <vt:lpstr>Calibri</vt:lpstr>
      <vt:lpstr>Calibri Light</vt:lpstr>
      <vt:lpstr>Tahoma</vt:lpstr>
      <vt:lpstr>Wingdings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NATTAPONG BANJUN</dc:creator>
  <cp:lastModifiedBy>suprakorn teeprakhon</cp:lastModifiedBy>
  <cp:revision>42</cp:revision>
  <dcterms:created xsi:type="dcterms:W3CDTF">2023-12-28T08:50:16Z</dcterms:created>
  <dcterms:modified xsi:type="dcterms:W3CDTF">2024-01-29T18:05:48Z</dcterms:modified>
</cp:coreProperties>
</file>