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8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B2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8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A7919E-81B5-4C10-8493-4A69004C3092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6768C-4D65-490D-8495-89EA43056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78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2D331-5007-41F3-9F69-4F53915E2651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BF39-C891-47FA-92BD-38A76BF05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66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2D331-5007-41F3-9F69-4F53915E2651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BF39-C891-47FA-92BD-38A76BF05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70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2D331-5007-41F3-9F69-4F53915E2651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BF39-C891-47FA-92BD-38A76BF05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20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2D331-5007-41F3-9F69-4F53915E2651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BF39-C891-47FA-92BD-38A76BF05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81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2D331-5007-41F3-9F69-4F53915E2651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BF39-C891-47FA-92BD-38A76BF05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70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2D331-5007-41F3-9F69-4F53915E2651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BF39-C891-47FA-92BD-38A76BF05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01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2D331-5007-41F3-9F69-4F53915E2651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BF39-C891-47FA-92BD-38A76BF05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25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2D331-5007-41F3-9F69-4F53915E2651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BF39-C891-47FA-92BD-38A76BF05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19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2D331-5007-41F3-9F69-4F53915E2651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BF39-C891-47FA-92BD-38A76BF05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7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2D331-5007-41F3-9F69-4F53915E2651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BF39-C891-47FA-92BD-38A76BF05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84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2D331-5007-41F3-9F69-4F53915E2651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BF39-C891-47FA-92BD-38A76BF05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12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2D331-5007-41F3-9F69-4F53915E2651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1BF39-C891-47FA-92BD-38A76BF05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6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7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12" Type="http://schemas.openxmlformats.org/officeDocument/2006/relationships/image" Target="../media/image10.png"/><Relationship Id="rId17" Type="http://schemas.microsoft.com/office/2007/relationships/hdphoto" Target="../media/hdphoto6.wdp"/><Relationship Id="rId2" Type="http://schemas.openxmlformats.org/officeDocument/2006/relationships/image" Target="../media/image11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6.png"/><Relationship Id="rId5" Type="http://schemas.microsoft.com/office/2007/relationships/hdphoto" Target="../media/hdphoto3.wdp"/><Relationship Id="rId15" Type="http://schemas.microsoft.com/office/2007/relationships/hdphoto" Target="../media/hdphoto5.wdp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平行四辺形 7"/>
          <p:cNvSpPr/>
          <p:nvPr/>
        </p:nvSpPr>
        <p:spPr>
          <a:xfrm>
            <a:off x="1242202" y="5152475"/>
            <a:ext cx="7503327" cy="1225454"/>
          </a:xfrm>
          <a:prstGeom prst="parallelogram">
            <a:avLst>
              <a:gd name="adj" fmla="val 97347"/>
            </a:avLst>
          </a:prstGeom>
          <a:pattFill prst="diagBrick">
            <a:fgClr>
              <a:schemeClr val="bg1">
                <a:lumMod val="95000"/>
              </a:schemeClr>
            </a:fgClr>
            <a:bgClr>
              <a:schemeClr val="bg1">
                <a:lumMod val="95000"/>
              </a:schemeClr>
            </a:bgClr>
          </a:patt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Google Shape;1230;p50"/>
          <p:cNvSpPr txBox="1">
            <a:spLocks/>
          </p:cNvSpPr>
          <p:nvPr/>
        </p:nvSpPr>
        <p:spPr>
          <a:xfrm>
            <a:off x="1504910" y="25459"/>
            <a:ext cx="6689486" cy="77633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Operation </a:t>
            </a:r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flow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3193" y="38035"/>
            <a:ext cx="1546388" cy="502734"/>
            <a:chOff x="43193" y="38035"/>
            <a:chExt cx="1546388" cy="502734"/>
          </a:xfrm>
        </p:grpSpPr>
        <p:sp>
          <p:nvSpPr>
            <p:cNvPr id="4" name="Rectangle 3"/>
            <p:cNvSpPr/>
            <p:nvPr/>
          </p:nvSpPr>
          <p:spPr>
            <a:xfrm>
              <a:off x="560892" y="44826"/>
              <a:ext cx="102868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200" b="1" dirty="0">
                  <a:ln w="3175">
                    <a:noFill/>
                  </a:ln>
                  <a:solidFill>
                    <a:srgbClr val="002060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Meiryo UI" panose="020B0604030504040204" pitchFamily="34" charset="-128"/>
                </a:rPr>
                <a:t>DBC-RA2</a:t>
              </a:r>
            </a:p>
            <a:p>
              <a:pPr algn="ctr"/>
              <a:r>
                <a:rPr lang="en-US" sz="1200" b="1" dirty="0">
                  <a:ln w="3175">
                    <a:noFill/>
                  </a:ln>
                  <a:solidFill>
                    <a:srgbClr val="002060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Meiryo UI" panose="020B0604030504040204" pitchFamily="34" charset="-128"/>
                </a:rPr>
                <a:t>PLD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3193" y="38035"/>
              <a:ext cx="428053" cy="35033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5593" y="190435"/>
              <a:ext cx="428053" cy="35033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endParaRPr>
            </a:p>
          </p:txBody>
        </p:sp>
      </p:grpSp>
      <p:sp>
        <p:nvSpPr>
          <p:cNvPr id="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82929" y="48516"/>
            <a:ext cx="427495" cy="393765"/>
          </a:xfrm>
          <a:noFill/>
          <a:ln>
            <a:solidFill>
              <a:schemeClr val="bg2"/>
            </a:solidFill>
          </a:ln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1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-3261" y="567664"/>
            <a:ext cx="9144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703039" y="5220243"/>
            <a:ext cx="702267" cy="769694"/>
            <a:chOff x="129396" y="4966742"/>
            <a:chExt cx="702267" cy="769694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651" t="13790" r="5138" b="12105"/>
            <a:stretch/>
          </p:blipFill>
          <p:spPr>
            <a:xfrm flipH="1">
              <a:off x="129396" y="4966742"/>
              <a:ext cx="672402" cy="700813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2980" y="5489529"/>
              <a:ext cx="548683" cy="246907"/>
            </a:xfrm>
            <a:prstGeom prst="rect">
              <a:avLst/>
            </a:prstGeom>
          </p:spPr>
        </p:pic>
      </p:grpSp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36181" y1="88000" x2="93970" y2="89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26237" y="5069577"/>
            <a:ext cx="649038" cy="32615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6"/>
          <a:srcRect l="1641" t="7520" b="38942"/>
          <a:stretch/>
        </p:blipFill>
        <p:spPr>
          <a:xfrm>
            <a:off x="2850757" y="5152475"/>
            <a:ext cx="762591" cy="39831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685" y="5371185"/>
            <a:ext cx="830554" cy="665079"/>
          </a:xfrm>
          <a:prstGeom prst="rect">
            <a:avLst/>
          </a:prstGeom>
        </p:spPr>
      </p:pic>
      <p:grpSp>
        <p:nvGrpSpPr>
          <p:cNvPr id="55" name="Group 54"/>
          <p:cNvGrpSpPr/>
          <p:nvPr/>
        </p:nvGrpSpPr>
        <p:grpSpPr>
          <a:xfrm>
            <a:off x="396075" y="3200994"/>
            <a:ext cx="1277855" cy="1117939"/>
            <a:chOff x="1179452" y="3886199"/>
            <a:chExt cx="1384345" cy="1211104"/>
          </a:xfrm>
        </p:grpSpPr>
        <p:grpSp>
          <p:nvGrpSpPr>
            <p:cNvPr id="91" name="Group 90"/>
            <p:cNvGrpSpPr/>
            <p:nvPr/>
          </p:nvGrpSpPr>
          <p:grpSpPr>
            <a:xfrm>
              <a:off x="1179452" y="3886199"/>
              <a:ext cx="1252852" cy="960121"/>
              <a:chOff x="1179452" y="3886199"/>
              <a:chExt cx="1252852" cy="960121"/>
            </a:xfrm>
          </p:grpSpPr>
          <p:sp>
            <p:nvSpPr>
              <p:cNvPr id="93" name="Rounded Rectangle 92"/>
              <p:cNvSpPr/>
              <p:nvPr/>
            </p:nvSpPr>
            <p:spPr>
              <a:xfrm>
                <a:off x="1179452" y="3886199"/>
                <a:ext cx="996818" cy="530065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15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Receiving &amp;  Inspection</a:t>
                </a:r>
              </a:p>
              <a:p>
                <a:pPr algn="ctr"/>
                <a:endParaRPr lang="en-US" sz="1015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>
                <a:off x="1545336" y="4297680"/>
                <a:ext cx="886968" cy="54864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 dirty="0"/>
              </a:p>
            </p:txBody>
          </p:sp>
        </p:grpSp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69428" y="4145535"/>
              <a:ext cx="1294369" cy="951768"/>
            </a:xfrm>
            <a:prstGeom prst="rect">
              <a:avLst/>
            </a:prstGeom>
          </p:spPr>
        </p:pic>
      </p:grpSp>
      <p:grpSp>
        <p:nvGrpSpPr>
          <p:cNvPr id="97" name="Group 96"/>
          <p:cNvGrpSpPr/>
          <p:nvPr/>
        </p:nvGrpSpPr>
        <p:grpSpPr>
          <a:xfrm>
            <a:off x="2167677" y="3052991"/>
            <a:ext cx="1707582" cy="1309787"/>
            <a:chOff x="2029063" y="3037200"/>
            <a:chExt cx="1707582" cy="1309787"/>
          </a:xfrm>
        </p:grpSpPr>
        <p:grpSp>
          <p:nvGrpSpPr>
            <p:cNvPr id="56" name="Group 55"/>
            <p:cNvGrpSpPr/>
            <p:nvPr/>
          </p:nvGrpSpPr>
          <p:grpSpPr>
            <a:xfrm>
              <a:off x="2380905" y="3138754"/>
              <a:ext cx="1329399" cy="1129988"/>
              <a:chOff x="1651000" y="1896682"/>
              <a:chExt cx="1440183" cy="1170210"/>
            </a:xfrm>
          </p:grpSpPr>
          <p:grpSp>
            <p:nvGrpSpPr>
              <p:cNvPr id="87" name="Group 86"/>
              <p:cNvGrpSpPr/>
              <p:nvPr/>
            </p:nvGrpSpPr>
            <p:grpSpPr>
              <a:xfrm>
                <a:off x="1651000" y="1896682"/>
                <a:ext cx="1197864" cy="836358"/>
                <a:chOff x="1234440" y="4009962"/>
                <a:chExt cx="1197864" cy="836358"/>
              </a:xfrm>
            </p:grpSpPr>
            <p:sp>
              <p:nvSpPr>
                <p:cNvPr id="89" name="Rounded Rectangle 88"/>
                <p:cNvSpPr/>
                <p:nvPr/>
              </p:nvSpPr>
              <p:spPr>
                <a:xfrm>
                  <a:off x="1234440" y="4009962"/>
                  <a:ext cx="1128627" cy="406590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15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Free location</a:t>
                  </a:r>
                </a:p>
                <a:p>
                  <a:pPr algn="ctr"/>
                  <a:endParaRPr lang="en-US" sz="1015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90" name="Rounded Rectangle 89"/>
                <p:cNvSpPr/>
                <p:nvPr/>
              </p:nvSpPr>
              <p:spPr>
                <a:xfrm>
                  <a:off x="1545336" y="4297680"/>
                  <a:ext cx="886968" cy="54864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62" dirty="0"/>
                </a:p>
              </p:txBody>
            </p:sp>
          </p:grpSp>
          <p:pic>
            <p:nvPicPr>
              <p:cNvPr id="88" name="Picture 87"/>
              <p:cNvPicPr>
                <a:picLocks noChangeAspect="1"/>
              </p:cNvPicPr>
              <p:nvPr/>
            </p:nvPicPr>
            <p:blipFill>
              <a:blip r:embed="rId9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820883" y="2139145"/>
                <a:ext cx="1270300" cy="927747"/>
              </a:xfrm>
              <a:prstGeom prst="rect">
                <a:avLst/>
              </a:prstGeom>
            </p:spPr>
          </p:pic>
        </p:grpSp>
        <p:sp>
          <p:nvSpPr>
            <p:cNvPr id="53" name="TextBox 52"/>
            <p:cNvSpPr txBox="1"/>
            <p:nvPr/>
          </p:nvSpPr>
          <p:spPr>
            <a:xfrm>
              <a:off x="2029063" y="3519363"/>
              <a:ext cx="822204" cy="376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23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Move &amp; </a:t>
              </a:r>
              <a:r>
                <a:rPr lang="en-US" sz="923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Keep Part</a:t>
              </a:r>
              <a:endParaRPr lang="en-US" sz="92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054438" y="3037200"/>
              <a:ext cx="1682207" cy="1309787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 dirty="0"/>
            </a:p>
          </p:txBody>
        </p:sp>
      </p:grpSp>
      <p:sp>
        <p:nvSpPr>
          <p:cNvPr id="100" name="Right Arrow 99"/>
          <p:cNvSpPr/>
          <p:nvPr/>
        </p:nvSpPr>
        <p:spPr>
          <a:xfrm>
            <a:off x="1606985" y="5417317"/>
            <a:ext cx="501246" cy="424141"/>
          </a:xfrm>
          <a:prstGeom prst="righ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Elbow Connector 102"/>
          <p:cNvCxnSpPr/>
          <p:nvPr/>
        </p:nvCxnSpPr>
        <p:spPr>
          <a:xfrm flipV="1">
            <a:off x="3202003" y="5632771"/>
            <a:ext cx="582975" cy="3638"/>
          </a:xfrm>
          <a:prstGeom prst="bentConnector3">
            <a:avLst>
              <a:gd name="adj1" fmla="val 50000"/>
            </a:avLst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フローチャート : 磁気ディスク 46"/>
          <p:cNvSpPr/>
          <p:nvPr/>
        </p:nvSpPr>
        <p:spPr>
          <a:xfrm>
            <a:off x="3851897" y="5426836"/>
            <a:ext cx="514186" cy="405101"/>
          </a:xfrm>
          <a:prstGeom prst="flowChartMagneticDisk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SSO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712804" y="5847092"/>
            <a:ext cx="783699" cy="518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23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1.Serial No.</a:t>
            </a:r>
            <a:endParaRPr lang="en-US" sz="923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923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2.PO No</a:t>
            </a:r>
            <a:endParaRPr lang="en-US" sz="923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923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3.DC Code</a:t>
            </a:r>
            <a:endParaRPr lang="en-US" sz="923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5" name="Right Arrow 94"/>
          <p:cNvSpPr/>
          <p:nvPr/>
        </p:nvSpPr>
        <p:spPr>
          <a:xfrm rot="5400000">
            <a:off x="813450" y="4514809"/>
            <a:ext cx="501246" cy="42414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ight Arrow 95"/>
          <p:cNvSpPr/>
          <p:nvPr/>
        </p:nvSpPr>
        <p:spPr>
          <a:xfrm rot="16200000">
            <a:off x="2729870" y="4519680"/>
            <a:ext cx="501246" cy="42414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Elbow Connector 97"/>
          <p:cNvCxnSpPr/>
          <p:nvPr/>
        </p:nvCxnSpPr>
        <p:spPr>
          <a:xfrm flipV="1">
            <a:off x="4443333" y="5632771"/>
            <a:ext cx="457200" cy="3638"/>
          </a:xfrm>
          <a:prstGeom prst="bentConnector3">
            <a:avLst>
              <a:gd name="adj1" fmla="val 50000"/>
            </a:avLst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4863575" y="5879939"/>
            <a:ext cx="1492599" cy="255389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 smtClean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Modify PCB System</a:t>
            </a:r>
          </a:p>
        </p:txBody>
      </p:sp>
      <p:sp>
        <p:nvSpPr>
          <p:cNvPr id="106" name="フローチャート : 磁気ディスク 46"/>
          <p:cNvSpPr/>
          <p:nvPr/>
        </p:nvSpPr>
        <p:spPr>
          <a:xfrm>
            <a:off x="5537209" y="5446980"/>
            <a:ext cx="554510" cy="405101"/>
          </a:xfrm>
          <a:prstGeom prst="flowChartMagneticDisk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noProof="0" dirty="0" smtClean="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rPr>
              <a:t>PCB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5039448" y="5480596"/>
            <a:ext cx="479295" cy="382815"/>
          </a:xfrm>
          <a:prstGeom prst="rect">
            <a:avLst/>
          </a:prstGeom>
        </p:spPr>
      </p:pic>
      <p:sp>
        <p:nvSpPr>
          <p:cNvPr id="108" name="TextBox 107"/>
          <p:cNvSpPr txBox="1"/>
          <p:nvPr/>
        </p:nvSpPr>
        <p:spPr>
          <a:xfrm>
            <a:off x="1930034" y="6018964"/>
            <a:ext cx="1492599" cy="255389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Repackage</a:t>
            </a:r>
            <a:endParaRPr lang="en-US" sz="900" b="1" i="1" dirty="0" smtClean="0">
              <a:solidFill>
                <a:srgbClr val="0000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405306" y="6403348"/>
            <a:ext cx="2418721" cy="2724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[1] </a:t>
            </a:r>
            <a:r>
              <a:rPr lang="en-US" sz="10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Man</a:t>
            </a:r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Check DC code &amp; Create label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316660" y="6403348"/>
            <a:ext cx="2687241" cy="2724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[2] </a:t>
            </a:r>
            <a:r>
              <a:rPr lang="en-US" sz="10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System</a:t>
            </a:r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Sorting Serial refer. Expire date 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7290441" y="3177077"/>
            <a:ext cx="1105718" cy="886265"/>
            <a:chOff x="1234440" y="3886200"/>
            <a:chExt cx="1197864" cy="960120"/>
          </a:xfrm>
        </p:grpSpPr>
        <p:sp>
          <p:nvSpPr>
            <p:cNvPr id="85" name="Rounded Rectangle 84"/>
            <p:cNvSpPr/>
            <p:nvPr/>
          </p:nvSpPr>
          <p:spPr>
            <a:xfrm>
              <a:off x="1234440" y="3886200"/>
              <a:ext cx="941832" cy="53035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5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Store fixed</a:t>
              </a:r>
            </a:p>
            <a:p>
              <a:pPr algn="ctr"/>
              <a:endParaRPr lang="en-US" sz="1015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1545336" y="4297680"/>
              <a:ext cx="886968" cy="5486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7538971" y="3542875"/>
            <a:ext cx="902719" cy="661143"/>
            <a:chOff x="4627659" y="2510578"/>
            <a:chExt cx="1190512" cy="917524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227620" y="2510578"/>
              <a:ext cx="393701" cy="409140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030769" y="2563241"/>
              <a:ext cx="393701" cy="409140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841538" y="2615904"/>
              <a:ext cx="393701" cy="409140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627659" y="2715148"/>
              <a:ext cx="393701" cy="409140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424470" y="2814392"/>
              <a:ext cx="393701" cy="409140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227619" y="2867055"/>
              <a:ext cx="393701" cy="409140"/>
            </a:xfrm>
            <a:prstGeom prst="rect">
              <a:avLst/>
            </a:prstGeom>
          </p:spPr>
        </p:pic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038388" y="2919718"/>
              <a:ext cx="393701" cy="409140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824509" y="3018962"/>
              <a:ext cx="393701" cy="409140"/>
            </a:xfrm>
            <a:prstGeom prst="rect">
              <a:avLst/>
            </a:prstGeom>
          </p:spPr>
        </p:pic>
      </p:grpSp>
      <p:sp>
        <p:nvSpPr>
          <p:cNvPr id="52" name="TextBox 51"/>
          <p:cNvSpPr txBox="1"/>
          <p:nvPr/>
        </p:nvSpPr>
        <p:spPr>
          <a:xfrm>
            <a:off x="6878735" y="3682563"/>
            <a:ext cx="624053" cy="234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23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Store-In</a:t>
            </a:r>
            <a:endParaRPr lang="en-US" sz="923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6847131" y="3052991"/>
            <a:ext cx="1682207" cy="1309787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 dirty="0"/>
          </a:p>
        </p:txBody>
      </p:sp>
      <p:sp>
        <p:nvSpPr>
          <p:cNvPr id="120" name="Right Arrow 119"/>
          <p:cNvSpPr/>
          <p:nvPr/>
        </p:nvSpPr>
        <p:spPr>
          <a:xfrm rot="16200000">
            <a:off x="7382739" y="4519680"/>
            <a:ext cx="501246" cy="42414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4941086" y="5252368"/>
            <a:ext cx="1314494" cy="97094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 dirty="0">
              <a:solidFill>
                <a:srgbClr val="FF0000"/>
              </a:solidFill>
            </a:endParaRPr>
          </a:p>
        </p:txBody>
      </p:sp>
      <p:cxnSp>
        <p:nvCxnSpPr>
          <p:cNvPr id="122" name="Elbow Connector 121"/>
          <p:cNvCxnSpPr/>
          <p:nvPr/>
        </p:nvCxnSpPr>
        <p:spPr>
          <a:xfrm flipV="1">
            <a:off x="6333091" y="5632771"/>
            <a:ext cx="548640" cy="3638"/>
          </a:xfrm>
          <a:prstGeom prst="bentConnector3">
            <a:avLst>
              <a:gd name="adj1" fmla="val 50000"/>
            </a:avLst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80690" y="5137997"/>
            <a:ext cx="772801" cy="363782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32" name="Picture 1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901" y="5371185"/>
            <a:ext cx="830554" cy="665079"/>
          </a:xfrm>
          <a:prstGeom prst="rect">
            <a:avLst/>
          </a:prstGeom>
        </p:spPr>
      </p:pic>
      <p:sp>
        <p:nvSpPr>
          <p:cNvPr id="133" name="TextBox 132"/>
          <p:cNvSpPr txBox="1"/>
          <p:nvPr/>
        </p:nvSpPr>
        <p:spPr>
          <a:xfrm>
            <a:off x="6847131" y="6018964"/>
            <a:ext cx="908476" cy="255389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 smtClean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Store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6160682" y="5617530"/>
            <a:ext cx="802017" cy="408623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Warning Part</a:t>
            </a:r>
          </a:p>
        </p:txBody>
      </p:sp>
      <p:cxnSp>
        <p:nvCxnSpPr>
          <p:cNvPr id="136" name="Elbow Connector 135"/>
          <p:cNvCxnSpPr/>
          <p:nvPr/>
        </p:nvCxnSpPr>
        <p:spPr>
          <a:xfrm rot="16200000" flipH="1" flipV="1">
            <a:off x="6312516" y="4355140"/>
            <a:ext cx="91440" cy="1463040"/>
          </a:xfrm>
          <a:prstGeom prst="bentConnector3">
            <a:avLst>
              <a:gd name="adj1" fmla="val -162781"/>
            </a:avLst>
          </a:prstGeom>
          <a:ln>
            <a:solidFill>
              <a:srgbClr val="0000FF"/>
            </a:solidFill>
            <a:prstDash val="dash"/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5702060" y="4892146"/>
            <a:ext cx="1260639" cy="255389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Warning Part</a:t>
            </a:r>
          </a:p>
        </p:txBody>
      </p:sp>
    </p:spTree>
    <p:extLst>
      <p:ext uri="{BB962C8B-B14F-4D97-AF65-F5344CB8AC3E}">
        <p14:creationId xmlns:p14="http://schemas.microsoft.com/office/powerpoint/2010/main" val="53329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30;p50"/>
          <p:cNvSpPr txBox="1">
            <a:spLocks/>
          </p:cNvSpPr>
          <p:nvPr/>
        </p:nvSpPr>
        <p:spPr>
          <a:xfrm>
            <a:off x="1504910" y="25460"/>
            <a:ext cx="6689486" cy="48960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Operation flow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3193" y="38035"/>
            <a:ext cx="1546388" cy="502734"/>
            <a:chOff x="43193" y="38035"/>
            <a:chExt cx="1546388" cy="502734"/>
          </a:xfrm>
        </p:grpSpPr>
        <p:sp>
          <p:nvSpPr>
            <p:cNvPr id="4" name="Rectangle 3"/>
            <p:cNvSpPr/>
            <p:nvPr/>
          </p:nvSpPr>
          <p:spPr>
            <a:xfrm>
              <a:off x="560892" y="44826"/>
              <a:ext cx="102868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200" b="1" dirty="0">
                  <a:ln w="3175">
                    <a:noFill/>
                  </a:ln>
                  <a:solidFill>
                    <a:srgbClr val="002060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Meiryo UI" panose="020B0604030504040204" pitchFamily="34" charset="-128"/>
                </a:rPr>
                <a:t>DBC-RA2</a:t>
              </a:r>
            </a:p>
            <a:p>
              <a:pPr algn="ctr"/>
              <a:r>
                <a:rPr lang="en-US" sz="1200" b="1" dirty="0">
                  <a:ln w="3175">
                    <a:noFill/>
                  </a:ln>
                  <a:solidFill>
                    <a:srgbClr val="002060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Meiryo UI" panose="020B0604030504040204" pitchFamily="34" charset="-128"/>
                </a:rPr>
                <a:t>PLD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3193" y="38035"/>
              <a:ext cx="428053" cy="35033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5593" y="190435"/>
              <a:ext cx="428053" cy="35033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endParaRPr>
            </a:p>
          </p:txBody>
        </p:sp>
      </p:grpSp>
      <p:sp>
        <p:nvSpPr>
          <p:cNvPr id="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82929" y="48516"/>
            <a:ext cx="427495" cy="393765"/>
          </a:xfrm>
          <a:noFill/>
          <a:ln>
            <a:solidFill>
              <a:schemeClr val="bg2"/>
            </a:solidFill>
          </a:ln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1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-3261" y="567664"/>
            <a:ext cx="9144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平行四辺形 7"/>
          <p:cNvSpPr/>
          <p:nvPr/>
        </p:nvSpPr>
        <p:spPr>
          <a:xfrm>
            <a:off x="874136" y="1456777"/>
            <a:ext cx="8236287" cy="1129708"/>
          </a:xfrm>
          <a:prstGeom prst="parallelogram">
            <a:avLst>
              <a:gd name="adj" fmla="val 9734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-3261" y="1262878"/>
            <a:ext cx="1320687" cy="878554"/>
            <a:chOff x="-3261" y="1696995"/>
            <a:chExt cx="1320687" cy="878554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449" b="89764" l="2370" r="97630">
                          <a14:foregroundMark x1="14218" y1="54331" x2="33649" y2="38583"/>
                          <a14:foregroundMark x1="27014" y1="34646" x2="52133" y2="5354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-3261" y="1696995"/>
              <a:ext cx="1194802" cy="878554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 rot="19293277">
              <a:off x="585305" y="2166383"/>
              <a:ext cx="7321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Receive</a:t>
              </a:r>
              <a:endPara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065155" y="1262940"/>
            <a:ext cx="1942857" cy="1354656"/>
            <a:chOff x="1388853" y="1262940"/>
            <a:chExt cx="1942857" cy="1354656"/>
          </a:xfrm>
        </p:grpSpPr>
        <p:sp>
          <p:nvSpPr>
            <p:cNvPr id="72" name="平行四辺形 8"/>
            <p:cNvSpPr/>
            <p:nvPr/>
          </p:nvSpPr>
          <p:spPr>
            <a:xfrm>
              <a:off x="1388853" y="1550284"/>
              <a:ext cx="1942857" cy="864845"/>
            </a:xfrm>
            <a:prstGeom prst="parallelogram">
              <a:avLst>
                <a:gd name="adj" fmla="val 9734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538" b="100000" l="2809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91918" y="1262940"/>
              <a:ext cx="882551" cy="674273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538" b="100000" l="2809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438320" y="1262940"/>
              <a:ext cx="882551" cy="674273"/>
            </a:xfrm>
            <a:prstGeom prst="rect">
              <a:avLst/>
            </a:prstGeom>
          </p:spPr>
        </p:pic>
        <p:pic>
          <p:nvPicPr>
            <p:cNvPr id="111" name="Picture 110"/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>
                          <a14:foregroundMark x1="6061" y1="31159" x2="4040" y2="79710"/>
                          <a14:foregroundMark x1="2357" y1="33333" x2="3030" y2="43478"/>
                          <a14:foregroundMark x1="7744" y1="68841" x2="7071" y2="79710"/>
                          <a14:foregroundMark x1="15488" y1="50725" x2="31987" y2="47101"/>
                          <a14:foregroundMark x1="18855" y1="44203" x2="28956" y2="44928"/>
                          <a14:foregroundMark x1="23906" y1="11594" x2="37710" y2="7971"/>
                          <a14:foregroundMark x1="25589" y1="5797" x2="25589" y2="5797"/>
                          <a14:foregroundMark x1="9091" y1="96377" x2="28283" y2="90580"/>
                          <a14:foregroundMark x1="3367" y1="31159" x2="3367" y2="31159"/>
                          <a14:foregroundMark x1="9428" y1="91304" x2="8418" y2="94928"/>
                          <a14:foregroundMark x1="23569" y1="96377" x2="29293" y2="96377"/>
                          <a14:foregroundMark x1="37374" y1="94928" x2="56229" y2="91304"/>
                          <a14:foregroundMark x1="41414" y1="50000" x2="53872" y2="40580"/>
                          <a14:foregroundMark x1="44444" y1="43478" x2="53199" y2="50725"/>
                          <a14:foregroundMark x1="46128" y1="13043" x2="61616" y2="6522"/>
                          <a14:foregroundMark x1="49495" y1="6522" x2="49495" y2="6522"/>
                          <a14:foregroundMark x1="61953" y1="57971" x2="61953" y2="57971"/>
                          <a14:foregroundMark x1="68687" y1="36232" x2="68687" y2="36232"/>
                          <a14:foregroundMark x1="58249" y1="86957" x2="62290" y2="74638"/>
                          <a14:backgroundMark x1="77441" y1="9420" x2="78451" y2="39855"/>
                          <a14:backgroundMark x1="85522" y1="11594" x2="85859" y2="44928"/>
                          <a14:backgroundMark x1="92593" y1="8696" x2="92593" y2="37681"/>
                          <a14:backgroundMark x1="89899" y1="13043" x2="92929" y2="20290"/>
                          <a14:backgroundMark x1="93939" y1="25362" x2="92929" y2="28986"/>
                          <a14:backgroundMark x1="73737" y1="14493" x2="73737" y2="34058"/>
                          <a14:backgroundMark x1="69360" y1="50000" x2="68687" y2="79710"/>
                          <a14:backgroundMark x1="82828" y1="53623" x2="83165" y2="84058"/>
                          <a14:backgroundMark x1="85522" y1="49275" x2="86532" y2="76812"/>
                          <a14:backgroundMark x1="86869" y1="47826" x2="86869" y2="47826"/>
                          <a14:backgroundMark x1="95623" y1="36957" x2="96633" y2="38406"/>
                          <a14:backgroundMark x1="87879" y1="40580" x2="93939" y2="50000"/>
                          <a14:backgroundMark x1="61953" y1="92754" x2="83838" y2="92029"/>
                          <a14:backgroundMark x1="76094" y1="52174" x2="76768" y2="87681"/>
                          <a14:backgroundMark x1="72391" y1="76087" x2="69697" y2="89855"/>
                          <a14:backgroundMark x1="80471" y1="87681" x2="89226" y2="81884"/>
                          <a14:backgroundMark x1="90572" y1="73188" x2="87205" y2="80435"/>
                          <a14:backgroundMark x1="79798" y1="94928" x2="60606" y2="94928"/>
                          <a14:backgroundMark x1="66667" y1="55072" x2="66667" y2="55072"/>
                          <a14:backgroundMark x1="72054" y1="40580" x2="69360" y2="47101"/>
                          <a14:backgroundMark x1="64310" y1="56522" x2="64983" y2="87681"/>
                          <a14:backgroundMark x1="62290" y1="90580" x2="65993" y2="81159"/>
                          <a14:backgroundMark x1="88215" y1="55072" x2="87205" y2="79710"/>
                          <a14:backgroundMark x1="88552" y1="61594" x2="88552" y2="73188"/>
                          <a14:backgroundMark x1="64646" y1="52899" x2="75758" y2="34058"/>
                          <a14:backgroundMark x1="67003" y1="47826" x2="72391" y2="34783"/>
                          <a14:backgroundMark x1="71717" y1="10145" x2="71717" y2="21014"/>
                          <a14:backgroundMark x1="72054" y1="10870" x2="76094" y2="725"/>
                          <a14:backgroundMark x1="71717" y1="10145" x2="71044" y2="32609"/>
                          <a14:backgroundMark x1="72054" y1="10870" x2="72054" y2="6522"/>
                          <a14:backgroundMark x1="78788" y1="97826" x2="63973" y2="97826"/>
                        </a14:backgroundRemoval>
                      </a14:imgEffect>
                    </a14:imgLayer>
                  </a14:imgProps>
                </a:ext>
              </a:extLst>
            </a:blip>
            <a:srcRect r="30581"/>
            <a:stretch/>
          </p:blipFill>
          <p:spPr>
            <a:xfrm>
              <a:off x="1752590" y="1860363"/>
              <a:ext cx="797311" cy="525194"/>
            </a:xfrm>
            <a:prstGeom prst="rect">
              <a:avLst/>
            </a:prstGeom>
          </p:spPr>
        </p:pic>
        <p:sp>
          <p:nvSpPr>
            <p:cNvPr id="112" name="TextBox 111"/>
            <p:cNvSpPr txBox="1"/>
            <p:nvPr/>
          </p:nvSpPr>
          <p:spPr>
            <a:xfrm>
              <a:off x="1618552" y="2371375"/>
              <a:ext cx="9213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Man Store</a:t>
              </a:r>
              <a:endPara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19" name="Right Arrow 118"/>
          <p:cNvSpPr/>
          <p:nvPr/>
        </p:nvSpPr>
        <p:spPr>
          <a:xfrm>
            <a:off x="2326422" y="1947234"/>
            <a:ext cx="503244" cy="424141"/>
          </a:xfrm>
          <a:prstGeom prst="righ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1411483" y="994280"/>
            <a:ext cx="1953683" cy="2724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[2] </a:t>
            </a:r>
            <a:r>
              <a:rPr lang="en-US" sz="10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Man</a:t>
            </a:r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Move to Free location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06718" y="994280"/>
            <a:ext cx="1145751" cy="2724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[1] Part Delivery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720330" y="1839050"/>
            <a:ext cx="1264069" cy="972883"/>
            <a:chOff x="3127109" y="1839050"/>
            <a:chExt cx="1492599" cy="972883"/>
          </a:xfrm>
        </p:grpSpPr>
        <p:sp>
          <p:nvSpPr>
            <p:cNvPr id="140" name="Down Arrow 139"/>
            <p:cNvSpPr/>
            <p:nvPr/>
          </p:nvSpPr>
          <p:spPr>
            <a:xfrm>
              <a:off x="4115848" y="2523520"/>
              <a:ext cx="292678" cy="288413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127109" y="2324610"/>
              <a:ext cx="1492599" cy="255389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i="1" dirty="0" smtClean="0">
                  <a:solidFill>
                    <a:srgbClr val="0000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Warning Part</a:t>
              </a:r>
            </a:p>
          </p:txBody>
        </p:sp>
        <p:sp>
          <p:nvSpPr>
            <p:cNvPr id="131" name="フローチャート : 磁気ディスク 46"/>
            <p:cNvSpPr/>
            <p:nvPr/>
          </p:nvSpPr>
          <p:spPr>
            <a:xfrm>
              <a:off x="3800743" y="1891651"/>
              <a:ext cx="554510" cy="405101"/>
            </a:xfrm>
            <a:prstGeom prst="flowChartMagneticDisk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noProof="0" dirty="0" smtClean="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rPr>
                <a:t>PCB</a:t>
              </a: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pic>
          <p:nvPicPr>
            <p:cNvPr id="134" name="Picture 13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flipH="1">
              <a:off x="3302982" y="1925267"/>
              <a:ext cx="479295" cy="382815"/>
            </a:xfrm>
            <a:prstGeom prst="rect">
              <a:avLst/>
            </a:prstGeom>
          </p:spPr>
        </p:pic>
        <p:sp>
          <p:nvSpPr>
            <p:cNvPr id="139" name="Rectangle 138"/>
            <p:cNvSpPr/>
            <p:nvPr/>
          </p:nvSpPr>
          <p:spPr>
            <a:xfrm>
              <a:off x="3279241" y="1839050"/>
              <a:ext cx="1189242" cy="73649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1" name="テキスト ボックス 2077"/>
          <p:cNvSpPr txBox="1"/>
          <p:nvPr/>
        </p:nvSpPr>
        <p:spPr>
          <a:xfrm>
            <a:off x="3226712" y="2782312"/>
            <a:ext cx="12332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u="sng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 Part Repack</a:t>
            </a:r>
          </a:p>
          <a:p>
            <a:r>
              <a:rPr kumimoji="1" lang="en-US" altLang="ja-JP" sz="10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[1] Zone T</a:t>
            </a:r>
          </a:p>
          <a:p>
            <a:r>
              <a:rPr kumimoji="1" lang="en-US" altLang="ja-JP" sz="10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[2] Smart Store</a:t>
            </a:r>
          </a:p>
          <a:p>
            <a:r>
              <a:rPr kumimoji="1" lang="en-US" altLang="ja-JP" sz="10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[3] Strategic Part </a:t>
            </a:r>
          </a:p>
        </p:txBody>
      </p:sp>
      <p:sp>
        <p:nvSpPr>
          <p:cNvPr id="70" name="Right Arrow 69"/>
          <p:cNvSpPr/>
          <p:nvPr/>
        </p:nvSpPr>
        <p:spPr>
          <a:xfrm>
            <a:off x="302079" y="1937213"/>
            <a:ext cx="501246" cy="424141"/>
          </a:xfrm>
          <a:prstGeom prst="righ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lcd-db-test:71/Img/Smart_Store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07" y="1862025"/>
            <a:ext cx="948690" cy="63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6" name="TextBox 175"/>
          <p:cNvSpPr txBox="1"/>
          <p:nvPr/>
        </p:nvSpPr>
        <p:spPr>
          <a:xfrm rot="20135693">
            <a:off x="6765073" y="2227827"/>
            <a:ext cx="921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 Store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79" name="直線コネクタ 812"/>
          <p:cNvCxnSpPr/>
          <p:nvPr/>
        </p:nvCxnSpPr>
        <p:spPr>
          <a:xfrm flipV="1">
            <a:off x="6436604" y="1931267"/>
            <a:ext cx="270201" cy="1"/>
          </a:xfrm>
          <a:prstGeom prst="line">
            <a:avLst/>
          </a:prstGeom>
          <a:ln w="6350">
            <a:solidFill>
              <a:srgbClr val="3333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6737814" y="1606404"/>
            <a:ext cx="481177" cy="320956"/>
            <a:chOff x="6691634" y="1606404"/>
            <a:chExt cx="481177" cy="320956"/>
          </a:xfrm>
        </p:grpSpPr>
        <p:cxnSp>
          <p:nvCxnSpPr>
            <p:cNvPr id="180" name="直線コネクタ 812"/>
            <p:cNvCxnSpPr/>
            <p:nvPr/>
          </p:nvCxnSpPr>
          <p:spPr>
            <a:xfrm flipH="1">
              <a:off x="6691634" y="1614343"/>
              <a:ext cx="307917" cy="313017"/>
            </a:xfrm>
            <a:prstGeom prst="line">
              <a:avLst/>
            </a:prstGeom>
            <a:ln w="6350">
              <a:solidFill>
                <a:srgbClr val="3333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線コネクタ 811"/>
            <p:cNvCxnSpPr/>
            <p:nvPr/>
          </p:nvCxnSpPr>
          <p:spPr>
            <a:xfrm flipV="1">
              <a:off x="6999551" y="1606404"/>
              <a:ext cx="173260" cy="4650"/>
            </a:xfrm>
            <a:prstGeom prst="line">
              <a:avLst/>
            </a:prstGeom>
            <a:ln w="6350">
              <a:solidFill>
                <a:srgbClr val="3333FF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2" name="直線コネクタ 811"/>
          <p:cNvCxnSpPr/>
          <p:nvPr/>
        </p:nvCxnSpPr>
        <p:spPr>
          <a:xfrm>
            <a:off x="6172791" y="2350937"/>
            <a:ext cx="457200" cy="0"/>
          </a:xfrm>
          <a:prstGeom prst="line">
            <a:avLst/>
          </a:prstGeom>
          <a:ln w="6350">
            <a:solidFill>
              <a:srgbClr val="3333FF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Group 182"/>
          <p:cNvGrpSpPr/>
          <p:nvPr/>
        </p:nvGrpSpPr>
        <p:grpSpPr>
          <a:xfrm>
            <a:off x="7210786" y="1350079"/>
            <a:ext cx="593775" cy="422177"/>
            <a:chOff x="5062527" y="4587956"/>
            <a:chExt cx="1232733" cy="808009"/>
          </a:xfrm>
        </p:grpSpPr>
        <p:pic>
          <p:nvPicPr>
            <p:cNvPr id="184" name="Picture 18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2527" y="4587956"/>
              <a:ext cx="1232733" cy="808009"/>
            </a:xfrm>
            <a:prstGeom prst="rect">
              <a:avLst/>
            </a:prstGeom>
          </p:spPr>
        </p:pic>
        <p:grpSp>
          <p:nvGrpSpPr>
            <p:cNvPr id="185" name="Group 184"/>
            <p:cNvGrpSpPr/>
            <p:nvPr/>
          </p:nvGrpSpPr>
          <p:grpSpPr>
            <a:xfrm>
              <a:off x="5124658" y="4672483"/>
              <a:ext cx="688177" cy="612950"/>
              <a:chOff x="6496429" y="1675077"/>
              <a:chExt cx="1666378" cy="1692235"/>
            </a:xfrm>
          </p:grpSpPr>
          <p:sp>
            <p:nvSpPr>
              <p:cNvPr id="186" name="AutoShape 36"/>
              <p:cNvSpPr>
                <a:spLocks noChangeAspect="1" noChangeArrowheads="1"/>
              </p:cNvSpPr>
              <p:nvPr/>
            </p:nvSpPr>
            <p:spPr bwMode="auto">
              <a:xfrm>
                <a:off x="6705814" y="1987428"/>
                <a:ext cx="845444" cy="525859"/>
              </a:xfrm>
              <a:prstGeom prst="cube">
                <a:avLst>
                  <a:gd name="adj" fmla="val 37500"/>
                </a:avLst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939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87" name="AutoShape 37"/>
              <p:cNvSpPr>
                <a:spLocks noChangeAspect="1" noChangeArrowheads="1"/>
              </p:cNvSpPr>
              <p:nvPr/>
            </p:nvSpPr>
            <p:spPr bwMode="auto">
              <a:xfrm>
                <a:off x="6650506" y="1675077"/>
                <a:ext cx="881000" cy="603847"/>
              </a:xfrm>
              <a:prstGeom prst="cube">
                <a:avLst>
                  <a:gd name="adj" fmla="val 37500"/>
                </a:avLst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939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88" name="AutoShape 38"/>
              <p:cNvSpPr>
                <a:spLocks noChangeAspect="1" noChangeArrowheads="1"/>
              </p:cNvSpPr>
              <p:nvPr/>
            </p:nvSpPr>
            <p:spPr bwMode="auto">
              <a:xfrm>
                <a:off x="6650505" y="2323503"/>
                <a:ext cx="853346" cy="525859"/>
              </a:xfrm>
              <a:prstGeom prst="cube">
                <a:avLst>
                  <a:gd name="adj" fmla="val 37500"/>
                </a:avLst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939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89" name="AutoShape 45"/>
              <p:cNvSpPr>
                <a:spLocks noChangeAspect="1" noChangeArrowheads="1"/>
              </p:cNvSpPr>
              <p:nvPr/>
            </p:nvSpPr>
            <p:spPr bwMode="auto">
              <a:xfrm>
                <a:off x="6697913" y="2608178"/>
                <a:ext cx="853346" cy="525859"/>
              </a:xfrm>
              <a:prstGeom prst="cube">
                <a:avLst>
                  <a:gd name="adj" fmla="val 37500"/>
                </a:avLst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939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90" name="AutoShape 46"/>
              <p:cNvSpPr>
                <a:spLocks noChangeAspect="1" noChangeArrowheads="1"/>
              </p:cNvSpPr>
              <p:nvPr/>
            </p:nvSpPr>
            <p:spPr bwMode="auto">
              <a:xfrm>
                <a:off x="6508279" y="2786099"/>
                <a:ext cx="841494" cy="581213"/>
              </a:xfrm>
              <a:prstGeom prst="cube">
                <a:avLst>
                  <a:gd name="adj" fmla="val 37500"/>
                </a:avLst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939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91" name="AutoShape 47"/>
              <p:cNvSpPr>
                <a:spLocks noChangeAspect="1" noChangeArrowheads="1"/>
              </p:cNvSpPr>
              <p:nvPr/>
            </p:nvSpPr>
            <p:spPr bwMode="auto">
              <a:xfrm>
                <a:off x="7140388" y="2691209"/>
                <a:ext cx="976857" cy="664242"/>
              </a:xfrm>
              <a:prstGeom prst="cube">
                <a:avLst>
                  <a:gd name="adj" fmla="val 50000"/>
                </a:avLst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939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92" name="AutoShape 48"/>
              <p:cNvSpPr>
                <a:spLocks noChangeAspect="1" noChangeArrowheads="1"/>
              </p:cNvSpPr>
              <p:nvPr/>
            </p:nvSpPr>
            <p:spPr bwMode="auto">
              <a:xfrm>
                <a:off x="7268969" y="2350779"/>
                <a:ext cx="881000" cy="525859"/>
              </a:xfrm>
              <a:prstGeom prst="cube">
                <a:avLst>
                  <a:gd name="adj" fmla="val 37500"/>
                </a:avLst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939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93" name="AutoShape 49"/>
              <p:cNvSpPr>
                <a:spLocks noChangeAspect="1" noChangeArrowheads="1"/>
              </p:cNvSpPr>
              <p:nvPr/>
            </p:nvSpPr>
            <p:spPr bwMode="auto">
              <a:xfrm>
                <a:off x="6502847" y="2505379"/>
                <a:ext cx="1485453" cy="517951"/>
              </a:xfrm>
              <a:prstGeom prst="cube">
                <a:avLst>
                  <a:gd name="adj" fmla="val 37500"/>
                </a:avLst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939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94" name="AutoShape 50"/>
              <p:cNvSpPr>
                <a:spLocks noChangeAspect="1" noChangeArrowheads="1"/>
              </p:cNvSpPr>
              <p:nvPr/>
            </p:nvSpPr>
            <p:spPr bwMode="auto">
              <a:xfrm>
                <a:off x="6496429" y="2185119"/>
                <a:ext cx="857296" cy="517951"/>
              </a:xfrm>
              <a:prstGeom prst="cube">
                <a:avLst>
                  <a:gd name="adj" fmla="val 37500"/>
                </a:avLst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939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95" name="AutoShape 51"/>
              <p:cNvSpPr>
                <a:spLocks noChangeAspect="1" noChangeArrowheads="1"/>
              </p:cNvSpPr>
              <p:nvPr/>
            </p:nvSpPr>
            <p:spPr bwMode="auto">
              <a:xfrm>
                <a:off x="7127731" y="2030919"/>
                <a:ext cx="1035076" cy="676103"/>
              </a:xfrm>
              <a:prstGeom prst="cube">
                <a:avLst>
                  <a:gd name="adj" fmla="val 48973"/>
                </a:avLst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939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96" name="AutoShape 52"/>
              <p:cNvSpPr>
                <a:spLocks noChangeAspect="1" noChangeArrowheads="1"/>
              </p:cNvSpPr>
              <p:nvPr/>
            </p:nvSpPr>
            <p:spPr bwMode="auto">
              <a:xfrm>
                <a:off x="7286563" y="1675766"/>
                <a:ext cx="853346" cy="553536"/>
              </a:xfrm>
              <a:prstGeom prst="cube">
                <a:avLst>
                  <a:gd name="adj" fmla="val 37500"/>
                </a:avLst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939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97" name="AutoShape 53"/>
              <p:cNvSpPr>
                <a:spLocks noChangeAspect="1" noChangeArrowheads="1"/>
              </p:cNvSpPr>
              <p:nvPr/>
            </p:nvSpPr>
            <p:spPr bwMode="auto">
              <a:xfrm>
                <a:off x="6496429" y="1864860"/>
                <a:ext cx="1485453" cy="517951"/>
              </a:xfrm>
              <a:prstGeom prst="cube">
                <a:avLst>
                  <a:gd name="adj" fmla="val 37500"/>
                </a:avLst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939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pic>
        <p:nvPicPr>
          <p:cNvPr id="198" name="Picture 19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61319" y="1738865"/>
            <a:ext cx="911645" cy="487681"/>
          </a:xfrm>
          <a:prstGeom prst="rect">
            <a:avLst/>
          </a:prstGeom>
        </p:spPr>
      </p:pic>
      <p:cxnSp>
        <p:nvCxnSpPr>
          <p:cNvPr id="199" name="直線コネクタ 812"/>
          <p:cNvCxnSpPr/>
          <p:nvPr/>
        </p:nvCxnSpPr>
        <p:spPr>
          <a:xfrm flipV="1">
            <a:off x="7779143" y="1552205"/>
            <a:ext cx="91440" cy="1"/>
          </a:xfrm>
          <a:prstGeom prst="line">
            <a:avLst/>
          </a:prstGeom>
          <a:ln w="6350">
            <a:solidFill>
              <a:srgbClr val="3333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コネクタ 811"/>
          <p:cNvCxnSpPr/>
          <p:nvPr/>
        </p:nvCxnSpPr>
        <p:spPr>
          <a:xfrm>
            <a:off x="7864215" y="1552205"/>
            <a:ext cx="209248" cy="233568"/>
          </a:xfrm>
          <a:prstGeom prst="line">
            <a:avLst/>
          </a:prstGeom>
          <a:ln w="6350">
            <a:solidFill>
              <a:srgbClr val="3333FF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コネクタ 812"/>
          <p:cNvCxnSpPr/>
          <p:nvPr/>
        </p:nvCxnSpPr>
        <p:spPr>
          <a:xfrm flipV="1">
            <a:off x="7347686" y="2420939"/>
            <a:ext cx="365760" cy="1"/>
          </a:xfrm>
          <a:prstGeom prst="line">
            <a:avLst/>
          </a:prstGeom>
          <a:ln w="6350">
            <a:solidFill>
              <a:srgbClr val="3333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コネクタ 811"/>
          <p:cNvCxnSpPr/>
          <p:nvPr/>
        </p:nvCxnSpPr>
        <p:spPr>
          <a:xfrm rot="16200000">
            <a:off x="7711618" y="2199531"/>
            <a:ext cx="209248" cy="233568"/>
          </a:xfrm>
          <a:prstGeom prst="line">
            <a:avLst/>
          </a:prstGeom>
          <a:ln w="6350">
            <a:solidFill>
              <a:srgbClr val="3333FF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>
            <a:off x="7231907" y="994280"/>
            <a:ext cx="1891972" cy="2724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[4] </a:t>
            </a:r>
            <a:r>
              <a:rPr lang="en-US" sz="10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Man</a:t>
            </a:r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Pick part from Paper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7567598" y="1230160"/>
            <a:ext cx="1492599" cy="255389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 smtClean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Manual Kanban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6818639" y="2383371"/>
            <a:ext cx="1492599" cy="255389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 smtClean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 Kanban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5968966" y="2617596"/>
            <a:ext cx="2038962" cy="44267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[5] </a:t>
            </a:r>
            <a:r>
              <a:rPr lang="en-US" sz="10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System</a:t>
            </a:r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Pick part from system request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8231811" y="2193204"/>
            <a:ext cx="921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 MFG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7159" y="586668"/>
            <a:ext cx="4191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Current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Operation at Child Part PCB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7159" y="3538770"/>
            <a:ext cx="4073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Target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Operation at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Child Part PCB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106749" y="994280"/>
            <a:ext cx="2022373" cy="1623316"/>
            <a:chOff x="4875846" y="994280"/>
            <a:chExt cx="2022373" cy="1623316"/>
          </a:xfrm>
        </p:grpSpPr>
        <p:sp>
          <p:nvSpPr>
            <p:cNvPr id="147" name="TextBox 146"/>
            <p:cNvSpPr txBox="1"/>
            <p:nvPr/>
          </p:nvSpPr>
          <p:spPr>
            <a:xfrm>
              <a:off x="4992820" y="2371375"/>
              <a:ext cx="9213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Man Store</a:t>
              </a:r>
              <a:endPara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0" name="平行四辺形 8"/>
            <p:cNvSpPr/>
            <p:nvPr/>
          </p:nvSpPr>
          <p:spPr>
            <a:xfrm>
              <a:off x="4886717" y="1544595"/>
              <a:ext cx="1914372" cy="864845"/>
            </a:xfrm>
            <a:prstGeom prst="parallelogram">
              <a:avLst>
                <a:gd name="adj" fmla="val 9734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51" name="Picture 15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500090" y="1800222"/>
              <a:ext cx="683238" cy="349060"/>
            </a:xfrm>
            <a:prstGeom prst="rect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146" name="Picture 145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3480" y="1946883"/>
              <a:ext cx="505515" cy="404799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5592675" y="1260950"/>
              <a:ext cx="1038044" cy="492376"/>
              <a:chOff x="5592675" y="1260950"/>
              <a:chExt cx="1038044" cy="492376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14" cstate="print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4500" b="95000" l="1500" r="945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448" t="10024" r="17088" b="9527"/>
              <a:stretch/>
            </p:blipFill>
            <p:spPr>
              <a:xfrm>
                <a:off x="5592675" y="1260950"/>
                <a:ext cx="400659" cy="492376"/>
              </a:xfrm>
              <a:prstGeom prst="rect">
                <a:avLst/>
              </a:prstGeom>
            </p:spPr>
          </p:pic>
          <p:pic>
            <p:nvPicPr>
              <p:cNvPr id="172" name="Picture 171"/>
              <p:cNvPicPr>
                <a:picLocks noChangeAspect="1"/>
              </p:cNvPicPr>
              <p:nvPr/>
            </p:nvPicPr>
            <p:blipFill rotWithShape="1">
              <a:blip r:embed="rId14" cstate="print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4500" b="95000" l="1500" r="945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448" t="10024" r="17088" b="9527"/>
              <a:stretch/>
            </p:blipFill>
            <p:spPr>
              <a:xfrm>
                <a:off x="5927674" y="1260950"/>
                <a:ext cx="400659" cy="492376"/>
              </a:xfrm>
              <a:prstGeom prst="rect">
                <a:avLst/>
              </a:prstGeom>
            </p:spPr>
          </p:pic>
          <p:pic>
            <p:nvPicPr>
              <p:cNvPr id="173" name="Picture 172"/>
              <p:cNvPicPr>
                <a:picLocks noChangeAspect="1"/>
              </p:cNvPicPr>
              <p:nvPr/>
            </p:nvPicPr>
            <p:blipFill rotWithShape="1">
              <a:blip r:embed="rId14" cstate="print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4500" b="95000" l="1500" r="945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448" t="10024" r="17088" b="9527"/>
              <a:stretch/>
            </p:blipFill>
            <p:spPr>
              <a:xfrm>
                <a:off x="6230060" y="1260950"/>
                <a:ext cx="400659" cy="492376"/>
              </a:xfrm>
              <a:prstGeom prst="rect">
                <a:avLst/>
              </a:prstGeom>
            </p:spPr>
          </p:pic>
        </p:grpSp>
        <p:sp>
          <p:nvSpPr>
            <p:cNvPr id="174" name="TextBox 173"/>
            <p:cNvSpPr txBox="1"/>
            <p:nvPr/>
          </p:nvSpPr>
          <p:spPr>
            <a:xfrm>
              <a:off x="4875846" y="994280"/>
              <a:ext cx="2022373" cy="27241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rPr>
                <a:t>[3] </a:t>
              </a:r>
              <a:r>
                <a:rPr lang="en-US" sz="1000" b="1" dirty="0" smtClean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rPr>
                <a:t>Man</a:t>
              </a:r>
              <a:r>
                <a:rPr lang="en-US" sz="10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rPr>
                <a:t> Store-In to Fix location</a:t>
              </a:r>
              <a:endPara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57" name="テキスト ボックス 2077"/>
          <p:cNvSpPr txBox="1"/>
          <p:nvPr/>
        </p:nvSpPr>
        <p:spPr>
          <a:xfrm>
            <a:off x="23093" y="2550711"/>
            <a:ext cx="32087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u="sng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Obstruction for improvement</a:t>
            </a:r>
            <a:endParaRPr kumimoji="1" lang="en-US" altLang="ja-JP" sz="1000" u="sng" dirty="0" smtClean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kumimoji="1" lang="en-US" altLang="ja-JP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Condition of PO on system delete every 4 Month</a:t>
            </a:r>
          </a:p>
          <a:p>
            <a:endParaRPr kumimoji="1" lang="en-US" altLang="ja-JP" sz="900" dirty="0" smtClean="0">
              <a:latin typeface="Tahoma" panose="020B0604030504040204" pitchFamily="34" charset="0"/>
              <a:ea typeface="Meiryo UI" panose="020B0604030504040204" pitchFamily="50" charset="-128"/>
              <a:cs typeface="Tahoma" panose="020B0604030504040204" pitchFamily="34" charset="0"/>
            </a:endParaRPr>
          </a:p>
          <a:p>
            <a:r>
              <a:rPr kumimoji="1" lang="en-US" altLang="ja-JP" sz="1000" u="sng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Condition for request to ICS modify for deleted Data</a:t>
            </a:r>
            <a:endParaRPr kumimoji="1" lang="en-US" altLang="ja-JP" sz="1050" u="sng" dirty="0" smtClean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kumimoji="1" lang="en-US" altLang="ja-JP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PO status print all complete &amp; Store-In all Complete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kumimoji="1" lang="en-US" altLang="ja-JP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PO status close</a:t>
            </a:r>
            <a:endParaRPr kumimoji="1" lang="en-US" altLang="ja-JP" sz="1000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</p:txBody>
      </p:sp>
      <p:sp>
        <p:nvSpPr>
          <p:cNvPr id="161" name="平行四辺形 8"/>
          <p:cNvSpPr/>
          <p:nvPr/>
        </p:nvSpPr>
        <p:spPr>
          <a:xfrm>
            <a:off x="4192439" y="1492988"/>
            <a:ext cx="1626735" cy="941106"/>
          </a:xfrm>
          <a:prstGeom prst="parallelogram">
            <a:avLst>
              <a:gd name="adj" fmla="val 9734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9" name="Picture 158"/>
          <p:cNvPicPr>
            <a:picLocks noChangeAspect="1"/>
          </p:cNvPicPr>
          <p:nvPr/>
        </p:nvPicPr>
        <p:blipFill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0" b="100000" l="0" r="100000">
                        <a14:foregroundMark x1="91195" y1="9302" x2="95597" y2="31008"/>
                        <a14:foregroundMark x1="94969" y1="6977" x2="86164" y2="6977"/>
                        <a14:foregroundMark x1="80503" y1="8527" x2="80503" y2="8527"/>
                        <a14:foregroundMark x1="96226" y1="83721" x2="86164" y2="83721"/>
                        <a14:foregroundMark x1="62893" y1="52713" x2="56604" y2="62016"/>
                        <a14:foregroundMark x1="69182" y1="61240" x2="57233" y2="68217"/>
                        <a14:foregroundMark x1="76101" y1="51163" x2="69811" y2="60465"/>
                        <a14:foregroundMark x1="63522" y1="68217" x2="58491" y2="69767"/>
                        <a14:foregroundMark x1="67296" y1="62791" x2="58491" y2="74419"/>
                        <a14:foregroundMark x1="59119" y1="75969" x2="59119" y2="94574"/>
                        <a14:foregroundMark x1="54717" y1="78295" x2="54088" y2="96124"/>
                        <a14:foregroundMark x1="53459" y1="79070" x2="54088" y2="86822"/>
                        <a14:foregroundMark x1="57233" y1="97674" x2="53459" y2="97674"/>
                        <a14:foregroundMark x1="40252" y1="75969" x2="41509" y2="96124"/>
                        <a14:foregroundMark x1="42767" y1="77519" x2="43396" y2="89147"/>
                        <a14:foregroundMark x1="39623" y1="76744" x2="37736" y2="83721"/>
                        <a14:foregroundMark x1="47170" y1="78295" x2="42138" y2="78295"/>
                        <a14:foregroundMark x1="36478" y1="89147" x2="36478" y2="94574"/>
                        <a14:foregroundMark x1="37736" y1="73643" x2="38365" y2="90698"/>
                        <a14:foregroundMark x1="69182" y1="52713" x2="54088" y2="69767"/>
                        <a14:foregroundMark x1="67296" y1="44186" x2="50314" y2="65891"/>
                        <a14:foregroundMark x1="59748" y1="43411" x2="50943" y2="61240"/>
                        <a14:foregroundMark x1="52830" y1="51163" x2="47170" y2="62791"/>
                        <a14:foregroundMark x1="52830" y1="48837" x2="48428" y2="58915"/>
                        <a14:foregroundMark x1="47799" y1="60465" x2="44025" y2="68217"/>
                        <a14:foregroundMark x1="87421" y1="27907" x2="87421" y2="27907"/>
                        <a14:foregroundMark x1="77358" y1="32558" x2="67296" y2="32558"/>
                        <a14:foregroundMark x1="80503" y1="33333" x2="80503" y2="33333"/>
                        <a14:foregroundMark x1="66038" y1="32558" x2="62893" y2="39535"/>
                        <a14:foregroundMark x1="42767" y1="58915" x2="39623" y2="62016"/>
                        <a14:foregroundMark x1="43396" y1="58915" x2="39623" y2="61240"/>
                        <a14:foregroundMark x1="43396" y1="57364" x2="38365" y2="61240"/>
                        <a14:foregroundMark x1="43396" y1="58140" x2="43396" y2="58140"/>
                        <a14:foregroundMark x1="37736" y1="65116" x2="37736" y2="71318"/>
                        <a14:foregroundMark x1="37736" y1="62016" x2="37736" y2="68217"/>
                        <a14:foregroundMark x1="67296" y1="30233" x2="59119" y2="42636"/>
                        <a14:foregroundMark x1="71069" y1="27132" x2="64151" y2="34109"/>
                        <a14:foregroundMark x1="56604" y1="44961" x2="45283" y2="58915"/>
                        <a14:backgroundMark x1="67296" y1="15504" x2="39623" y2="55814"/>
                        <a14:backgroundMark x1="64780" y1="31008" x2="40881" y2="58915"/>
                        <a14:backgroundMark x1="39623" y1="54264" x2="3774" y2="58915"/>
                        <a14:backgroundMark x1="32704" y1="59690" x2="6289" y2="60465"/>
                        <a14:backgroundMark x1="26415" y1="57364" x2="14465" y2="65116"/>
                      </a14:backgroundRemoval>
                    </a14:imgEffect>
                  </a14:imgLayer>
                </a14:imgProps>
              </a:ext>
            </a:extLst>
          </a:blip>
          <a:srcRect l="35706"/>
          <a:stretch/>
        </p:blipFill>
        <p:spPr>
          <a:xfrm flipH="1">
            <a:off x="4454043" y="1930108"/>
            <a:ext cx="435375" cy="498966"/>
          </a:xfrm>
          <a:prstGeom prst="rect">
            <a:avLst/>
          </a:prstGeom>
        </p:spPr>
      </p:pic>
      <p:sp>
        <p:nvSpPr>
          <p:cNvPr id="160" name="TextBox 159"/>
          <p:cNvSpPr txBox="1"/>
          <p:nvPr/>
        </p:nvSpPr>
        <p:spPr>
          <a:xfrm>
            <a:off x="4167563" y="2386631"/>
            <a:ext cx="921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 Store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43" name="Group 142"/>
          <p:cNvGrpSpPr/>
          <p:nvPr/>
        </p:nvGrpSpPr>
        <p:grpSpPr>
          <a:xfrm>
            <a:off x="4846411" y="1369509"/>
            <a:ext cx="1025848" cy="477185"/>
            <a:chOff x="1146801" y="2555830"/>
            <a:chExt cx="1025848" cy="477185"/>
          </a:xfrm>
        </p:grpSpPr>
        <p:sp>
          <p:nvSpPr>
            <p:cNvPr id="144" name="Explosion 2 143"/>
            <p:cNvSpPr/>
            <p:nvPr/>
          </p:nvSpPr>
          <p:spPr>
            <a:xfrm>
              <a:off x="1146801" y="2555830"/>
              <a:ext cx="1025848" cy="477185"/>
            </a:xfrm>
            <a:prstGeom prst="irregularSeal2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1248858" y="2691871"/>
              <a:ext cx="8302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Serial Expire</a:t>
              </a:r>
              <a:endPara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42" name="Right Arrow 141"/>
          <p:cNvSpPr/>
          <p:nvPr/>
        </p:nvSpPr>
        <p:spPr>
          <a:xfrm>
            <a:off x="4921762" y="1947234"/>
            <a:ext cx="503244" cy="424141"/>
          </a:xfrm>
          <a:prstGeom prst="righ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ight Arrow 157"/>
          <p:cNvSpPr/>
          <p:nvPr/>
        </p:nvSpPr>
        <p:spPr>
          <a:xfrm>
            <a:off x="3887918" y="1947234"/>
            <a:ext cx="503244" cy="424141"/>
          </a:xfrm>
          <a:prstGeom prst="righ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7" name="Group 126"/>
          <p:cNvGrpSpPr/>
          <p:nvPr/>
        </p:nvGrpSpPr>
        <p:grpSpPr>
          <a:xfrm>
            <a:off x="2815027" y="1369509"/>
            <a:ext cx="1025848" cy="477185"/>
            <a:chOff x="1146801" y="2555830"/>
            <a:chExt cx="1025848" cy="477185"/>
          </a:xfrm>
        </p:grpSpPr>
        <p:sp>
          <p:nvSpPr>
            <p:cNvPr id="128" name="Explosion 2 127"/>
            <p:cNvSpPr/>
            <p:nvPr/>
          </p:nvSpPr>
          <p:spPr>
            <a:xfrm>
              <a:off x="1146801" y="2555830"/>
              <a:ext cx="1025848" cy="477185"/>
            </a:xfrm>
            <a:prstGeom prst="irregularSeal2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290768" y="2691261"/>
              <a:ext cx="8302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PO </a:t>
              </a:r>
              <a:r>
                <a:rPr lang="en-US" sz="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Deleted</a:t>
              </a:r>
              <a:endPara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62" name="TextBox 161"/>
          <p:cNvSpPr txBox="1"/>
          <p:nvPr/>
        </p:nvSpPr>
        <p:spPr>
          <a:xfrm>
            <a:off x="3862476" y="2548519"/>
            <a:ext cx="1492599" cy="255389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 smtClean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Repack</a:t>
            </a:r>
            <a:endParaRPr lang="en-US" sz="900" b="1" i="1" dirty="0" smtClean="0">
              <a:solidFill>
                <a:srgbClr val="0000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3" name="平行四辺形 7"/>
          <p:cNvSpPr/>
          <p:nvPr/>
        </p:nvSpPr>
        <p:spPr>
          <a:xfrm>
            <a:off x="874136" y="4708114"/>
            <a:ext cx="8236287" cy="1129708"/>
          </a:xfrm>
          <a:prstGeom prst="parallelogram">
            <a:avLst>
              <a:gd name="adj" fmla="val 9734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64" name="Group 163"/>
          <p:cNvGrpSpPr/>
          <p:nvPr/>
        </p:nvGrpSpPr>
        <p:grpSpPr>
          <a:xfrm>
            <a:off x="-3261" y="4514215"/>
            <a:ext cx="1320687" cy="878554"/>
            <a:chOff x="-3261" y="1696995"/>
            <a:chExt cx="1320687" cy="878554"/>
          </a:xfrm>
        </p:grpSpPr>
        <p:pic>
          <p:nvPicPr>
            <p:cNvPr id="165" name="Picture 164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449" b="89764" l="2370" r="97630">
                          <a14:foregroundMark x1="14218" y1="54331" x2="33649" y2="38583"/>
                          <a14:foregroundMark x1="27014" y1="34646" x2="52133" y2="5354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-3261" y="1696995"/>
              <a:ext cx="1194802" cy="878554"/>
            </a:xfrm>
            <a:prstGeom prst="rect">
              <a:avLst/>
            </a:prstGeom>
          </p:spPr>
        </p:pic>
        <p:sp>
          <p:nvSpPr>
            <p:cNvPr id="166" name="TextBox 165"/>
            <p:cNvSpPr txBox="1"/>
            <p:nvPr/>
          </p:nvSpPr>
          <p:spPr>
            <a:xfrm rot="19293277">
              <a:off x="585305" y="2166383"/>
              <a:ext cx="7321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Receive</a:t>
              </a:r>
              <a:endPara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1065155" y="4514277"/>
            <a:ext cx="1942857" cy="1354656"/>
            <a:chOff x="1388853" y="1262940"/>
            <a:chExt cx="1942857" cy="1354656"/>
          </a:xfrm>
        </p:grpSpPr>
        <p:sp>
          <p:nvSpPr>
            <p:cNvPr id="168" name="平行四辺形 8"/>
            <p:cNvSpPr/>
            <p:nvPr/>
          </p:nvSpPr>
          <p:spPr>
            <a:xfrm>
              <a:off x="1388853" y="1550284"/>
              <a:ext cx="1942857" cy="864845"/>
            </a:xfrm>
            <a:prstGeom prst="parallelogram">
              <a:avLst>
                <a:gd name="adj" fmla="val 9734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69" name="Picture 168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538" b="100000" l="2809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91918" y="1262940"/>
              <a:ext cx="882551" cy="674273"/>
            </a:xfrm>
            <a:prstGeom prst="rect">
              <a:avLst/>
            </a:prstGeom>
          </p:spPr>
        </p:pic>
        <p:pic>
          <p:nvPicPr>
            <p:cNvPr id="170" name="Picture 16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538" b="100000" l="2809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438320" y="1262940"/>
              <a:ext cx="882551" cy="674273"/>
            </a:xfrm>
            <a:prstGeom prst="rect">
              <a:avLst/>
            </a:prstGeom>
          </p:spPr>
        </p:pic>
        <p:pic>
          <p:nvPicPr>
            <p:cNvPr id="171" name="Picture 170"/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>
                          <a14:foregroundMark x1="6061" y1="31159" x2="4040" y2="79710"/>
                          <a14:foregroundMark x1="2357" y1="33333" x2="3030" y2="43478"/>
                          <a14:foregroundMark x1="7744" y1="68841" x2="7071" y2="79710"/>
                          <a14:foregroundMark x1="15488" y1="50725" x2="31987" y2="47101"/>
                          <a14:foregroundMark x1="18855" y1="44203" x2="28956" y2="44928"/>
                          <a14:foregroundMark x1="23906" y1="11594" x2="37710" y2="7971"/>
                          <a14:foregroundMark x1="25589" y1="5797" x2="25589" y2="5797"/>
                          <a14:foregroundMark x1="9091" y1="96377" x2="28283" y2="90580"/>
                          <a14:foregroundMark x1="3367" y1="31159" x2="3367" y2="31159"/>
                          <a14:foregroundMark x1="9428" y1="91304" x2="8418" y2="94928"/>
                          <a14:foregroundMark x1="23569" y1="96377" x2="29293" y2="96377"/>
                          <a14:foregroundMark x1="37374" y1="94928" x2="56229" y2="91304"/>
                          <a14:foregroundMark x1="41414" y1="50000" x2="53872" y2="40580"/>
                          <a14:foregroundMark x1="44444" y1="43478" x2="53199" y2="50725"/>
                          <a14:foregroundMark x1="46128" y1="13043" x2="61616" y2="6522"/>
                          <a14:foregroundMark x1="49495" y1="6522" x2="49495" y2="6522"/>
                          <a14:foregroundMark x1="61953" y1="57971" x2="61953" y2="57971"/>
                          <a14:foregroundMark x1="68687" y1="36232" x2="68687" y2="36232"/>
                          <a14:foregroundMark x1="58249" y1="86957" x2="62290" y2="74638"/>
                          <a14:backgroundMark x1="77441" y1="9420" x2="78451" y2="39855"/>
                          <a14:backgroundMark x1="85522" y1="11594" x2="85859" y2="44928"/>
                          <a14:backgroundMark x1="92593" y1="8696" x2="92593" y2="37681"/>
                          <a14:backgroundMark x1="89899" y1="13043" x2="92929" y2="20290"/>
                          <a14:backgroundMark x1="93939" y1="25362" x2="92929" y2="28986"/>
                          <a14:backgroundMark x1="73737" y1="14493" x2="73737" y2="34058"/>
                          <a14:backgroundMark x1="69360" y1="50000" x2="68687" y2="79710"/>
                          <a14:backgroundMark x1="82828" y1="53623" x2="83165" y2="84058"/>
                          <a14:backgroundMark x1="85522" y1="49275" x2="86532" y2="76812"/>
                          <a14:backgroundMark x1="86869" y1="47826" x2="86869" y2="47826"/>
                          <a14:backgroundMark x1="95623" y1="36957" x2="96633" y2="38406"/>
                          <a14:backgroundMark x1="87879" y1="40580" x2="93939" y2="50000"/>
                          <a14:backgroundMark x1="61953" y1="92754" x2="83838" y2="92029"/>
                          <a14:backgroundMark x1="76094" y1="52174" x2="76768" y2="87681"/>
                          <a14:backgroundMark x1="72391" y1="76087" x2="69697" y2="89855"/>
                          <a14:backgroundMark x1="80471" y1="87681" x2="89226" y2="81884"/>
                          <a14:backgroundMark x1="90572" y1="73188" x2="87205" y2="80435"/>
                          <a14:backgroundMark x1="79798" y1="94928" x2="60606" y2="94928"/>
                          <a14:backgroundMark x1="66667" y1="55072" x2="66667" y2="55072"/>
                          <a14:backgroundMark x1="72054" y1="40580" x2="69360" y2="47101"/>
                          <a14:backgroundMark x1="64310" y1="56522" x2="64983" y2="87681"/>
                          <a14:backgroundMark x1="62290" y1="90580" x2="65993" y2="81159"/>
                          <a14:backgroundMark x1="88215" y1="55072" x2="87205" y2="79710"/>
                          <a14:backgroundMark x1="88552" y1="61594" x2="88552" y2="73188"/>
                          <a14:backgroundMark x1="64646" y1="52899" x2="75758" y2="34058"/>
                          <a14:backgroundMark x1="67003" y1="47826" x2="72391" y2="34783"/>
                          <a14:backgroundMark x1="71717" y1="10145" x2="71717" y2="21014"/>
                          <a14:backgroundMark x1="72054" y1="10870" x2="76094" y2="725"/>
                          <a14:backgroundMark x1="71717" y1="10145" x2="71044" y2="32609"/>
                          <a14:backgroundMark x1="72054" y1="10870" x2="72054" y2="6522"/>
                          <a14:backgroundMark x1="78788" y1="97826" x2="63973" y2="97826"/>
                        </a14:backgroundRemoval>
                      </a14:imgEffect>
                    </a14:imgLayer>
                  </a14:imgProps>
                </a:ext>
              </a:extLst>
            </a:blip>
            <a:srcRect r="30581"/>
            <a:stretch/>
          </p:blipFill>
          <p:spPr>
            <a:xfrm>
              <a:off x="1752590" y="1860363"/>
              <a:ext cx="797311" cy="525194"/>
            </a:xfrm>
            <a:prstGeom prst="rect">
              <a:avLst/>
            </a:prstGeom>
          </p:spPr>
        </p:pic>
        <p:sp>
          <p:nvSpPr>
            <p:cNvPr id="175" name="TextBox 174"/>
            <p:cNvSpPr txBox="1"/>
            <p:nvPr/>
          </p:nvSpPr>
          <p:spPr>
            <a:xfrm>
              <a:off x="1618552" y="2371375"/>
              <a:ext cx="9213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Man Store</a:t>
              </a:r>
              <a:endPara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77" name="Right Arrow 176"/>
          <p:cNvSpPr/>
          <p:nvPr/>
        </p:nvSpPr>
        <p:spPr>
          <a:xfrm>
            <a:off x="2326422" y="5198571"/>
            <a:ext cx="503244" cy="424141"/>
          </a:xfrm>
          <a:prstGeom prst="righ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8" name="Group 177"/>
          <p:cNvGrpSpPr/>
          <p:nvPr/>
        </p:nvGrpSpPr>
        <p:grpSpPr>
          <a:xfrm>
            <a:off x="2720330" y="5090387"/>
            <a:ext cx="1264069" cy="972883"/>
            <a:chOff x="3127109" y="1839050"/>
            <a:chExt cx="1492599" cy="972883"/>
          </a:xfrm>
        </p:grpSpPr>
        <p:sp>
          <p:nvSpPr>
            <p:cNvPr id="209" name="Down Arrow 208"/>
            <p:cNvSpPr/>
            <p:nvPr/>
          </p:nvSpPr>
          <p:spPr>
            <a:xfrm>
              <a:off x="4115848" y="2523520"/>
              <a:ext cx="292678" cy="288413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3127109" y="2324610"/>
              <a:ext cx="1492599" cy="255389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i="1" dirty="0" smtClean="0">
                  <a:solidFill>
                    <a:srgbClr val="0000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Warning Part</a:t>
              </a:r>
            </a:p>
          </p:txBody>
        </p:sp>
        <p:sp>
          <p:nvSpPr>
            <p:cNvPr id="211" name="フローチャート : 磁気ディスク 46"/>
            <p:cNvSpPr/>
            <p:nvPr/>
          </p:nvSpPr>
          <p:spPr>
            <a:xfrm>
              <a:off x="3800743" y="1891651"/>
              <a:ext cx="554510" cy="405101"/>
            </a:xfrm>
            <a:prstGeom prst="flowChartMagneticDisk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noProof="0" dirty="0" smtClean="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rPr>
                <a:t>PCB</a:t>
              </a: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pic>
          <p:nvPicPr>
            <p:cNvPr id="212" name="Picture 21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flipH="1">
              <a:off x="3302982" y="1925267"/>
              <a:ext cx="479295" cy="382815"/>
            </a:xfrm>
            <a:prstGeom prst="rect">
              <a:avLst/>
            </a:prstGeom>
          </p:spPr>
        </p:pic>
        <p:sp>
          <p:nvSpPr>
            <p:cNvPr id="213" name="Rectangle 212"/>
            <p:cNvSpPr/>
            <p:nvPr/>
          </p:nvSpPr>
          <p:spPr>
            <a:xfrm>
              <a:off x="3279241" y="1839050"/>
              <a:ext cx="1189242" cy="73649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4" name="Right Arrow 213"/>
          <p:cNvSpPr/>
          <p:nvPr/>
        </p:nvSpPr>
        <p:spPr>
          <a:xfrm>
            <a:off x="302079" y="5188550"/>
            <a:ext cx="501246" cy="424141"/>
          </a:xfrm>
          <a:prstGeom prst="righ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5" name="Picture 2" descr="http://lcd-db-test:71/Img/Smart_Store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07" y="5113362"/>
            <a:ext cx="948690" cy="63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6" name="TextBox 215"/>
          <p:cNvSpPr txBox="1"/>
          <p:nvPr/>
        </p:nvSpPr>
        <p:spPr>
          <a:xfrm rot="20135693">
            <a:off x="6765073" y="5479164"/>
            <a:ext cx="921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 Store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17" name="直線コネクタ 812"/>
          <p:cNvCxnSpPr/>
          <p:nvPr/>
        </p:nvCxnSpPr>
        <p:spPr>
          <a:xfrm flipV="1">
            <a:off x="6436604" y="5182604"/>
            <a:ext cx="270201" cy="1"/>
          </a:xfrm>
          <a:prstGeom prst="line">
            <a:avLst/>
          </a:prstGeom>
          <a:ln w="6350">
            <a:solidFill>
              <a:srgbClr val="3333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8" name="Group 217"/>
          <p:cNvGrpSpPr/>
          <p:nvPr/>
        </p:nvGrpSpPr>
        <p:grpSpPr>
          <a:xfrm>
            <a:off x="6737814" y="4857741"/>
            <a:ext cx="481177" cy="320956"/>
            <a:chOff x="6691634" y="1606404"/>
            <a:chExt cx="481177" cy="320956"/>
          </a:xfrm>
        </p:grpSpPr>
        <p:cxnSp>
          <p:nvCxnSpPr>
            <p:cNvPr id="219" name="直線コネクタ 812"/>
            <p:cNvCxnSpPr/>
            <p:nvPr/>
          </p:nvCxnSpPr>
          <p:spPr>
            <a:xfrm flipH="1">
              <a:off x="6691634" y="1614343"/>
              <a:ext cx="307917" cy="313017"/>
            </a:xfrm>
            <a:prstGeom prst="line">
              <a:avLst/>
            </a:prstGeom>
            <a:ln w="6350">
              <a:solidFill>
                <a:srgbClr val="3333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線コネクタ 811"/>
            <p:cNvCxnSpPr/>
            <p:nvPr/>
          </p:nvCxnSpPr>
          <p:spPr>
            <a:xfrm flipV="1">
              <a:off x="6999551" y="1606404"/>
              <a:ext cx="173260" cy="4650"/>
            </a:xfrm>
            <a:prstGeom prst="line">
              <a:avLst/>
            </a:prstGeom>
            <a:ln w="6350">
              <a:solidFill>
                <a:srgbClr val="3333FF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1" name="直線コネクタ 811"/>
          <p:cNvCxnSpPr/>
          <p:nvPr/>
        </p:nvCxnSpPr>
        <p:spPr>
          <a:xfrm>
            <a:off x="6172791" y="5602274"/>
            <a:ext cx="457200" cy="0"/>
          </a:xfrm>
          <a:prstGeom prst="line">
            <a:avLst/>
          </a:prstGeom>
          <a:ln w="6350">
            <a:solidFill>
              <a:srgbClr val="3333FF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2" name="Group 221"/>
          <p:cNvGrpSpPr/>
          <p:nvPr/>
        </p:nvGrpSpPr>
        <p:grpSpPr>
          <a:xfrm>
            <a:off x="7210786" y="4601416"/>
            <a:ext cx="593775" cy="422177"/>
            <a:chOff x="5062527" y="4587956"/>
            <a:chExt cx="1232733" cy="808009"/>
          </a:xfrm>
        </p:grpSpPr>
        <p:pic>
          <p:nvPicPr>
            <p:cNvPr id="223" name="Picture 22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2527" y="4587956"/>
              <a:ext cx="1232733" cy="808009"/>
            </a:xfrm>
            <a:prstGeom prst="rect">
              <a:avLst/>
            </a:prstGeom>
          </p:spPr>
        </p:pic>
        <p:grpSp>
          <p:nvGrpSpPr>
            <p:cNvPr id="224" name="Group 223"/>
            <p:cNvGrpSpPr/>
            <p:nvPr/>
          </p:nvGrpSpPr>
          <p:grpSpPr>
            <a:xfrm>
              <a:off x="5124658" y="4672483"/>
              <a:ext cx="688177" cy="612950"/>
              <a:chOff x="6496429" y="1675077"/>
              <a:chExt cx="1666378" cy="1692235"/>
            </a:xfrm>
          </p:grpSpPr>
          <p:sp>
            <p:nvSpPr>
              <p:cNvPr id="225" name="AutoShape 36"/>
              <p:cNvSpPr>
                <a:spLocks noChangeAspect="1" noChangeArrowheads="1"/>
              </p:cNvSpPr>
              <p:nvPr/>
            </p:nvSpPr>
            <p:spPr bwMode="auto">
              <a:xfrm>
                <a:off x="6705814" y="1987428"/>
                <a:ext cx="845444" cy="525859"/>
              </a:xfrm>
              <a:prstGeom prst="cube">
                <a:avLst>
                  <a:gd name="adj" fmla="val 37500"/>
                </a:avLst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939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26" name="AutoShape 37"/>
              <p:cNvSpPr>
                <a:spLocks noChangeAspect="1" noChangeArrowheads="1"/>
              </p:cNvSpPr>
              <p:nvPr/>
            </p:nvSpPr>
            <p:spPr bwMode="auto">
              <a:xfrm>
                <a:off x="6650506" y="1675077"/>
                <a:ext cx="881000" cy="603847"/>
              </a:xfrm>
              <a:prstGeom prst="cube">
                <a:avLst>
                  <a:gd name="adj" fmla="val 37500"/>
                </a:avLst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939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27" name="AutoShape 38"/>
              <p:cNvSpPr>
                <a:spLocks noChangeAspect="1" noChangeArrowheads="1"/>
              </p:cNvSpPr>
              <p:nvPr/>
            </p:nvSpPr>
            <p:spPr bwMode="auto">
              <a:xfrm>
                <a:off x="6650505" y="2323503"/>
                <a:ext cx="853346" cy="525859"/>
              </a:xfrm>
              <a:prstGeom prst="cube">
                <a:avLst>
                  <a:gd name="adj" fmla="val 37500"/>
                </a:avLst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939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28" name="AutoShape 45"/>
              <p:cNvSpPr>
                <a:spLocks noChangeAspect="1" noChangeArrowheads="1"/>
              </p:cNvSpPr>
              <p:nvPr/>
            </p:nvSpPr>
            <p:spPr bwMode="auto">
              <a:xfrm>
                <a:off x="6697913" y="2608178"/>
                <a:ext cx="853346" cy="525859"/>
              </a:xfrm>
              <a:prstGeom prst="cube">
                <a:avLst>
                  <a:gd name="adj" fmla="val 37500"/>
                </a:avLst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939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29" name="AutoShape 46"/>
              <p:cNvSpPr>
                <a:spLocks noChangeAspect="1" noChangeArrowheads="1"/>
              </p:cNvSpPr>
              <p:nvPr/>
            </p:nvSpPr>
            <p:spPr bwMode="auto">
              <a:xfrm>
                <a:off x="6508279" y="2786099"/>
                <a:ext cx="841494" cy="581213"/>
              </a:xfrm>
              <a:prstGeom prst="cube">
                <a:avLst>
                  <a:gd name="adj" fmla="val 37500"/>
                </a:avLst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939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30" name="AutoShape 47"/>
              <p:cNvSpPr>
                <a:spLocks noChangeAspect="1" noChangeArrowheads="1"/>
              </p:cNvSpPr>
              <p:nvPr/>
            </p:nvSpPr>
            <p:spPr bwMode="auto">
              <a:xfrm>
                <a:off x="7140388" y="2691209"/>
                <a:ext cx="976857" cy="664242"/>
              </a:xfrm>
              <a:prstGeom prst="cube">
                <a:avLst>
                  <a:gd name="adj" fmla="val 50000"/>
                </a:avLst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939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31" name="AutoShape 48"/>
              <p:cNvSpPr>
                <a:spLocks noChangeAspect="1" noChangeArrowheads="1"/>
              </p:cNvSpPr>
              <p:nvPr/>
            </p:nvSpPr>
            <p:spPr bwMode="auto">
              <a:xfrm>
                <a:off x="7268969" y="2350779"/>
                <a:ext cx="881000" cy="525859"/>
              </a:xfrm>
              <a:prstGeom prst="cube">
                <a:avLst>
                  <a:gd name="adj" fmla="val 37500"/>
                </a:avLst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939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32" name="AutoShape 49"/>
              <p:cNvSpPr>
                <a:spLocks noChangeAspect="1" noChangeArrowheads="1"/>
              </p:cNvSpPr>
              <p:nvPr/>
            </p:nvSpPr>
            <p:spPr bwMode="auto">
              <a:xfrm>
                <a:off x="6502847" y="2505379"/>
                <a:ext cx="1485453" cy="517951"/>
              </a:xfrm>
              <a:prstGeom prst="cube">
                <a:avLst>
                  <a:gd name="adj" fmla="val 37500"/>
                </a:avLst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939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33" name="AutoShape 50"/>
              <p:cNvSpPr>
                <a:spLocks noChangeAspect="1" noChangeArrowheads="1"/>
              </p:cNvSpPr>
              <p:nvPr/>
            </p:nvSpPr>
            <p:spPr bwMode="auto">
              <a:xfrm>
                <a:off x="6496429" y="2185119"/>
                <a:ext cx="857296" cy="517951"/>
              </a:xfrm>
              <a:prstGeom prst="cube">
                <a:avLst>
                  <a:gd name="adj" fmla="val 37500"/>
                </a:avLst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939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34" name="AutoShape 51"/>
              <p:cNvSpPr>
                <a:spLocks noChangeAspect="1" noChangeArrowheads="1"/>
              </p:cNvSpPr>
              <p:nvPr/>
            </p:nvSpPr>
            <p:spPr bwMode="auto">
              <a:xfrm>
                <a:off x="7127731" y="2030919"/>
                <a:ext cx="1035076" cy="676103"/>
              </a:xfrm>
              <a:prstGeom prst="cube">
                <a:avLst>
                  <a:gd name="adj" fmla="val 48973"/>
                </a:avLst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939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35" name="AutoShape 52"/>
              <p:cNvSpPr>
                <a:spLocks noChangeAspect="1" noChangeArrowheads="1"/>
              </p:cNvSpPr>
              <p:nvPr/>
            </p:nvSpPr>
            <p:spPr bwMode="auto">
              <a:xfrm>
                <a:off x="7286563" y="1675766"/>
                <a:ext cx="853346" cy="553536"/>
              </a:xfrm>
              <a:prstGeom prst="cube">
                <a:avLst>
                  <a:gd name="adj" fmla="val 37500"/>
                </a:avLst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939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36" name="AutoShape 53"/>
              <p:cNvSpPr>
                <a:spLocks noChangeAspect="1" noChangeArrowheads="1"/>
              </p:cNvSpPr>
              <p:nvPr/>
            </p:nvSpPr>
            <p:spPr bwMode="auto">
              <a:xfrm>
                <a:off x="6496429" y="1864860"/>
                <a:ext cx="1485453" cy="517951"/>
              </a:xfrm>
              <a:prstGeom prst="cube">
                <a:avLst>
                  <a:gd name="adj" fmla="val 37500"/>
                </a:avLst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ngsana New" panose="02020603050405020304" pitchFamily="18" charset="-34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939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pic>
        <p:nvPicPr>
          <p:cNvPr id="237" name="Picture 23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61319" y="4990202"/>
            <a:ext cx="911645" cy="487681"/>
          </a:xfrm>
          <a:prstGeom prst="rect">
            <a:avLst/>
          </a:prstGeom>
        </p:spPr>
      </p:pic>
      <p:cxnSp>
        <p:nvCxnSpPr>
          <p:cNvPr id="238" name="直線コネクタ 812"/>
          <p:cNvCxnSpPr/>
          <p:nvPr/>
        </p:nvCxnSpPr>
        <p:spPr>
          <a:xfrm flipV="1">
            <a:off x="7779143" y="4803542"/>
            <a:ext cx="91440" cy="1"/>
          </a:xfrm>
          <a:prstGeom prst="line">
            <a:avLst/>
          </a:prstGeom>
          <a:ln w="6350">
            <a:solidFill>
              <a:srgbClr val="3333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線コネクタ 811"/>
          <p:cNvCxnSpPr/>
          <p:nvPr/>
        </p:nvCxnSpPr>
        <p:spPr>
          <a:xfrm>
            <a:off x="7864215" y="4803542"/>
            <a:ext cx="209248" cy="233568"/>
          </a:xfrm>
          <a:prstGeom prst="line">
            <a:avLst/>
          </a:prstGeom>
          <a:ln w="6350">
            <a:solidFill>
              <a:srgbClr val="3333FF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線コネクタ 812"/>
          <p:cNvCxnSpPr/>
          <p:nvPr/>
        </p:nvCxnSpPr>
        <p:spPr>
          <a:xfrm flipV="1">
            <a:off x="7412338" y="5635332"/>
            <a:ext cx="365760" cy="1"/>
          </a:xfrm>
          <a:prstGeom prst="line">
            <a:avLst/>
          </a:prstGeom>
          <a:ln w="6350">
            <a:solidFill>
              <a:srgbClr val="3333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コネクタ 811"/>
          <p:cNvCxnSpPr/>
          <p:nvPr/>
        </p:nvCxnSpPr>
        <p:spPr>
          <a:xfrm flipV="1">
            <a:off x="7778098" y="5461689"/>
            <a:ext cx="168892" cy="173643"/>
          </a:xfrm>
          <a:prstGeom prst="line">
            <a:avLst/>
          </a:prstGeom>
          <a:ln w="6350">
            <a:solidFill>
              <a:srgbClr val="3333FF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/>
          <p:cNvSpPr txBox="1"/>
          <p:nvPr/>
        </p:nvSpPr>
        <p:spPr>
          <a:xfrm>
            <a:off x="7567598" y="4481497"/>
            <a:ext cx="1492599" cy="255389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 smtClean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Manual Kanban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7097058" y="5625472"/>
            <a:ext cx="1001912" cy="255389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 smtClean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 Kanban</a:t>
            </a:r>
          </a:p>
        </p:txBody>
      </p:sp>
      <p:sp>
        <p:nvSpPr>
          <p:cNvPr id="245" name="TextBox 244"/>
          <p:cNvSpPr txBox="1"/>
          <p:nvPr/>
        </p:nvSpPr>
        <p:spPr>
          <a:xfrm>
            <a:off x="8231811" y="5444541"/>
            <a:ext cx="921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 MFG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6" name="平行四辺形 8"/>
          <p:cNvSpPr/>
          <p:nvPr/>
        </p:nvSpPr>
        <p:spPr>
          <a:xfrm>
            <a:off x="4192439" y="4753561"/>
            <a:ext cx="1626735" cy="941106"/>
          </a:xfrm>
          <a:prstGeom prst="parallelogram">
            <a:avLst>
              <a:gd name="adj" fmla="val 9734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7" name="Picture 246"/>
          <p:cNvPicPr>
            <a:picLocks noChangeAspect="1"/>
          </p:cNvPicPr>
          <p:nvPr/>
        </p:nvPicPr>
        <p:blipFill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0" b="100000" l="0" r="100000">
                        <a14:foregroundMark x1="91195" y1="9302" x2="95597" y2="31008"/>
                        <a14:foregroundMark x1="94969" y1="6977" x2="86164" y2="6977"/>
                        <a14:foregroundMark x1="80503" y1="8527" x2="80503" y2="8527"/>
                        <a14:foregroundMark x1="96226" y1="83721" x2="86164" y2="83721"/>
                        <a14:foregroundMark x1="62893" y1="52713" x2="56604" y2="62016"/>
                        <a14:foregroundMark x1="69182" y1="61240" x2="57233" y2="68217"/>
                        <a14:foregroundMark x1="76101" y1="51163" x2="69811" y2="60465"/>
                        <a14:foregroundMark x1="63522" y1="68217" x2="58491" y2="69767"/>
                        <a14:foregroundMark x1="67296" y1="62791" x2="58491" y2="74419"/>
                        <a14:foregroundMark x1="59119" y1="75969" x2="59119" y2="94574"/>
                        <a14:foregroundMark x1="54717" y1="78295" x2="54088" y2="96124"/>
                        <a14:foregroundMark x1="53459" y1="79070" x2="54088" y2="86822"/>
                        <a14:foregroundMark x1="57233" y1="97674" x2="53459" y2="97674"/>
                        <a14:foregroundMark x1="40252" y1="75969" x2="41509" y2="96124"/>
                        <a14:foregroundMark x1="42767" y1="77519" x2="43396" y2="89147"/>
                        <a14:foregroundMark x1="39623" y1="76744" x2="37736" y2="83721"/>
                        <a14:foregroundMark x1="47170" y1="78295" x2="42138" y2="78295"/>
                        <a14:foregroundMark x1="36478" y1="89147" x2="36478" y2="94574"/>
                        <a14:foregroundMark x1="37736" y1="73643" x2="38365" y2="90698"/>
                        <a14:foregroundMark x1="69182" y1="52713" x2="54088" y2="69767"/>
                        <a14:foregroundMark x1="67296" y1="44186" x2="50314" y2="65891"/>
                        <a14:foregroundMark x1="59748" y1="43411" x2="50943" y2="61240"/>
                        <a14:foregroundMark x1="52830" y1="51163" x2="47170" y2="62791"/>
                        <a14:foregroundMark x1="52830" y1="48837" x2="48428" y2="58915"/>
                        <a14:foregroundMark x1="47799" y1="60465" x2="44025" y2="68217"/>
                        <a14:foregroundMark x1="87421" y1="27907" x2="87421" y2="27907"/>
                        <a14:foregroundMark x1="77358" y1="32558" x2="67296" y2="32558"/>
                        <a14:foregroundMark x1="80503" y1="33333" x2="80503" y2="33333"/>
                        <a14:foregroundMark x1="66038" y1="32558" x2="62893" y2="39535"/>
                        <a14:foregroundMark x1="42767" y1="58915" x2="39623" y2="62016"/>
                        <a14:foregroundMark x1="43396" y1="58915" x2="39623" y2="61240"/>
                        <a14:foregroundMark x1="43396" y1="57364" x2="38365" y2="61240"/>
                        <a14:foregroundMark x1="43396" y1="58140" x2="43396" y2="58140"/>
                        <a14:foregroundMark x1="37736" y1="65116" x2="37736" y2="71318"/>
                        <a14:foregroundMark x1="37736" y1="62016" x2="37736" y2="68217"/>
                        <a14:foregroundMark x1="67296" y1="30233" x2="59119" y2="42636"/>
                        <a14:foregroundMark x1="71069" y1="27132" x2="64151" y2="34109"/>
                        <a14:foregroundMark x1="56604" y1="44961" x2="45283" y2="58915"/>
                        <a14:backgroundMark x1="67296" y1="15504" x2="39623" y2="55814"/>
                        <a14:backgroundMark x1="64780" y1="31008" x2="40881" y2="58915"/>
                        <a14:backgroundMark x1="39623" y1="54264" x2="3774" y2="58915"/>
                        <a14:backgroundMark x1="32704" y1="59690" x2="6289" y2="60465"/>
                        <a14:backgroundMark x1="26415" y1="57364" x2="14465" y2="65116"/>
                      </a14:backgroundRemoval>
                    </a14:imgEffect>
                  </a14:imgLayer>
                </a14:imgProps>
              </a:ext>
            </a:extLst>
          </a:blip>
          <a:srcRect l="35706"/>
          <a:stretch/>
        </p:blipFill>
        <p:spPr>
          <a:xfrm flipH="1">
            <a:off x="4454043" y="5181445"/>
            <a:ext cx="435375" cy="498966"/>
          </a:xfrm>
          <a:prstGeom prst="rect">
            <a:avLst/>
          </a:prstGeom>
        </p:spPr>
      </p:pic>
      <p:sp>
        <p:nvSpPr>
          <p:cNvPr id="248" name="TextBox 247"/>
          <p:cNvSpPr txBox="1"/>
          <p:nvPr/>
        </p:nvSpPr>
        <p:spPr>
          <a:xfrm>
            <a:off x="4167563" y="5637968"/>
            <a:ext cx="921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 Store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49" name="Group 248"/>
          <p:cNvGrpSpPr/>
          <p:nvPr/>
        </p:nvGrpSpPr>
        <p:grpSpPr>
          <a:xfrm>
            <a:off x="4846411" y="4620846"/>
            <a:ext cx="1025848" cy="477185"/>
            <a:chOff x="1146801" y="2555830"/>
            <a:chExt cx="1025848" cy="477185"/>
          </a:xfrm>
        </p:grpSpPr>
        <p:sp>
          <p:nvSpPr>
            <p:cNvPr id="250" name="Explosion 2 249"/>
            <p:cNvSpPr/>
            <p:nvPr/>
          </p:nvSpPr>
          <p:spPr>
            <a:xfrm>
              <a:off x="1146801" y="2555830"/>
              <a:ext cx="1025848" cy="477185"/>
            </a:xfrm>
            <a:prstGeom prst="irregularSeal2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1248858" y="2691871"/>
              <a:ext cx="8302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Serial Expire</a:t>
              </a:r>
              <a:endPara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53" name="Right Arrow 252"/>
          <p:cNvSpPr/>
          <p:nvPr/>
        </p:nvSpPr>
        <p:spPr>
          <a:xfrm>
            <a:off x="3887918" y="5198571"/>
            <a:ext cx="503244" cy="424141"/>
          </a:xfrm>
          <a:prstGeom prst="righ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4" name="Group 253"/>
          <p:cNvGrpSpPr/>
          <p:nvPr/>
        </p:nvGrpSpPr>
        <p:grpSpPr>
          <a:xfrm>
            <a:off x="2815027" y="4620846"/>
            <a:ext cx="1025848" cy="477185"/>
            <a:chOff x="1146801" y="2555830"/>
            <a:chExt cx="1025848" cy="477185"/>
          </a:xfrm>
        </p:grpSpPr>
        <p:sp>
          <p:nvSpPr>
            <p:cNvPr id="255" name="Explosion 2 254"/>
            <p:cNvSpPr/>
            <p:nvPr/>
          </p:nvSpPr>
          <p:spPr>
            <a:xfrm>
              <a:off x="1146801" y="2555830"/>
              <a:ext cx="1025848" cy="477185"/>
            </a:xfrm>
            <a:prstGeom prst="irregularSeal2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1290768" y="2691261"/>
              <a:ext cx="8302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PO </a:t>
              </a:r>
              <a:r>
                <a:rPr lang="en-US" sz="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Deleted</a:t>
              </a:r>
              <a:endPara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57" name="TextBox 256"/>
          <p:cNvSpPr txBox="1"/>
          <p:nvPr/>
        </p:nvSpPr>
        <p:spPr>
          <a:xfrm>
            <a:off x="4287123" y="5808195"/>
            <a:ext cx="651589" cy="255389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 smtClean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Repack</a:t>
            </a:r>
            <a:endParaRPr lang="en-US" sz="900" b="1" i="1" dirty="0" smtClean="0">
              <a:solidFill>
                <a:srgbClr val="0000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5223723" y="5622712"/>
            <a:ext cx="921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 Store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0" name="平行四辺形 8"/>
          <p:cNvSpPr/>
          <p:nvPr/>
        </p:nvSpPr>
        <p:spPr>
          <a:xfrm>
            <a:off x="5117620" y="4795932"/>
            <a:ext cx="1914372" cy="864845"/>
          </a:xfrm>
          <a:prstGeom prst="parallelogram">
            <a:avLst>
              <a:gd name="adj" fmla="val 9734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1" name="Picture 26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30993" y="5051559"/>
            <a:ext cx="683238" cy="349060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62" name="Picture 26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383" y="5198220"/>
            <a:ext cx="505515" cy="404799"/>
          </a:xfrm>
          <a:prstGeom prst="rect">
            <a:avLst/>
          </a:prstGeom>
        </p:spPr>
      </p:pic>
      <p:grpSp>
        <p:nvGrpSpPr>
          <p:cNvPr id="263" name="Group 262"/>
          <p:cNvGrpSpPr/>
          <p:nvPr/>
        </p:nvGrpSpPr>
        <p:grpSpPr>
          <a:xfrm>
            <a:off x="5823578" y="4512287"/>
            <a:ext cx="1038044" cy="492376"/>
            <a:chOff x="5592675" y="1260950"/>
            <a:chExt cx="1038044" cy="492376"/>
          </a:xfrm>
        </p:grpSpPr>
        <p:pic>
          <p:nvPicPr>
            <p:cNvPr id="267" name="Picture 266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4500" b="95000" l="1500" r="945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448" t="10024" r="17088" b="9527"/>
            <a:stretch/>
          </p:blipFill>
          <p:spPr>
            <a:xfrm>
              <a:off x="5592675" y="1260950"/>
              <a:ext cx="400659" cy="492376"/>
            </a:xfrm>
            <a:prstGeom prst="rect">
              <a:avLst/>
            </a:prstGeom>
          </p:spPr>
        </p:pic>
        <p:pic>
          <p:nvPicPr>
            <p:cNvPr id="268" name="Picture 267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4500" b="95000" l="1500" r="945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448" t="10024" r="17088" b="9527"/>
            <a:stretch/>
          </p:blipFill>
          <p:spPr>
            <a:xfrm>
              <a:off x="5927674" y="1260950"/>
              <a:ext cx="400659" cy="492376"/>
            </a:xfrm>
            <a:prstGeom prst="rect">
              <a:avLst/>
            </a:prstGeom>
          </p:spPr>
        </p:pic>
        <p:pic>
          <p:nvPicPr>
            <p:cNvPr id="269" name="Picture 268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4500" b="95000" l="1500" r="945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448" t="10024" r="17088" b="9527"/>
            <a:stretch/>
          </p:blipFill>
          <p:spPr>
            <a:xfrm>
              <a:off x="6230060" y="1260950"/>
              <a:ext cx="400659" cy="492376"/>
            </a:xfrm>
            <a:prstGeom prst="rect">
              <a:avLst/>
            </a:prstGeom>
          </p:spPr>
        </p:pic>
      </p:grpSp>
      <p:sp>
        <p:nvSpPr>
          <p:cNvPr id="252" name="Right Arrow 251"/>
          <p:cNvSpPr/>
          <p:nvPr/>
        </p:nvSpPr>
        <p:spPr>
          <a:xfrm>
            <a:off x="4921762" y="5198571"/>
            <a:ext cx="503244" cy="424141"/>
          </a:xfrm>
          <a:prstGeom prst="righ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7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786</TotalTime>
  <Words>207</Words>
  <Application>Microsoft Office PowerPoint</Application>
  <PresentationFormat>On-screen Show (4:3)</PresentationFormat>
  <Paragraphs>68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Meiryo UI</vt:lpstr>
      <vt:lpstr>游ゴシック</vt:lpstr>
      <vt:lpstr>Arial</vt:lpstr>
      <vt:lpstr>Calibri</vt:lpstr>
      <vt:lpstr>Calibri Light</vt:lpstr>
      <vt:lpstr>Tahoma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NATTAPONG BANJUN</dc:creator>
  <cp:lastModifiedBy>NATTAPONG BANJUN</cp:lastModifiedBy>
  <cp:revision>36</cp:revision>
  <dcterms:created xsi:type="dcterms:W3CDTF">2023-12-28T08:50:16Z</dcterms:created>
  <dcterms:modified xsi:type="dcterms:W3CDTF">2024-01-06T05:36:38Z</dcterms:modified>
</cp:coreProperties>
</file>