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165CA4-05CE-4DE8-9422-53E34720DB40}">
          <p14:sldIdLst>
            <p14:sldId id="256"/>
          </p14:sldIdLst>
        </p14:section>
        <p14:section name="Strategic" id="{4E8E24B6-C135-4CB2-84AB-9747AF83A3DD}">
          <p14:sldIdLst>
            <p14:sldId id="257"/>
            <p14:sldId id="259"/>
          </p14:sldIdLst>
        </p14:section>
        <p14:section name="Combine" id="{4BC8F406-B51F-4152-9115-654D7235E3C8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273F4-4AC9-4777-8475-3E53C85839B3}" type="datetimeFigureOut">
              <a:rPr lang="en-US" smtClean="0"/>
              <a:t>29/1/2024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C75F-3384-4D34-BEBD-F9C8A6D9F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174" y="-1050357"/>
            <a:ext cx="18288000" cy="1028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767" y="2364289"/>
            <a:ext cx="1925053" cy="46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Strategic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9902" y="2449313"/>
            <a:ext cx="1925053" cy="462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Combine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9" y="350786"/>
            <a:ext cx="11605131" cy="61885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2182" y="3315855"/>
            <a:ext cx="3084945" cy="2530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88509" y="4174836"/>
            <a:ext cx="785091" cy="360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1689" y="3713171"/>
            <a:ext cx="2225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Location:</a:t>
            </a:r>
          </a:p>
          <a:p>
            <a:r>
              <a:rPr lang="en-US" dirty="0" smtClean="0"/>
              <a:t>Zone:</a:t>
            </a:r>
          </a:p>
          <a:p>
            <a:r>
              <a:rPr lang="en-US" dirty="0" smtClean="0"/>
              <a:t>List serial in </a:t>
            </a:r>
            <a:r>
              <a:rPr lang="en-US" dirty="0" err="1" smtClean="0"/>
              <a:t>po_no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19" y="959358"/>
            <a:ext cx="10515600" cy="2278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7960" t="-55113" r="-18231" b="-4171"/>
          <a:stretch/>
        </p:blipFill>
        <p:spPr>
          <a:xfrm>
            <a:off x="8386619" y="443346"/>
            <a:ext cx="3177308" cy="2116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19" y="3384528"/>
            <a:ext cx="38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ตัด</a:t>
            </a:r>
            <a:r>
              <a:rPr lang="en-US" dirty="0" smtClean="0"/>
              <a:t>stork </a:t>
            </a:r>
            <a:r>
              <a:rPr lang="en-US" dirty="0" err="1" smtClean="0"/>
              <a:t>siso</a:t>
            </a:r>
            <a:r>
              <a:rPr lang="en-US" dirty="0" smtClean="0"/>
              <a:t>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1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36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Combine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5080" r="593" b="2839"/>
          <a:stretch/>
        </p:blipFill>
        <p:spPr>
          <a:xfrm>
            <a:off x="932873" y="1325563"/>
            <a:ext cx="10538691" cy="47704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87782" y="1136073"/>
            <a:ext cx="9236" cy="14291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26036" y="1325563"/>
            <a:ext cx="3007" cy="1112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87782" y="1136073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5392" r="-1"/>
          <a:stretch/>
        </p:blipFill>
        <p:spPr>
          <a:xfrm>
            <a:off x="6114473" y="85933"/>
            <a:ext cx="2653623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1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Combine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SUPAKORN TEEPRAKHON</dc:creator>
  <cp:lastModifiedBy>SUPAKORN TEEPRAKHON</cp:lastModifiedBy>
  <cp:revision>7</cp:revision>
  <dcterms:created xsi:type="dcterms:W3CDTF">2024-01-29T08:27:26Z</dcterms:created>
  <dcterms:modified xsi:type="dcterms:W3CDTF">2024-01-29T09:31:44Z</dcterms:modified>
</cp:coreProperties>
</file>