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94602" autoAdjust="0"/>
  </p:normalViewPr>
  <p:slideViewPr>
    <p:cSldViewPr>
      <p:cViewPr varScale="1">
        <p:scale>
          <a:sx n="65" d="100"/>
          <a:sy n="65" d="100"/>
        </p:scale>
        <p:origin x="-68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F22C3-F64D-4B3D-8F5E-D6809FB647C8}" type="datetimeFigureOut">
              <a:rPr lang="en-US" smtClean="0"/>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089B1B-2CC9-4129-8F34-51A3C853CD18}" type="slidenum">
              <a:rPr lang="en-US" smtClean="0"/>
              <a:t>‹#›</a:t>
            </a:fld>
            <a:endParaRPr lang="en-US"/>
          </a:p>
        </p:txBody>
      </p:sp>
    </p:spTree>
    <p:extLst>
      <p:ext uri="{BB962C8B-B14F-4D97-AF65-F5344CB8AC3E}">
        <p14:creationId xmlns:p14="http://schemas.microsoft.com/office/powerpoint/2010/main" val="428333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89B1B-2CC9-4129-8F34-51A3C853CD18}" type="slidenum">
              <a:rPr lang="en-US" smtClean="0"/>
              <a:t>1</a:t>
            </a:fld>
            <a:endParaRPr lang="en-US"/>
          </a:p>
        </p:txBody>
      </p:sp>
    </p:spTree>
    <p:extLst>
      <p:ext uri="{BB962C8B-B14F-4D97-AF65-F5344CB8AC3E}">
        <p14:creationId xmlns:p14="http://schemas.microsoft.com/office/powerpoint/2010/main" val="2630584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9A17266-2B7F-4867-98DA-0EB06C62EBF0}" type="datetimeFigureOut">
              <a:rPr lang="en-US" smtClean="0"/>
              <a:t>3/26/2024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29BBA14-A381-4D6F-A5C0-858728D32D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9BBA14-A381-4D6F-A5C0-858728D32D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9BBA14-A381-4D6F-A5C0-858728D32D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9BBA14-A381-4D6F-A5C0-858728D32DC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9BBA14-A381-4D6F-A5C0-858728D32DC3}"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9BBA14-A381-4D6F-A5C0-858728D32DC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29BBA14-A381-4D6F-A5C0-858728D32DC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29BBA14-A381-4D6F-A5C0-858728D32DC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9A17266-2B7F-4867-98DA-0EB06C62EBF0}" type="datetimeFigureOut">
              <a:rPr lang="en-US" smtClean="0"/>
              <a:t>3/26/2024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29BBA14-A381-4D6F-A5C0-858728D32D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9A17266-2B7F-4867-98DA-0EB06C62EBF0}" type="datetimeFigureOut">
              <a:rPr lang="en-US" smtClean="0"/>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9BBA14-A381-4D6F-A5C0-858728D32DC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9A17266-2B7F-4867-98DA-0EB06C62EBF0}" type="datetimeFigureOut">
              <a:rPr lang="en-US" smtClean="0"/>
              <a:t>3/26/2024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29BBA14-A381-4D6F-A5C0-858728D32DC3}"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9A17266-2B7F-4867-98DA-0EB06C62EBF0}" type="datetimeFigureOut">
              <a:rPr lang="en-US" smtClean="0"/>
              <a:t>3/26/2024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29BBA14-A381-4D6F-A5C0-858728D32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dirty="0" smtClean="0"/>
              <a:t>Data Science Project Report On Cardiovascular Diseases (Heart Disease)</a:t>
            </a:r>
            <a:br>
              <a:rPr lang="en-US" dirty="0" smtClean="0"/>
            </a:br>
            <a:r>
              <a:rPr lang="en-US" dirty="0" smtClean="0"/>
              <a:t>for </a:t>
            </a:r>
            <a:r>
              <a:rPr lang="en-US" dirty="0" err="1" smtClean="0"/>
              <a:t>Zidio</a:t>
            </a:r>
            <a:r>
              <a:rPr lang="en-US" dirty="0" smtClean="0"/>
              <a:t> Tech</a:t>
            </a:r>
            <a:endParaRPr lang="en-US" dirty="0"/>
          </a:p>
        </p:txBody>
      </p:sp>
      <p:sp>
        <p:nvSpPr>
          <p:cNvPr id="3" name="Subtitle 2"/>
          <p:cNvSpPr>
            <a:spLocks noGrp="1"/>
          </p:cNvSpPr>
          <p:nvPr>
            <p:ph type="subTitle" idx="1"/>
          </p:nvPr>
        </p:nvSpPr>
        <p:spPr>
          <a:xfrm>
            <a:off x="685800" y="4114800"/>
            <a:ext cx="7772400" cy="1199704"/>
          </a:xfrm>
        </p:spPr>
        <p:txBody>
          <a:bodyPr/>
          <a:lstStyle/>
          <a:p>
            <a:r>
              <a:rPr lang="en-US" dirty="0" smtClean="0"/>
              <a:t>By </a:t>
            </a:r>
            <a:br>
              <a:rPr lang="en-US" dirty="0" smtClean="0"/>
            </a:br>
            <a:r>
              <a:rPr lang="en-US" dirty="0" err="1" smtClean="0"/>
              <a:t>Atumonye</a:t>
            </a:r>
            <a:r>
              <a:rPr lang="en-US" dirty="0" smtClean="0"/>
              <a:t> James </a:t>
            </a:r>
            <a:r>
              <a:rPr lang="en-US" dirty="0" err="1" smtClean="0"/>
              <a:t>Chukwuemeka</a:t>
            </a:r>
            <a:endParaRPr 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514600"/>
            <a:ext cx="22193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09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X_train</a:t>
            </a:r>
            <a:r>
              <a:rPr lang="en-US" dirty="0"/>
              <a:t>, </a:t>
            </a:r>
            <a:r>
              <a:rPr lang="en-US" dirty="0" err="1"/>
              <a:t>X_test,y_train</a:t>
            </a:r>
            <a:r>
              <a:rPr lang="en-US" dirty="0"/>
              <a:t>, </a:t>
            </a:r>
            <a:r>
              <a:rPr lang="en-US" dirty="0" err="1"/>
              <a:t>y_test</a:t>
            </a:r>
            <a:r>
              <a:rPr lang="en-US" dirty="0"/>
              <a:t>=</a:t>
            </a:r>
            <a:r>
              <a:rPr lang="en-US" dirty="0" err="1"/>
              <a:t>train_test_split</a:t>
            </a:r>
            <a:r>
              <a:rPr lang="en-US" dirty="0"/>
              <a:t>(</a:t>
            </a:r>
            <a:r>
              <a:rPr lang="en-US" dirty="0" err="1"/>
              <a:t>X,y,test_size</a:t>
            </a:r>
            <a:r>
              <a:rPr lang="en-US" dirty="0"/>
              <a:t>=0.3,random_state=42</a:t>
            </a:r>
            <a:r>
              <a:rPr lang="en-US" dirty="0" smtClean="0"/>
              <a:t>)</a:t>
            </a:r>
          </a:p>
          <a:p>
            <a:endParaRPr lang="en-US" dirty="0"/>
          </a:p>
          <a:p>
            <a:r>
              <a:rPr lang="en-US" dirty="0" err="1"/>
              <a:t>test_size</a:t>
            </a:r>
            <a:r>
              <a:rPr lang="en-US" dirty="0"/>
              <a:t>=0.3: This parameter specifies the proportion of the dataset that should be included in the testing set. In this case, 30% of the </a:t>
            </a:r>
            <a:r>
              <a:rPr lang="en-US" dirty="0" smtClean="0"/>
              <a:t>was </a:t>
            </a:r>
            <a:r>
              <a:rPr lang="en-US" dirty="0"/>
              <a:t>used for testing, and the remaining 70% will be used for training.</a:t>
            </a:r>
          </a:p>
          <a:p>
            <a:r>
              <a:rPr lang="en-US" dirty="0" err="1"/>
              <a:t>random_state</a:t>
            </a:r>
            <a:r>
              <a:rPr lang="en-US" dirty="0"/>
              <a:t>=42: This parameter sets the seed for the random number generator, ensuring that the data is split in the same way every </a:t>
            </a:r>
            <a:r>
              <a:rPr lang="en-US" dirty="0" smtClean="0"/>
              <a:t>time the code is run. </a:t>
            </a:r>
            <a:r>
              <a:rPr lang="en-US" dirty="0"/>
              <a:t>This helps in obtaining reproducible results.</a:t>
            </a:r>
          </a:p>
          <a:p>
            <a:r>
              <a:rPr lang="en-US" dirty="0"/>
              <a:t>By </a:t>
            </a:r>
            <a:r>
              <a:rPr lang="en-US" dirty="0" smtClean="0"/>
              <a:t>splitting our </a:t>
            </a:r>
            <a:r>
              <a:rPr lang="en-US" dirty="0"/>
              <a:t>data into training and testing sets, </a:t>
            </a:r>
            <a:r>
              <a:rPr lang="en-US" dirty="0" smtClean="0"/>
              <a:t>we </a:t>
            </a:r>
            <a:r>
              <a:rPr lang="en-US" dirty="0"/>
              <a:t>can train </a:t>
            </a:r>
            <a:r>
              <a:rPr lang="en-US" dirty="0" smtClean="0"/>
              <a:t>our </a:t>
            </a:r>
            <a:r>
              <a:rPr lang="en-US" dirty="0"/>
              <a:t>machine learning models on one subset of the data and evaluate their performance on another subset that the models haven't seen before. This helps in assessing how well </a:t>
            </a:r>
            <a:r>
              <a:rPr lang="en-US" dirty="0" smtClean="0"/>
              <a:t>our </a:t>
            </a:r>
            <a:r>
              <a:rPr lang="en-US" dirty="0"/>
              <a:t>models generalize to unseen data.</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4207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r>
              <a:rPr lang="en-US" dirty="0"/>
              <a:t>Algorithm </a:t>
            </a:r>
            <a:r>
              <a:rPr lang="en-US" dirty="0" err="1" smtClean="0"/>
              <a:t>implememtation</a:t>
            </a:r>
            <a:endParaRPr lang="en-US" dirty="0" smtClean="0"/>
          </a:p>
          <a:p>
            <a:r>
              <a:rPr lang="en-US" dirty="0"/>
              <a:t>from </a:t>
            </a:r>
            <a:r>
              <a:rPr lang="en-US" dirty="0" err="1"/>
              <a:t>sklearn.linear_model</a:t>
            </a:r>
            <a:r>
              <a:rPr lang="en-US" dirty="0"/>
              <a:t> import </a:t>
            </a:r>
            <a:r>
              <a:rPr lang="en-US" dirty="0" err="1" smtClean="0"/>
              <a:t>LinearRegression</a:t>
            </a:r>
            <a:endParaRPr lang="en-US" dirty="0"/>
          </a:p>
          <a:p>
            <a:r>
              <a:rPr lang="en-US" dirty="0" err="1"/>
              <a:t>reg</a:t>
            </a:r>
            <a:r>
              <a:rPr lang="en-US" dirty="0"/>
              <a:t> = </a:t>
            </a:r>
            <a:r>
              <a:rPr lang="en-US" dirty="0" err="1"/>
              <a:t>LinearRegression</a:t>
            </a:r>
            <a:r>
              <a:rPr lang="en-US" dirty="0"/>
              <a:t>()</a:t>
            </a:r>
          </a:p>
          <a:p>
            <a:r>
              <a:rPr lang="en-US" dirty="0" err="1"/>
              <a:t>reg.fit</a:t>
            </a:r>
            <a:r>
              <a:rPr lang="en-US" dirty="0"/>
              <a:t>(</a:t>
            </a:r>
            <a:r>
              <a:rPr lang="en-US" dirty="0" err="1"/>
              <a:t>X_train</a:t>
            </a:r>
            <a:r>
              <a:rPr lang="en-US" dirty="0"/>
              <a:t>, </a:t>
            </a:r>
            <a:r>
              <a:rPr lang="en-US" dirty="0" err="1"/>
              <a:t>y_train</a:t>
            </a:r>
            <a:r>
              <a:rPr lang="en-US" dirty="0" smtClean="0"/>
              <a:t>)</a:t>
            </a:r>
          </a:p>
          <a:p>
            <a:endParaRPr lang="en-US" dirty="0"/>
          </a:p>
          <a:p>
            <a:r>
              <a:rPr lang="en-US" dirty="0"/>
              <a:t>print(</a:t>
            </a:r>
            <a:r>
              <a:rPr lang="en-US" dirty="0" err="1"/>
              <a:t>forest_reg.score</a:t>
            </a:r>
            <a:r>
              <a:rPr lang="en-US" dirty="0"/>
              <a:t>(</a:t>
            </a:r>
            <a:r>
              <a:rPr lang="en-US" dirty="0" err="1"/>
              <a:t>X_test,y_test</a:t>
            </a:r>
            <a:r>
              <a:rPr lang="en-US" dirty="0" smtClean="0"/>
              <a:t>))</a:t>
            </a:r>
          </a:p>
          <a:p>
            <a:endParaRPr lang="en-US" dirty="0"/>
          </a:p>
          <a:p>
            <a:r>
              <a:rPr lang="en-US" dirty="0"/>
              <a:t>0.4372174893864803</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5649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762000" y="1524000"/>
            <a:ext cx="6096000" cy="2308324"/>
          </a:xfrm>
          <a:prstGeom prst="rect">
            <a:avLst/>
          </a:prstGeom>
        </p:spPr>
        <p:txBody>
          <a:bodyPr wrap="square">
            <a:spAutoFit/>
          </a:bodyPr>
          <a:lstStyle/>
          <a:p>
            <a:r>
              <a:rPr lang="en-US" b="1" dirty="0" smtClean="0"/>
              <a:t>from </a:t>
            </a:r>
            <a:r>
              <a:rPr lang="en-US" b="1" dirty="0" err="1" smtClean="0"/>
              <a:t>sklearn.tree</a:t>
            </a:r>
            <a:r>
              <a:rPr lang="en-US" b="1" dirty="0" smtClean="0"/>
              <a:t> import </a:t>
            </a:r>
            <a:r>
              <a:rPr lang="en-US" b="1" dirty="0" err="1" smtClean="0"/>
              <a:t>DecisionTreeRegressor</a:t>
            </a:r>
            <a:endParaRPr lang="en-US" b="1" dirty="0" smtClean="0"/>
          </a:p>
          <a:p>
            <a:r>
              <a:rPr lang="en-US" b="1" dirty="0" smtClean="0"/>
              <a:t>DTR = </a:t>
            </a:r>
            <a:r>
              <a:rPr lang="en-US" b="1" dirty="0" err="1" smtClean="0"/>
              <a:t>DecisionTreeRegressor</a:t>
            </a:r>
            <a:r>
              <a:rPr lang="en-US" b="1" dirty="0" smtClean="0"/>
              <a:t>()</a:t>
            </a:r>
          </a:p>
          <a:p>
            <a:r>
              <a:rPr lang="en-US" b="1" dirty="0" err="1" smtClean="0"/>
              <a:t>DTR.fit</a:t>
            </a:r>
            <a:r>
              <a:rPr lang="en-US" b="1" dirty="0" smtClean="0"/>
              <a:t>(</a:t>
            </a:r>
            <a:r>
              <a:rPr lang="en-US" b="1" dirty="0" err="1" smtClean="0"/>
              <a:t>X_train,y_train</a:t>
            </a:r>
            <a:r>
              <a:rPr lang="en-US" b="1" dirty="0" smtClean="0"/>
              <a:t>).</a:t>
            </a:r>
          </a:p>
          <a:p>
            <a:endParaRPr lang="en-US" b="1" dirty="0"/>
          </a:p>
          <a:p>
            <a:r>
              <a:rPr lang="en-US" b="1" dirty="0" smtClean="0"/>
              <a:t>print (</a:t>
            </a:r>
            <a:r>
              <a:rPr lang="en-US" b="1" dirty="0" err="1" smtClean="0"/>
              <a:t>DTR.score</a:t>
            </a:r>
            <a:r>
              <a:rPr lang="en-US" b="1" dirty="0" smtClean="0"/>
              <a:t>(</a:t>
            </a:r>
            <a:r>
              <a:rPr lang="en-US" b="1" dirty="0" err="1" smtClean="0"/>
              <a:t>X_train</a:t>
            </a:r>
            <a:r>
              <a:rPr lang="en-US" b="1" dirty="0" smtClean="0"/>
              <a:t>, </a:t>
            </a:r>
            <a:r>
              <a:rPr lang="en-US" b="1" dirty="0" err="1" smtClean="0"/>
              <a:t>y_train</a:t>
            </a:r>
            <a:r>
              <a:rPr lang="en-US" b="1" dirty="0" smtClean="0"/>
              <a:t>))</a:t>
            </a:r>
          </a:p>
          <a:p>
            <a:endParaRPr lang="en-US" b="1" dirty="0"/>
          </a:p>
          <a:p>
            <a:r>
              <a:rPr lang="en-US" b="1" dirty="0" smtClean="0"/>
              <a:t>0.9134978450741829</a:t>
            </a:r>
          </a:p>
          <a:p>
            <a:endParaRPr lang="en-US" b="1" dirty="0"/>
          </a:p>
        </p:txBody>
      </p:sp>
    </p:spTree>
    <p:extLst>
      <p:ext uri="{BB962C8B-B14F-4D97-AF65-F5344CB8AC3E}">
        <p14:creationId xmlns:p14="http://schemas.microsoft.com/office/powerpoint/2010/main" val="420478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from </a:t>
            </a:r>
            <a:r>
              <a:rPr lang="en-US" dirty="0" err="1"/>
              <a:t>sklearn.tree</a:t>
            </a:r>
            <a:r>
              <a:rPr lang="en-US" dirty="0"/>
              <a:t> import </a:t>
            </a:r>
            <a:r>
              <a:rPr lang="en-US" dirty="0" err="1"/>
              <a:t>DecisionTreeClassifier</a:t>
            </a:r>
            <a:endParaRPr lang="en-US" dirty="0"/>
          </a:p>
          <a:p>
            <a:r>
              <a:rPr lang="en-US" dirty="0"/>
              <a:t>DTF = </a:t>
            </a:r>
            <a:r>
              <a:rPr lang="en-US" dirty="0" err="1"/>
              <a:t>DecisionTreeClassifier</a:t>
            </a:r>
            <a:r>
              <a:rPr lang="en-US" dirty="0"/>
              <a:t>()</a:t>
            </a:r>
          </a:p>
          <a:p>
            <a:r>
              <a:rPr lang="en-US" dirty="0" err="1"/>
              <a:t>DTF.fit</a:t>
            </a:r>
            <a:r>
              <a:rPr lang="en-US" dirty="0"/>
              <a:t>(</a:t>
            </a:r>
            <a:r>
              <a:rPr lang="en-US" dirty="0" err="1"/>
              <a:t>X_train</a:t>
            </a:r>
            <a:r>
              <a:rPr lang="en-US" dirty="0"/>
              <a:t>, </a:t>
            </a:r>
            <a:r>
              <a:rPr lang="en-US" dirty="0" err="1"/>
              <a:t>y_train</a:t>
            </a:r>
            <a:r>
              <a:rPr lang="en-US" dirty="0" smtClean="0"/>
              <a:t>)</a:t>
            </a:r>
          </a:p>
          <a:p>
            <a:endParaRPr lang="en-US" dirty="0"/>
          </a:p>
          <a:p>
            <a:r>
              <a:rPr lang="en-US" dirty="0" smtClean="0"/>
              <a:t>Print </a:t>
            </a:r>
            <a:r>
              <a:rPr lang="en-US" dirty="0"/>
              <a:t>(</a:t>
            </a:r>
            <a:r>
              <a:rPr lang="en-US" dirty="0" err="1"/>
              <a:t>DTF.score</a:t>
            </a:r>
            <a:r>
              <a:rPr lang="en-US" dirty="0"/>
              <a:t>(</a:t>
            </a:r>
            <a:r>
              <a:rPr lang="en-US" dirty="0" err="1"/>
              <a:t>X_train</a:t>
            </a:r>
            <a:r>
              <a:rPr lang="en-US" dirty="0"/>
              <a:t>, </a:t>
            </a:r>
            <a:r>
              <a:rPr lang="en-US" dirty="0" err="1"/>
              <a:t>y_train</a:t>
            </a:r>
            <a:r>
              <a:rPr lang="en-US" dirty="0" smtClean="0"/>
              <a:t>))</a:t>
            </a:r>
          </a:p>
          <a:p>
            <a:endParaRPr lang="en-US" dirty="0"/>
          </a:p>
          <a:p>
            <a:r>
              <a:rPr lang="en-US" dirty="0" smtClean="0"/>
              <a:t>print </a:t>
            </a:r>
            <a:r>
              <a:rPr lang="en-US" dirty="0"/>
              <a:t>(</a:t>
            </a:r>
            <a:r>
              <a:rPr lang="en-US" dirty="0" err="1"/>
              <a:t>DTF.score</a:t>
            </a:r>
            <a:r>
              <a:rPr lang="en-US" dirty="0"/>
              <a:t>(</a:t>
            </a:r>
            <a:r>
              <a:rPr lang="en-US" dirty="0" err="1"/>
              <a:t>X_train</a:t>
            </a:r>
            <a:r>
              <a:rPr lang="en-US" dirty="0"/>
              <a:t>, </a:t>
            </a:r>
            <a:r>
              <a:rPr lang="en-US" dirty="0" err="1"/>
              <a:t>y_train</a:t>
            </a:r>
            <a:r>
              <a:rPr lang="en-US" dirty="0"/>
              <a:t>))</a:t>
            </a:r>
          </a:p>
          <a:p>
            <a:r>
              <a:rPr lang="en-US" dirty="0"/>
              <a:t>0.9567901234567902</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8102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from </a:t>
            </a:r>
            <a:r>
              <a:rPr lang="en-US" dirty="0" err="1"/>
              <a:t>sklearn.ensemble</a:t>
            </a:r>
            <a:r>
              <a:rPr lang="en-US" dirty="0"/>
              <a:t> import </a:t>
            </a:r>
            <a:r>
              <a:rPr lang="en-US" dirty="0" err="1"/>
              <a:t>RandomForestClassifier</a:t>
            </a:r>
            <a:endParaRPr lang="en-US" dirty="0"/>
          </a:p>
          <a:p>
            <a:r>
              <a:rPr lang="en-US" dirty="0"/>
              <a:t>RFC = </a:t>
            </a:r>
            <a:r>
              <a:rPr lang="en-US" dirty="0" err="1"/>
              <a:t>RandomForestClassifier</a:t>
            </a:r>
            <a:r>
              <a:rPr lang="en-US" dirty="0"/>
              <a:t>()</a:t>
            </a:r>
          </a:p>
          <a:p>
            <a:r>
              <a:rPr lang="en-US" dirty="0" err="1"/>
              <a:t>RFC.fit</a:t>
            </a:r>
            <a:r>
              <a:rPr lang="en-US" dirty="0"/>
              <a:t>(</a:t>
            </a:r>
            <a:r>
              <a:rPr lang="en-US" dirty="0" err="1"/>
              <a:t>X_train</a:t>
            </a:r>
            <a:r>
              <a:rPr lang="en-US" dirty="0"/>
              <a:t>, </a:t>
            </a:r>
            <a:r>
              <a:rPr lang="en-US" dirty="0" err="1"/>
              <a:t>y_train</a:t>
            </a:r>
            <a:r>
              <a:rPr lang="en-US" dirty="0" smtClean="0"/>
              <a:t>)</a:t>
            </a:r>
          </a:p>
          <a:p>
            <a:endParaRPr lang="en-US" dirty="0"/>
          </a:p>
          <a:p>
            <a:r>
              <a:rPr lang="en-US" dirty="0"/>
              <a:t>print (</a:t>
            </a:r>
            <a:r>
              <a:rPr lang="en-US" dirty="0" err="1"/>
              <a:t>RFC.score</a:t>
            </a:r>
            <a:r>
              <a:rPr lang="en-US" dirty="0"/>
              <a:t>(</a:t>
            </a:r>
            <a:r>
              <a:rPr lang="en-US" dirty="0" err="1"/>
              <a:t>X_train</a:t>
            </a:r>
            <a:r>
              <a:rPr lang="en-US" dirty="0"/>
              <a:t>, </a:t>
            </a:r>
            <a:r>
              <a:rPr lang="en-US" dirty="0" err="1"/>
              <a:t>y_train</a:t>
            </a:r>
            <a:r>
              <a:rPr lang="en-US" dirty="0" smtClean="0"/>
              <a:t>))</a:t>
            </a:r>
          </a:p>
          <a:p>
            <a:pPr marL="109728" indent="0">
              <a:buNone/>
            </a:pPr>
            <a:r>
              <a:rPr lang="en-US" dirty="0"/>
              <a:t/>
            </a:r>
            <a:br>
              <a:rPr lang="en-US" dirty="0"/>
            </a:br>
            <a:endParaRPr lang="en-US" dirty="0"/>
          </a:p>
          <a:p>
            <a:r>
              <a:rPr lang="en-US" dirty="0"/>
              <a:t>0.9567901234567902</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616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After the testing and training of algorithms, RFC was deployed and was feed with data sets and it was able to Predict and Detect Patients with Cardiovascular disease.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281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Conclusion:</a:t>
            </a:r>
          </a:p>
          <a:p>
            <a:r>
              <a:rPr lang="en-US" dirty="0"/>
              <a:t>In conclusion, the successful completion and deployment of the Cardiovascular Disease (CVD) prediction and detection project mark a significant milestone in the realm of healthcare technology. Leveraging Random Forest Classifier (RFC) as the model of choice due to its superior accuracy, the project has demonstrated its efficacy in identifying and predicting patients at risk of CVD. By feeding real-world data into the deployed model, it has exhibited its ability to provide timely and accurate diagnoses, potentially saving lives through early intervention and preventive measures. This project underscores the potential of machine learning in revolutionizing healthcare by enabling proactive and personalized approaches to disease management. Moving forward, continued refinement and integration of such models into clinical practice hold promise for improving patient outcomes and reducing the burden of cardiovascular diseases on individuals and healthcare systems alike.</a:t>
            </a:r>
          </a:p>
          <a:p>
            <a:pPr marL="109728" indent="0">
              <a:buNone/>
            </a:pP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533400" y="2274838"/>
            <a:ext cx="4876800" cy="2308324"/>
          </a:xfrm>
          <a:prstGeom prst="rect">
            <a:avLst/>
          </a:prstGeom>
        </p:spPr>
        <p:txBody>
          <a:bodyPr wrap="square">
            <a:spAutoFit/>
          </a:bodyPr>
          <a:lstStyle/>
          <a:p>
            <a:r>
              <a:rPr lang="en-US" b="1" dirty="0"/>
              <a:t>Contents</a:t>
            </a:r>
          </a:p>
          <a:p>
            <a:r>
              <a:rPr lang="en-US" b="1" dirty="0"/>
              <a:t>1. Introduction</a:t>
            </a:r>
          </a:p>
          <a:p>
            <a:r>
              <a:rPr lang="en-US" b="1" dirty="0"/>
              <a:t>2. The Goal of Analysis</a:t>
            </a:r>
          </a:p>
          <a:p>
            <a:r>
              <a:rPr lang="en-US" b="1" dirty="0"/>
              <a:t>3. General View of </a:t>
            </a:r>
            <a:r>
              <a:rPr lang="en-US" b="1" dirty="0" smtClean="0"/>
              <a:t>Data</a:t>
            </a:r>
            <a:endParaRPr lang="en-US" b="1" dirty="0"/>
          </a:p>
          <a:p>
            <a:r>
              <a:rPr lang="en-US" b="1" dirty="0" smtClean="0"/>
              <a:t>4. </a:t>
            </a:r>
            <a:r>
              <a:rPr lang="en-US" b="1" dirty="0"/>
              <a:t>Exploring the Data</a:t>
            </a:r>
          </a:p>
          <a:p>
            <a:r>
              <a:rPr lang="en-US" b="1" dirty="0" smtClean="0"/>
              <a:t>5. Importation of Libraries </a:t>
            </a:r>
            <a:endParaRPr lang="en-US" b="1" dirty="0"/>
          </a:p>
          <a:p>
            <a:r>
              <a:rPr lang="en-US" b="1" dirty="0"/>
              <a:t>7. </a:t>
            </a:r>
            <a:r>
              <a:rPr lang="en-US" b="1" dirty="0" smtClean="0"/>
              <a:t>Results </a:t>
            </a:r>
          </a:p>
          <a:p>
            <a:r>
              <a:rPr lang="en-US" b="1" dirty="0" smtClean="0"/>
              <a:t>8. Conclusion</a:t>
            </a:r>
            <a:endParaRPr lang="en-US" b="1" dirty="0"/>
          </a:p>
        </p:txBody>
      </p:sp>
    </p:spTree>
    <p:extLst>
      <p:ext uri="{BB962C8B-B14F-4D97-AF65-F5344CB8AC3E}">
        <p14:creationId xmlns:p14="http://schemas.microsoft.com/office/powerpoint/2010/main" val="40566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1. Introduction</a:t>
            </a:r>
          </a:p>
          <a:p>
            <a:r>
              <a:rPr lang="en-US" dirty="0"/>
              <a:t>Cardiovascular disease(CVD) is the most seen death cause in all over the world today. Many researches have been done in this area and many of them are ongoing. Like many others, now the researches are more focused around the data analysis, machine learning models. The questions are, what causes the heart disease and how can we prevent it? In our dataset, we have a small size observation to fit the outputs to a predictive model but we have made a simple exploratory data analysis to obtain a bit more comprehensive look. We have sought an answer to which variables have more effect on heart disease diagnosis.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8528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normAutofit fontScale="92500" lnSpcReduction="20000"/>
          </a:bodyPr>
          <a:lstStyle/>
          <a:p>
            <a:r>
              <a:rPr lang="en-US" b="1" dirty="0"/>
              <a:t>2. Goal of the </a:t>
            </a:r>
            <a:r>
              <a:rPr lang="en-US" b="1" dirty="0" smtClean="0"/>
              <a:t>Project:</a:t>
            </a:r>
            <a:endParaRPr lang="en-US" b="1" dirty="0"/>
          </a:p>
          <a:p>
            <a:r>
              <a:rPr lang="en-US" dirty="0"/>
              <a:t>The main aim of this project is to build a model that can predict </a:t>
            </a:r>
            <a:r>
              <a:rPr lang="en-US" dirty="0" smtClean="0"/>
              <a:t>and Detect whether </a:t>
            </a:r>
            <a:r>
              <a:rPr lang="en-US" dirty="0"/>
              <a:t>a patient has a Cardiovascular disease of not. This will help in the early detection of the disease and </a:t>
            </a:r>
            <a:r>
              <a:rPr lang="en-US" dirty="0" smtClean="0"/>
              <a:t>help </a:t>
            </a:r>
            <a:r>
              <a:rPr lang="en-US" dirty="0"/>
              <a:t>in preventing </a:t>
            </a:r>
            <a:r>
              <a:rPr lang="en-US" dirty="0" smtClean="0"/>
              <a:t>circumstances </a:t>
            </a:r>
            <a:r>
              <a:rPr lang="en-US" dirty="0"/>
              <a:t>that can arrive due to complacency.</a:t>
            </a:r>
          </a:p>
          <a:p>
            <a:r>
              <a:rPr lang="en-US" dirty="0" smtClean="0"/>
              <a:t>The first second  </a:t>
            </a:r>
            <a:r>
              <a:rPr lang="en-US" dirty="0"/>
              <a:t>which we try to achieve in this </a:t>
            </a:r>
            <a:r>
              <a:rPr lang="en-US" dirty="0" smtClean="0"/>
              <a:t>project </a:t>
            </a:r>
            <a:r>
              <a:rPr lang="en-US" dirty="0"/>
              <a:t>is to get more clarified sight for which kind of attributes may be a more significant signal of incoming heart disease. We are not going to go into the deepest point but we will get a better understanding of the data without a doubt.</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8522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b="1" dirty="0"/>
              <a:t>3. General View of Data</a:t>
            </a:r>
          </a:p>
          <a:p>
            <a:r>
              <a:rPr lang="en-US" b="1" dirty="0"/>
              <a:t>Variables:</a:t>
            </a:r>
          </a:p>
          <a:p>
            <a:r>
              <a:rPr lang="en-US" dirty="0"/>
              <a:t>age: The person’s age in years</a:t>
            </a:r>
          </a:p>
          <a:p>
            <a:r>
              <a:rPr lang="en-US" dirty="0"/>
              <a:t>sex: The person’s sex (1 = male, 0 = female)</a:t>
            </a:r>
          </a:p>
          <a:p>
            <a:r>
              <a:rPr lang="en-US" dirty="0" err="1"/>
              <a:t>cp</a:t>
            </a:r>
            <a:r>
              <a:rPr lang="en-US" dirty="0"/>
              <a:t>: The chest pain experienced (Value 1: typical angina, Value 2: atypical angina, Value 3: non-</a:t>
            </a:r>
            <a:r>
              <a:rPr lang="en-US" dirty="0" err="1"/>
              <a:t>anginal</a:t>
            </a:r>
            <a:r>
              <a:rPr lang="en-US" dirty="0"/>
              <a:t> pain, Value 4: asymptomatic)</a:t>
            </a:r>
          </a:p>
          <a:p>
            <a:r>
              <a:rPr lang="en-US" dirty="0" err="1"/>
              <a:t>trestbps</a:t>
            </a:r>
            <a:r>
              <a:rPr lang="en-US" dirty="0"/>
              <a:t>: The person’s resting blood pressure (mm Hg on admission to the hospital)</a:t>
            </a:r>
          </a:p>
          <a:p>
            <a:r>
              <a:rPr lang="en-US" dirty="0" err="1"/>
              <a:t>chol</a:t>
            </a:r>
            <a:r>
              <a:rPr lang="en-US" dirty="0"/>
              <a:t>: The person’s cholesterol measurement in mg/dl</a:t>
            </a:r>
          </a:p>
          <a:p>
            <a:r>
              <a:rPr lang="en-US" dirty="0" err="1"/>
              <a:t>fbs</a:t>
            </a:r>
            <a:r>
              <a:rPr lang="en-US" dirty="0"/>
              <a:t>: The person’s fasting blood sugar (&gt; 120 mg/dl, 1 = true; 0 = false)</a:t>
            </a:r>
          </a:p>
          <a:p>
            <a:r>
              <a:rPr lang="en-US" dirty="0" err="1"/>
              <a:t>restecg</a:t>
            </a:r>
            <a:r>
              <a:rPr lang="en-US" dirty="0"/>
              <a:t>: Resting electrocardiographic measurement (0 = normal, 1 = having ST-T wave abnormality, 2 = showing probable or definite left ventricular hypertrophy by Estes’ criteria)</a:t>
            </a:r>
          </a:p>
          <a:p>
            <a:r>
              <a:rPr lang="en-US" dirty="0" err="1"/>
              <a:t>thalach</a:t>
            </a:r>
            <a:r>
              <a:rPr lang="en-US" dirty="0"/>
              <a:t>: The person’s maximum heart rate achieved</a:t>
            </a:r>
          </a:p>
          <a:p>
            <a:r>
              <a:rPr lang="en-US" dirty="0" err="1"/>
              <a:t>exang</a:t>
            </a:r>
            <a:r>
              <a:rPr lang="en-US" dirty="0"/>
              <a:t>: Exercise-induced angina (1 = yes; 0 = no)</a:t>
            </a:r>
          </a:p>
          <a:p>
            <a:r>
              <a:rPr lang="en-US" dirty="0" err="1"/>
              <a:t>oldpeak</a:t>
            </a:r>
            <a:r>
              <a:rPr lang="en-US" dirty="0"/>
              <a:t>: ST depression induced by exercise relative to rest (‘ST’ relates to positions on the ECG plot. See more here)</a:t>
            </a:r>
          </a:p>
          <a:p>
            <a:r>
              <a:rPr lang="en-US" dirty="0"/>
              <a:t>slope: the slope of the peak exercise ST segment (Value 1: </a:t>
            </a:r>
            <a:r>
              <a:rPr lang="en-US" dirty="0" err="1"/>
              <a:t>upsloping</a:t>
            </a:r>
            <a:r>
              <a:rPr lang="en-US" dirty="0"/>
              <a:t>, Value 2: flat, Value 3: </a:t>
            </a:r>
            <a:r>
              <a:rPr lang="en-US" dirty="0" err="1"/>
              <a:t>downsloping</a:t>
            </a:r>
            <a:r>
              <a:rPr lang="en-US" dirty="0"/>
              <a:t>)</a:t>
            </a:r>
          </a:p>
          <a:p>
            <a:r>
              <a:rPr lang="en-US" dirty="0" err="1"/>
              <a:t>ca</a:t>
            </a:r>
            <a:r>
              <a:rPr lang="en-US" dirty="0"/>
              <a:t>: The number of major vessels (0–3)</a:t>
            </a:r>
          </a:p>
          <a:p>
            <a:r>
              <a:rPr lang="en-US" dirty="0" err="1"/>
              <a:t>thal</a:t>
            </a:r>
            <a:r>
              <a:rPr lang="en-US" dirty="0"/>
              <a:t>: A blood disorder called thalassemia (3 = normal; 6 = fixed defect; 7 = reversible defect)</a:t>
            </a:r>
          </a:p>
          <a:p>
            <a:r>
              <a:rPr lang="en-US" dirty="0"/>
              <a:t>target: Heart disease (0 = no, 1 = yes)</a:t>
            </a:r>
          </a:p>
          <a:p>
            <a:r>
              <a:rPr lang="en-US" dirty="0"/>
              <a:t>Above we see which variables are numerical and continuous and which variables are categorical. In the raw dataset, data has 76 attributes but all published experiments refer to using only 14 of them. The version which we get also has 14 </a:t>
            </a:r>
            <a:r>
              <a:rPr lang="en-US" dirty="0" smtClean="0"/>
              <a:t>attributes.</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5390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t>4</a:t>
            </a:r>
            <a:r>
              <a:rPr lang="en-US" b="1" dirty="0" smtClean="0"/>
              <a:t>. </a:t>
            </a:r>
            <a:r>
              <a:rPr lang="en-US" b="1" dirty="0"/>
              <a:t>Exploring the Data</a:t>
            </a:r>
          </a:p>
          <a:p>
            <a:r>
              <a:rPr lang="en-US" b="1" dirty="0"/>
              <a:t>Categorical variables:</a:t>
            </a:r>
          </a:p>
          <a:p>
            <a:r>
              <a:rPr lang="en-US" dirty="0"/>
              <a:t>sex</a:t>
            </a:r>
          </a:p>
          <a:p>
            <a:r>
              <a:rPr lang="en-US" dirty="0"/>
              <a:t>fasting blood sugar(</a:t>
            </a:r>
            <a:r>
              <a:rPr lang="en-US" dirty="0" err="1"/>
              <a:t>fbs</a:t>
            </a:r>
            <a:r>
              <a:rPr lang="en-US" dirty="0"/>
              <a:t>)</a:t>
            </a:r>
          </a:p>
          <a:p>
            <a:r>
              <a:rPr lang="en-US" dirty="0"/>
              <a:t>resting electrocardiographic results(</a:t>
            </a:r>
            <a:r>
              <a:rPr lang="en-US" dirty="0" err="1"/>
              <a:t>restecg</a:t>
            </a:r>
            <a:r>
              <a:rPr lang="en-US" dirty="0"/>
              <a:t>)</a:t>
            </a:r>
          </a:p>
          <a:p>
            <a:r>
              <a:rPr lang="en-US" dirty="0"/>
              <a:t>exercised induced angina(</a:t>
            </a:r>
            <a:r>
              <a:rPr lang="en-US" dirty="0" err="1"/>
              <a:t>exang</a:t>
            </a:r>
            <a:r>
              <a:rPr lang="en-US" dirty="0"/>
              <a:t>)</a:t>
            </a:r>
          </a:p>
          <a:p>
            <a:r>
              <a:rPr lang="en-US" dirty="0" err="1" smtClean="0"/>
              <a:t>Thal</a:t>
            </a:r>
            <a:r>
              <a:rPr lang="en-US" dirty="0" smtClean="0"/>
              <a:t> (</a:t>
            </a:r>
            <a:r>
              <a:rPr lang="en-US" dirty="0"/>
              <a:t> thallium stress </a:t>
            </a:r>
            <a:r>
              <a:rPr lang="en-US" dirty="0" smtClean="0"/>
              <a:t>result)</a:t>
            </a:r>
            <a:endParaRPr lang="en-US" dirty="0"/>
          </a:p>
          <a:p>
            <a:r>
              <a:rPr lang="en-US" dirty="0"/>
              <a:t>target</a:t>
            </a:r>
          </a:p>
          <a:p>
            <a:r>
              <a:rPr lang="en-US" dirty="0"/>
              <a:t>chest pain distribution(</a:t>
            </a:r>
            <a:r>
              <a:rPr lang="en-US" dirty="0" err="1"/>
              <a:t>cp</a:t>
            </a:r>
            <a:r>
              <a:rPr lang="en-US" dirty="0"/>
              <a:t>)</a:t>
            </a:r>
          </a:p>
          <a:p>
            <a:r>
              <a:rPr lang="en-US" b="1" dirty="0"/>
              <a:t>Continuous variables:</a:t>
            </a:r>
          </a:p>
          <a:p>
            <a:r>
              <a:rPr lang="en-US" dirty="0"/>
              <a:t>age</a:t>
            </a:r>
          </a:p>
          <a:p>
            <a:r>
              <a:rPr lang="en-US" dirty="0"/>
              <a:t>cholesterol serum(</a:t>
            </a:r>
            <a:r>
              <a:rPr lang="en-US" dirty="0" err="1"/>
              <a:t>chol</a:t>
            </a:r>
            <a:r>
              <a:rPr lang="en-US" dirty="0"/>
              <a:t>)</a:t>
            </a:r>
          </a:p>
          <a:p>
            <a:r>
              <a:rPr lang="en-US" dirty="0"/>
              <a:t>maximum heart rate achieved(</a:t>
            </a:r>
            <a:r>
              <a:rPr lang="en-US" dirty="0" err="1"/>
              <a:t>thalach</a:t>
            </a:r>
            <a:r>
              <a:rPr lang="en-US" dirty="0"/>
              <a:t>)</a:t>
            </a:r>
          </a:p>
          <a:p>
            <a:r>
              <a:rPr lang="en-US" dirty="0" err="1"/>
              <a:t>O</a:t>
            </a:r>
            <a:r>
              <a:rPr lang="en-US" dirty="0" err="1" smtClean="0"/>
              <a:t>ldpeak</a:t>
            </a:r>
            <a:r>
              <a:rPr lang="en-US" dirty="0" smtClean="0"/>
              <a:t>(ST </a:t>
            </a:r>
            <a:r>
              <a:rPr lang="en-US" dirty="0"/>
              <a:t>depression </a:t>
            </a:r>
            <a:r>
              <a:rPr lang="en-US" dirty="0" smtClean="0"/>
              <a:t>)</a:t>
            </a:r>
            <a:endParaRPr lang="en-US" dirty="0"/>
          </a:p>
          <a:p>
            <a:r>
              <a:rPr lang="en-US" dirty="0" smtClean="0"/>
              <a:t>Slope(</a:t>
            </a:r>
            <a:r>
              <a:rPr lang="en-US" dirty="0"/>
              <a:t> slope of peak ST segment </a:t>
            </a:r>
            <a:r>
              <a:rPr lang="en-US" dirty="0" smtClean="0"/>
              <a:t>)</a:t>
            </a:r>
            <a:endParaRPr lang="en-US" dirty="0"/>
          </a:p>
          <a:p>
            <a:r>
              <a:rPr lang="en-US" dirty="0"/>
              <a:t>number of major vessels(</a:t>
            </a:r>
            <a:r>
              <a:rPr lang="en-US" dirty="0" err="1"/>
              <a:t>ca</a:t>
            </a:r>
            <a:r>
              <a:rPr lang="en-US" dirty="0"/>
              <a:t>)</a:t>
            </a:r>
          </a:p>
          <a:p>
            <a:r>
              <a:rPr lang="en-US" dirty="0" err="1" smtClean="0"/>
              <a:t>Trestbps</a:t>
            </a:r>
            <a:r>
              <a:rPr lang="en-US" dirty="0" smtClean="0"/>
              <a:t>(</a:t>
            </a:r>
            <a:r>
              <a:rPr lang="en-US" dirty="0"/>
              <a:t>  resting blood pressure </a:t>
            </a:r>
            <a:r>
              <a:rPr lang="en-US" dirty="0" smtClean="0"/>
              <a:t>)</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8628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Importation of Libraries: </a:t>
            </a:r>
            <a:endParaRPr lang="en-US" dirty="0"/>
          </a:p>
          <a:p>
            <a:r>
              <a:rPr lang="en-US" dirty="0"/>
              <a:t>import </a:t>
            </a:r>
            <a:r>
              <a:rPr lang="en-US" dirty="0" err="1"/>
              <a:t>numpy</a:t>
            </a:r>
            <a:r>
              <a:rPr lang="en-US" dirty="0"/>
              <a:t> as </a:t>
            </a:r>
            <a:r>
              <a:rPr lang="en-US" dirty="0" err="1"/>
              <a:t>np</a:t>
            </a:r>
            <a:endParaRPr lang="en-US" dirty="0"/>
          </a:p>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import </a:t>
            </a:r>
            <a:r>
              <a:rPr lang="en-US" dirty="0" err="1"/>
              <a:t>seaborn</a:t>
            </a:r>
            <a:r>
              <a:rPr lang="en-US" dirty="0"/>
              <a:t> as </a:t>
            </a:r>
            <a:r>
              <a:rPr lang="en-US" dirty="0" err="1"/>
              <a:t>sns</a:t>
            </a:r>
            <a:endParaRPr lang="en-US" dirty="0"/>
          </a:p>
          <a:p>
            <a:r>
              <a:rPr lang="en-US" dirty="0"/>
              <a:t>import warnings</a:t>
            </a:r>
          </a:p>
          <a:p>
            <a:r>
              <a:rPr lang="en-US" dirty="0"/>
              <a:t>from </a:t>
            </a:r>
            <a:r>
              <a:rPr lang="en-US" dirty="0" err="1"/>
              <a:t>sklearn.model_selection</a:t>
            </a:r>
            <a:r>
              <a:rPr lang="en-US" dirty="0"/>
              <a:t> import </a:t>
            </a:r>
            <a:r>
              <a:rPr lang="en-US" dirty="0" err="1"/>
              <a:t>KFold</a:t>
            </a:r>
            <a:r>
              <a:rPr lang="en-US" dirty="0"/>
              <a:t>, </a:t>
            </a:r>
            <a:r>
              <a:rPr lang="en-US" dirty="0" err="1"/>
              <a:t>StratifiedKFold</a:t>
            </a:r>
            <a:r>
              <a:rPr lang="en-US" dirty="0"/>
              <a:t>, </a:t>
            </a:r>
            <a:r>
              <a:rPr lang="en-US" dirty="0" err="1"/>
              <a:t>cross_val_score</a:t>
            </a:r>
            <a:endParaRPr lang="en-US" dirty="0"/>
          </a:p>
          <a:p>
            <a:r>
              <a:rPr lang="en-US" dirty="0"/>
              <a:t>from </a:t>
            </a:r>
            <a:r>
              <a:rPr lang="en-US" dirty="0" err="1"/>
              <a:t>sklearn</a:t>
            </a:r>
            <a:r>
              <a:rPr lang="en-US" dirty="0"/>
              <a:t> import </a:t>
            </a:r>
            <a:r>
              <a:rPr lang="en-US" dirty="0" err="1"/>
              <a:t>linear_model</a:t>
            </a:r>
            <a:r>
              <a:rPr lang="en-US" dirty="0"/>
              <a:t>, tree, ensemble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7917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8481" y="685800"/>
            <a:ext cx="8229600" cy="1143000"/>
          </a:xfrm>
        </p:spPr>
        <p:txBody>
          <a:bodyPr>
            <a:normAutofit fontScale="90000"/>
          </a:bodyPr>
          <a:lstStyle/>
          <a:p>
            <a:r>
              <a:rPr lang="en-US" b="0" dirty="0" err="1" smtClean="0">
                <a:effectLst/>
              </a:rPr>
              <a:t>Visulaizing</a:t>
            </a:r>
            <a:r>
              <a:rPr lang="en-US" b="0" dirty="0" smtClean="0">
                <a:effectLst/>
              </a:rPr>
              <a:t> </a:t>
            </a:r>
            <a:r>
              <a:rPr lang="en-US" b="0" dirty="0">
                <a:effectLst/>
              </a:rPr>
              <a:t>the data features to find the correlation between </a:t>
            </a:r>
            <a:r>
              <a:rPr lang="en-US" b="0" dirty="0" smtClean="0">
                <a:effectLst/>
              </a:rPr>
              <a:t>them.</a:t>
            </a:r>
            <a:endParaRPr lang="en-US" dirty="0"/>
          </a:p>
        </p:txBody>
      </p:sp>
      <p:sp>
        <p:nvSpPr>
          <p:cNvPr id="4" name="AutoShape 2" descr="data:image/png;base64,iVBORw0KGgoAAAANSUhEUgAABFkAAAMzCAYAAAB9Vc2MAAAAOXRFWHRTb2Z0d2FyZQBNYXRwbG90bGliIHZlcnNpb24zLjcuMiwgaHR0cHM6Ly9tYXRwbG90bGliLm9yZy8pXeV/AAAACXBIWXMAAA9hAAAPYQGoP6dpAAEAAElEQVR4nOzdd3gUxRvA8e8ll1x67wkJCU0QCF1BREWDigVBf4BYEFEEBEVQBJQmVVSqAhZERBGwUFRKEGlCQEOVEFoSSEgjvV7KJff74yDHJZcA4cIFfD/Ps4+ymd3MbmbenZ2d2VVotVotQgghhBBCCCGEEOKGWJg7A0IIIYQQQgghhBC3A+lkEUIIIYQQQgghhDAB6WQRQgghhBBCCCGEMAHpZBFCCCGEEEIIIYQwAelkEUIIIYQQQgghhDAB6WQRQgghhBBCCCGEMAHpZBFCCCGEEEIIIYQwAelkEUIIIYQQQgghhDAB6WQRQgghhBBCCCGEMAHpZBFCCCGEEEIIIYQwAelkEUIIIYQQQgghRL23e/dunnjiCfz8/FAoFKxfv/6q2+zatYv27dtjY2NDSEgIS5curdM8SieLEEIIIYQQQggh6r2CggJCQ0P59NNPryl9XFwcPXv25N577+Xw4cNMmDCBN954g59//rnO8qjQarXaOtu7EEIIIYQQQgghhIkpFArWrVvHU089VW2ad999l40bNxIdHV2xbujQoRw9epSIiIg6yZeMZBFCCCGEEEIIIcRNV1xcTG5ursFSXFxssv1HRETQo0cPg3UPP/wwkZGRlJaWmuz3XElZJ3sVQgghhBBCCCFEvaBgqrmzYNTkWVqmTjXM2+TJk5kyZYpJ9p+SkoK3t7fBOm9vbzQaDenp6fj6+prk91ypXnWy1Nc//M2iZTIAik5JZs6J+Wn/9gNA8UiMmXNiXtotjQBQjPvLzDkxL+3srgAoRv5t5pyYn3ZRJwAUA4+aOSfmpV0RCoCi51kz58T8tJsaA6BQmDkjZnZ58rOi/3HzZqQe0K5uCYBixD9mzol5aT/tCICiW7yZc2Je2t2BACgm7jZzTsxPO60bAIqno6+S8vam/bk5AIqH/9vtbADt1kbmzsJ/3vjx4xk9erTBOpVKZdLfoajUSLr8xpTK602lXnWyCCGEEEIIIYQQ4r9BpVKZvFPlSj4+PqSkpBisu3jxIkqlEnd39zr5ndLJIoQQQgghhBBC3M7q6+du6ngkbufOnfn1118N1oWHh9OhQwesrKzq5HfKi2+FEEIIIYQQQghR7+Xn53PkyBGOHDkC6D7RfOTIEeLjdVNDx48fz4svvliRfujQoZw/f57Ro0cTHR3N119/zbJly3j77bfrLI8ykkUIIYQQQgghhBD1XmRkJA888EDFvy+/z2XgwIF88803JCcnV3S4AAQHB7Np0ybeeustPvvsM/z8/Fi4cCFPP/10neVROlmEEEIIIYQQQojbmbaeviH/OrN1//33V7y41phvvvmmyrr77ruPQ4cOXWfGak+mCwkhhBBCCCGEEEKYgHSyCCGEEEIIIYQQQpiATBcSQgghhBBCCCFuZ/X160K3IRnJIoQQQgghhBBCCGEC0skihBBCCCGEEEIIYQIyXUgIIYQQQgghhLid1devC92GZCSLEEIIIYQQQgghhAlIJ4sQQgghhBBCCCGECch0ISGEEEIIIYQQ4nYmXxe6aWQkixBCCCGEEEIIIYQJ3FAny9mzZ9m6dStqtRoArVa6x4QQQgghhBBCCPHfVKtOloyMDB566CGaNm1Kz549SU5OBuCVV15hzJgxJs2gEEIIIYQQQgghboBWUT+X21CtOlneeustlEol8fHx2NnZVazv168fW7ZsMVnmhBBCCCGEEEIIIW4VtXrxbXh4OFu3biUgIMBgfZMmTTh//rxJMiaEEEIIIYQQQghxK6lVJ0tBQYHBCJbL0tPTUalUN5wpIYQQQgghhBBCmIi8PvWmqdV0oW7duvHtt99W/FuhUFBeXs5HH33EAw88YLLM3Qy2/1zEb+hOQrquo2mzVdj/kWDuLJnE5FcdSfzdm8LdvuxY4k6LkKv3p/V5wIao1Z4U/eVL1GpPnrrfxuDnDnYK5r3lxLkNXhTu9mXvVx50aG5VZT93NFSy4WM3sv/0IXeHDxHLPGjgbWmyYzNm2ONOxH4TiHpjMJGLAuh6p02N6bu1siFyUQDqjcHELA/ktZ5OVdL0uceeqM8bULQxhKjPG/BUF3uDn9/b0oaNU3xI/D4I7ZZG9OpcteNx8vOuRH/ZgPz1wWT+2JBts3zp1Mz8HZHD7vYhdmwH1NO6EDmiDV0bVj3+y3rf6U744Du5+P5d5Ey5m33DWtOjiUuVdM42lnzaK4SkCZ1QT+vCidHteLSZax0ehekNu9eL2CmhqOd2IPKdO+nayKHatL1DXQl/vRkXZ7YlZ0579o1uQY87nG9ibk1nWHd3Yj++A/WXrYic2oSuTe2rTevjrOT7oYGcnN2MsuWtmTfAr0qa3u2d+WdKE7IWtyT/i5Yc/qApz3epf2Vh2GNOxH4dhHp9CJELriFutLQhckEA6vUhxCwLqhI3WgRa89N7PsQtD0K7qTFv9qq5PIzr64p2U2PmDfG44WOpK5MnQ2IiFBbCjh3QokXN6Xv3hn/+gawsyM+Hw4fh+ecN01hawrRpEBur229MDEycCIp6MC17WJgbsQubov62BZEzG9H1jqpx/UrdmtsRObMR6m9bELOgKa89ZFjOlZYwsY8nZxfo9nnkw0Y8HGoYV4aGuXH0w8bkfN2cnK+bs++DEB5pU33sqU+G3etJ7JTWqOe1J3Jsi6vHzBFNuTirDTkftWPfmOb0aF79tae+mzzImcRf/CjcFsCOBV60aFi1PVRZn/tsifrWl6I/GhD1rS9P3WtbZZ/a3YEGS/I6/7o6hBs2rJMvsaM7oZ7UlcihbekaVENbooU74QNbcXHc3eS814V9r7ahR+NK9cVCwcT7Azn7VkfUk7py5PV2PNy4Hl47HnYldnEj1D80I3JOQ7o2t60xfbcWdkTOaYj6h2bELG7Eaz1cqqRxtrPg01e8SfqqCeofmnFiQQiPttNfi+9tYcvG8QEkftkY7c/N6dXJPDFi8vOuJK4KonBjMDvm+NEi6BrKfVd7or5oQNGvIUR9UbU9DZfa8SsCUf8aTOSnAXRtqb8eKy1h9mA3ji0NIH9DMImrgljxjhe+bob3FiG+Sn6Z5M3FNQ3J+SWYNe954+VSt/cfQlSnVp0sH330EZ9//jmPPvooJSUljB07lpYtW7J7924+/PBDU+exTikKNRQ3c+XipA7mzorJjH3RgdHP2jPioxw6vpRGSkY52xa542BXfQv27lZWrJnhysrNakKfS2PlZjVrZ7rS6U598PzqPRfC7lLxwpRsWg24SPiBYv74zB0/T30xCvG35K8vPTh5XsP9Q9MJfS6NaV/nUVRSd12nfbvZM/81D2aszqLt6xfYc1zN5um+NPA03rHU0FvJpmm+7Dmupu3rF5i5JouFwzzoc48+6N/dXMWaCd6s/DOP0OEJrPwzj7UTvA06SOxtLDgaV8KIxenV5u30hVJGLE6n1dAEur6dyLlUDeEzffFwNt/X0/u29mD+4yHM2JFA24WH2XMuh82D7qSBs/HOn27BTmw7k03Pb6Jov+gIO2Jz+HVgC9r46c+XlaWCbYNb0tDVhme+j6bZJwd59eezJOaW3KzDumF927kxv08gM7Ym0fbD4+yJyWPzsGY0cLU2mr5bI0e2ncyh59LTtP/oODvO5PLra01oE1DzTVl907eTC/Of82PGrxdpO+k0e04VsHlMMA3cjDecVFYK0vI0zPj1IkcTioymySzQMOPXVDpPO0Pr90+zfE8my19pQI+WjnV5KNelbzcH5g/xZMaaLNqOTGBPVBGbP/CrOW584MeeqCLajkxg5tosFr7maRA37FQKYpNLGbc8g+RMTY2/v0MTFUMeceJobLFJj8uUxo6F0aNhxAjo2BFSUmDbNnCooW2fmQkzZkDnztC6NSxfrlt69NCnefddGDpUt9/mzXW/5513YOTIuj+mmvTt7MT8gT7MWJdG23Ex7DlZwOZxQTRwN14XGnpasendhuw5WUDbcTHMXJ/Gwpd86dNJf6M5vZ83rz3kxsjlSbR4+wxL/8hi3ZhA2jTU30BcyChl3A8pdHgvhg7vxfBnVD4b3g6kRYD5O+Rr0redG/OfvhQzZ0fpYubwptXHzMYObDuZS88lZ2g/J4odp2/NmAkwdoAjo/s6MmJ+Fh2HpJKSWca2uZ442NbQzrrTmjWTPVi5tYDQl5NZubWAtVM96NTc8Hwdjy3B56kLFUurl5Lr+nBqpW9LT+Y/2ogZu+Jpu+Qge87nsPmFVtW3JYKc2RaTRc+Vx2m/5BA74rL59bk7aeOrj6HTH2rIax19GfnbWVosimTp38msG9DCII259e3iyPxB3sz4OYO2b8exJ1rN5vcCaeBRzbXDy4pN7zVgT7Satm/HMfPnDBa+7EOfu/XXQyslbJscSEMva5756ALN3ojh1SXJJGboryP2KguOnitmxFepdX6M1Rnb14XRfVwY8Vk6HUcmkpKlYdssv5rL/eX29PZL7enteax9z7A93fc+e+YP9WDGD1m0HV61HW+nsqBdYxXTVmXR7vUL9Pkghab+Vmyc6lOxDzuVgvCZfmi10P3dJO4ZnYi1UsGvH/jUiw588d+j0Nbyu8spKSksWbKEgwcPUl5eTrt27Xj99dfx9fWtfWaYWuttTaFps1UkfnYvBQ81MMvv1zIZAEWnpBvaT9Imb+avLmDOt/kAWFtB6hYf3v00ly/WFRrdZvUMV5zsFfQclVmxbvMCN7JyyxkwMRsbFeTt8KXXO5ls2qu/KTj8nSe//VXExKV5APww3ZVSjZYXp2Tf0DFo/9Y9HVc8EnPVtPvn+3PobDHDP9V3dpz4ogHrIwqYsDyzSvrZL7vx5N32tBiiH7W0ZKQHoSEquryVCMDq8d442VnQc6K+cbN5ui9Z+WUMmH2xan63NOKpqclsiDB+fi9ztFOQ+0sID45L4s8j6qsem3ZLIwAU4/66atprtX94KIeS8hm+Xn9uT4xux/qoDCZsvbZ3Kh1/qy1rjqUzbbvuHL52lw/vdPPnjk8OoSk3fYeadnZXABQj/zb5vi/bP6YFhxIKGL5Wfw5OvNeK9ceymPDrhWvax/EJLVlzKJNpW26sDtdEu6gTAIqBR02yv/2TGnPovJrhKxIr1p2Y1Yz1h3KY8GNKjdvuGNeII/Fq3lp19eM9OLUJvx/NY9IvNe/zWmlXhAKg6Hm2VtvvnxegixufpVWsO7E0kPX7C5jwTUaV9LMHufPkXfa0GBpfsW7JCE9Cg1V0GVO1fMQtD2L++mwWbMip8jN7GwWHFjVg+GdpvN/fjSOxxbz1RfWdtVej3dQYMP1IkKQkmD8f5szR/dvaGlJTdZ0kX3xx7fs5eBB+/x0mTdL9+9dfdft55RV9mp9+0o1qefHF2uf3cmtG0f94rbbfPz2EQ3Fqhi/Tx/0TnzRm/T95TFhd9cZm9gBvnmzvSIsx+jK4ZLAfoUE2dJkUC0Di4mbMWJ/G4nD9tWjdmEDyi8p54bPq40rGV3fwzvepfL0jq1bHol3dEgDFiH9qtf212P92cw4lFDJ8zRUx8/2WrD+WzYSN1xgz32vJmoN1FzO1n3YEQNEt/iopr0/SOn/m/5jLnFW6to+1FaSuD+Ddz7P5YmO+0W1WT3HXtSvG6mPO5o88ycorZ8AHupgzeZAzT3W1pe1g08TJy7S7AwFQTNxtsn3uH9KGQ8n5DP9VX/5PvNGB9dHpTNh27pr2cXxke9b8m8a0nbq/T+I7dzFjVzyL/9bXwXUDWpBfUsYLP50ySb6107oBoHg6ulbb75/VkENxRQz/Qv83OrEghPV/5zHh+7Qq6Wc/78mTHR1p8WZsxbolQ3wIbaiiywRd3Xmthwvv9HLnjjdi0JRdwzH83JynPkxgw9/Gy9q10P7cHADFw1dvZ1+WtCqI+etzmLM2G7hU7lc35N1lmXyxKdfoNqsnXGpPv39Fe3qGL1l5+vb0/gWX2vGLrmjHf9mA9fuMt+MBOjRV8c+iAAKfP09CmoawdrZsnu6L6zNx5BXqLgYuDhZk/RzMQ+OS2H64+ja3dmujaz4HtzpF0QxzZ8Eorc175s6CydX6cbqPjw9Tp07lt99+Y9OmTUyfPv2GOliEaQT7WeLrYUn4fv0T5pJS2HWomC6tjT9dAujcyorwA4ZPVLfu12+jtFSgVCqqjEhRF2vpGqpLo1DAY/eoOB2vYctCN1K3eLP/aw963VfzEPwbYaWE9k1UhB8yDJ7hhwrp0tz47+3c3IbwQ4adIVsPqunQRIXS8nIalZE01e/zWvM65FEnsvPLzPb02spSQXt/B8LPZBusDz+TTZcahvleSaEAR5UlmYX6JyxPNncjIj6Pz3o1IuW9Tvw7qi3j7w/A4hZ5emBlqaB9A3vCTxo2EsJP5tAl+NqG5Bo7L/WdlaWC9g3tCD+eZ7A+/HgeXRqb7slh9xYONPNVsftU7RuEpmSlhPaNq9bx8MNXiRuHq8aEK+PGtfpsuCe//13I9mvoaDWX4GDw9YXwcP26khLYtQu6dLn2/XTvDs2awe4r7u3++gsefBCaNNH9u3Vr6NoVNm0yTd5rw8pSQftgW8KPGZbR8GP5dGlqfKRF5yZ2VdJvPZZHhxDbijKhslJQVFrpullSXu00JAsF9OvsjL3KgojTNXfam1NFzIw27EQMj86lS/C1xQ5dzLS4pWImQLCvJb7uloT/U6mddbSILi1raGfdqTLYBmDr30V0aWk48qNJgJLEX/yIXePHD5PdCfatf9MdrCwVtPdzJPysYSdg+NksujS4jraEtSWZav3fX6W0oEhTqb6UltM1sH5MxbVSQvtGNoQfKTBYH360gC7NjE8Z6tzMjvCjhum3HimgQyN9nHiyoyMRp9R89qoPKcua8O+8YMb3ccfCfIOeqwj2UeLrriT8oD4ulZTCrn+L6NKi+rZx5+Yqg20AtkYWVmxT0Y4/WKkdf7Cwxv0621tQXq4lu0DXK6WyUqAFiq+It0UlWsrKtFedCixEXajVi2+PHTtmdL1CocDGxobAwEB5Aa6Z+LjrInJqZrnB+tTMcoJquFD7uFsa3cbHXbdNfqGWfcdKmPiyI9FxWaRmlvNsD1vuutOKMwm6AOflZoGjvQXjBjrw/tI83l2UyyOdbfjlQ1ceGJbB7sOmnzri4WSJ0lJBapZhIy01qwwfN+PH6+NqSWpWWaX0GqyUCjycLUnJLMPHVWkkjW799Xqskx2rx3tjp1KQnFlG2IRkMnLLr75hHfCws9KdrzzDv0VqXgk+TV2uaR9j7vXH3sqStcf0TxxC3Gzo7mrD90cu0vObKJq42/JZr0YoLRUVo13qMw975aXzUmqwPjWvFB+nq883BhjT3Qd7lSVrDxl/6lIfeTheqj85lepPjgYf51pdHio42VqQOL8FKqUFZeVahn+byB9R9aOTpSJuZBur49cRN7LLdHHDyZKUrGt4/Aj06+ZAu8YqOr55bU/6zcXn0ijs1EoDOFJTISio5m2dnHTvcVGpoKwMhg+HP/7Q//zDD8HZGU6e1P3c0hLeew9WrzbtMVyPijJRpS6U4eNivC74uChJzalUJnIuXUsclaRka9h6LJ/RPd3ZHV1ATGoJD7a0p1cHJywr3Ty1bKAiYloINlYW5BeV0/uTeKIT6+9UMg+HyzGz0vnKK8XH6dpusm/FmAlUtIuMtrN8amhnuRlrexi2VQ6cKObFmSWcTtDg7WrB+y86s2+xD3cOTCbTTO0GYyraEvmVrpn5Jfg4Xts7VMZ0CcDe2pK1x/WjP7aezWL0Pf7sPpdNTFYRD4a40OsOdyzryRMbD0el8TiRrcHHxXjnoo+LJanZVa+xV8aJEG8rure04/s9ufSckUATX2s+e9Vb14b6sfajHE3pcjk1VoaDvKpvL/i4Kqtea7P17Wn99bjyOa3+eqyyUjD7ZTdW7civGLWy/2QRBUXlfDjYnQnLM1EAH77ijqWlosq7W4S4GWrVim7Tpg2KS+OSL882UlwxTtnKyop+/frx+eefY2NTtfewuLiY4mLDxoNKpQLpl7luAx625fPx+h7+x97SNVYqTwJTKKquq6zKNpXWvTA5i68nupC0yQeNRsuhU6Ws2qqmXTPdTejla+CG3UXM/0HXa3/0TD5dWlsztI9dnXSyVOS90r+vdrxV018uz1fZZy1ey73jqJo2wxPwcLbk1UedWDvBm7veTCQt59puyurC9Z6vy/qHejDloUB6fXuCtAJ948pCoeBiQQlDfjlLuRYOJRbg52TNO90CbolOlsuM1oFr2K5/ezemPOpPry/PkJZ/az2VhdrFi6vJKyqnzcTTONhY8GALR+Y+60dsWjG7ThZcfeOb5HqP21i9Mba+OgEeSha85kGP95MMnrbVBwMGwOef6//92GO6/9ambOTlQZs2une3PPggzJ2re8ntrl26n/frp3sZ7oABEBWlSzt/vm560hXv1DeLq10Hq6Y3/KECw2vJm98k8+UQf07ObYJWCzGpJSzfmcWg+w1vRE8lldDm3Rhc7C14upMzK4YHcN/UuHrd0QJVr4nXfC1p78aUnn70+uJsvY+ZA8Ls+HyMW8W/H3tX1ylQm2O/Wn3ackA/0uU4EBGVRswPfgx8xJ55aw1HHNYHtf77t/JkSvcgen0fZdCWePP3GL58qgkn3+yoqy9ZapYfTmVQW29TZ/2GGP07Xk/6y+svbWWhgIs5ZQxZmkx5ORyKLcLPTck7vdzN1sky4AEHPn/Ts+Lfj12aPm+8bVwz420rbc1pqtmv0lI3BclCoWD4p/oOuvSccv43PZUlIz15o5cz5Vr4YUc+B88UU1Z/+ifNr341PW5rtepkWbduHe+++y7vvPMOnTp1QqvV8s8///DJJ58wefJkNBoN48aN4/333+fjjz+usv2sWbOYOtXw/SuTJ0+GKfWjp/pWsnFPEQei9J0XKmvdOfRxtyAlQx9VvFwtqjx1uVJKRlnFKJiKbdwsSM3UdwTEJpZx/9AM7GwUONkrSMkoZ/UMV+KSdGnSs8sp1Wg5EWfYYIo+V0rX0LrpQUvPLUNTpr3UI65vjHq5VH1idFmKkafVXi6WlGq0ZOSWXUqjMZqmun3WpLBYS0yyhphkDQdOpnF6WQMGP+LI7DXZ172vG5VeWKo7X46GQ5q9HKyrPJGqrG9rD5Y93YT/fX+S7WcNh4gn55VQWqblytexRF9U4+tkjZWlgtKy+h3V0ws0uvNSadSKl6MVqblXOS/t3Fg2IJj/fX2W7aeMz0mur9LzLtWfSk/qvZyUpObe2I2PVgsxF3Wx6Wh8Ec39VIx/3JtdJ2OvsmXd08cNI3U8+zrihrNh3Lia9k1UeLsqObhQ/94vpaWCbi1tGPGEM6peMZSbqTG4cSMcOKD/9+XBqD4+uhfeXublVXV0S2Vare6LQQBHj+pebjt+vL6T5aOPYPZsWLNG9+/jx3WjY8aPN18nS0WZqFwXnC2rPLW+LCVbYzR9qUZLxqWOg/S8Mnp/Eo/KSoG7gyVJWRpmD/Am7qLhQ4fSMi0xqbp1B2OL6NjIljcfdWfoV3X3fqcbkZ5/KWY6VoqZDlZVRgRW1redG8uea8j/lsXcEjFz419qDpzQVwKV1aV2lptl1XZWDW2ElMyqI2yv1q4oLNLyb2wJTQJubGShqVW0JRwqtSXsrUnNr/mBWt+Wnix7qin/WxPN9tjsKvvtveoEKqUCd1srkvJKmN0jmLhs4y9Zv9nS8zTVxAlllZEYl6VkVx0F7eWs1MWJPN3fPjlLQ2kZBvE/+kIxvq5KrJRQaoZ+yI37CzhwSn/eK8q9q27E92VXK8NXa09X2453rrpfpSWsfc+bYB8l3ccmVYxiuWzbITWNB8Xj7mSBpgxyCspJ/iGIuJT63ZErbk+1mu03Y8YMFixYwODBg2nVqhWtW7dm8ODBzJs3j08++YTnnnuORYsWsW7dOqPbjx8/npycHINl/PjxN3Qg/1X5hVpiLpRVLCdiNSSnlxF2l34EkZUS7munYt+x6i98Ef+WEtbJsCOkx13Gtyks0pKSUY6Lo4KH71axYbcuCJdq4J8TpTQLNLyYNA1Ucr6OAlypBg6eKSasreFc2LC2duyLNn5RjoguIqyt4Xz4Hu1siTxTXPHCsYjoqvvs0a76fV4PhUJRcbG62UrLtBxMzCessYvB+rDGLuw7X31jt3+oB9/8rwkDVp9i06mqL2Lcez6Xxh42Bi/ebOppS1Jucb3vYIFL5yWhgLA7DIe5hzVzZl9c9VNc+rd345vnQhiwIoZNUVVfcFrflZZpOXiukLA7Db/6E3anI/vOmnbEiQJQKetHR3qpBg6eLa4SB64/btgZxI2r2X6kkJbD4mkzIqFi+ed0Ed/vzKPNiASzdbCA7nPLMTH65cQJSE6GsDB9GisruO8+2Lfv+vatUOg7bQDs7KhyrGVlmPX9A6VlWg7GqQlrZfgOprBWDuyr5t0oEWcKq6Tv0dqByFh1lTJRXKolKUuD0hKe7uTEhoM1j0pQKDDbdeJa6GOm4bsywu5wYl9c9bGjf3s3vnk+mAHfxN4yMTNfrSUmUVOxnDhXSnJGGWEdKrWzQm3Yd7yGdlZUMWEdDUd39+how77j1Y9WsraC5kFWJGeYb+SrMaVlWg4m5RHWyHBEVlgjF/Yl1NCWaOXJN32aMuCnk2w6Xf00sWKNlqS8EpQWCp5u4cGG6KovIzeHUg0cjCkiLNRwalBYa3v2nTL+jq2IU4WEtTZM36ONPZEx+jix96Saxj5Whm0oP2uSMkvN0sECl8p9kqZiOXG+lOQMDWHt9NdBKyXc18qGfSeqbxtHRBcT1q5Se7q9XcU2Fe34SmnC2tkZ7PdyB0sTf2seGpdEZl71F8yM3HJyCsp5INQWLxdLNu6vPyNoxX9HrbrG//33X4KMTMoOCgri33//BXRTipKTjX92TqVS1Zt3tigKSrGO199EWV0oQBWdRZmzNRq/+vPJuOsxf3UBE15y4EyChjPxGiYMcqCwSMuqrfoLwIopLiReLGPCYl1Db8HqfHZ/7sHYFx3YsKuIXvfZ8FAnFV1f1Q9T7HG3CgVwKl5D4wAlH73hxKnzGpb/qm+AfvRdPmtmuLL7cAk7DhbzSGcVT3S14f5hdXeBnPtLNivf8SbyTDER0UUMedSJQC8lS3/XXehnDnLD313JwI91bzFf+nsuI5505pMh7ny5OZfOzW0Y/LATz87WP55dsD6b3R/7M/Z/LmyIKKBXZ3seamtL1zH6L7DY2yho7Kd/ihfsY0VoiDWZeeUkpGmwUyl471lXNu4vIDmzDHcnC4Y/7kyAhyU/7jHfuynm/pXIyr5NiUzMJ+J8LkPu8iHQRcXSA7ondTMfDsLfWcXAtacBXQfLt32b8uavseyPz8PbQXfM6tJycot1LYQl+5MZ2cWXBU+EsGhfEk3cbZlwfwAL99XPp7DGzN2RwsoXQoiMLyAiLp8h93gR6GbN0r905WbmEwH4u1gzcKVuJEb/9m58+0IIb/4cz/64ArwdrzgvRfWrQVyTuVvSWflaAyLj1EScLWDIA+4Eulux9E9dnZ35Px/8Xa0Y+IV+2ldooO5GwcHGAk9HJaGBNpRotEQn6W4Wxj3uRWRcITEXS7BWKujZ2pEX73Fj2Lf15z0kc9dls3KMN5Fniog4WcSQR5wJ9FSydJPuxm/mS+74u1sy8JNLcWNTDiOecOaTVz34cksOne+wYXAPJ56do3/CbaWEFoG6J7vWSgX+7kpCQ6x1jdXkUvLVWqLOG96EFRRpycgtr7K+Ppg/HyZMgDNndMuECbovAK1apU+zYoXu/SsTJuj+PW4cREbqOmqsraFnT90Xg4YN02/z66+6d7DEx+umC7Vtq/tU9Ndf39TDq2Lu7+msfD2AyFg1EafVDHnIlUAPK5b+obsZnNnfG383JQMX664DS7dlMqKHO5+84MOX27Po3NSWwQ+48uxCfTnv1NgWf1crjpxX4+9mxZRnvLBQKJizUT/MfUZ/bzYfySMhoxRHGwv6d3Hm/hb2PDLr3E09/us1989UVr4YfEXM9NTFzD2XYuaTAfg7WzFwZRxwKWa+GMybP8WzPy4fb0ddE1Rdqr2lYibA/B9zmfC8M2cuaDhzQcOE550oLC5n1Tb9zdyKCe4kpmuY8IUupiz4KY/dC70ZO8CRDX+p6dXVloc62ND1dX3b46PhLvy6V038RQ1eLpa8/6IzTvYWrNhS/24S5+5LZOXTzYhMyiMiIZchHXwJdLZh6aUvA80Ma4i/k4qBP+u+CtS/lSffPt2MNzfFsD8h12hbolOAI/5O1hxJLsDfyZopDwRhoYA5f9Wfacdzf81g5Rv+RMaoiTilZkiYiy5OhOseQM18zlMXJxbpzsPS8GxGPOrGJy958eW2bDo3s2Vwdxeena9vTy7ZmsXInq4seNmbRZuyaOJrzYQ+HizcpO+IsrdR0NhHP3Io2Mua0IYqMvPLSEi/OT0x89fnMKG/C2cSSzmTWMqEZ10oLNayaoe+03jFO166cn/pq0AV7em+ldrTo/XHX9GOP32pHd/TsB1vaQE/TfShXWMVj09KxtJCgfel0TGZeWUVHVEv9XAkOr6EtJwyOje3YcEwD+aty+H0hZpH1/2n1P/nnreNWnWy3HHHHcyePZsvvvgCa2tdhS8tLWX27NnccccdACQmJuLtXb/mUBpjczyTBi9ur/i316xDAOT0DiZ1dmdzZeuGzPk2H1uVgsVjnXF1tOBAVAk9RmaQf8WwukBvS4MniRH/ltL//SymD3Vk2muOxFzQ0G9CFn9H6QOTs4OCWcOdCPCyJDO3nJ//LOK9JbkGT+zW7yxi6Oxsxg90ZOEYZ07Fa3h6XBZ7j9bdDcTa3QW4O6Uz6TlXfF2VHD9fQs+JycRf1EVdXzdLAq94Kde5VA09JyYz7zUPXn/cmaRMDW8sSeeXvfpGTER0Mf1npTJ9oBvTXnQjJrmUfrNS+fuU/olTh6Yqds7xr/j3vNc8APhmWy6DPkmjrBzuaGDFwId88HCyJCOvjH9OF3Pv20mcOG++gL/2WDrudkomPdgAX0drjqcU0vObKOKzdcfm62RNoIu+E/S1u3yxsrRg8VONWfxU44r13xxMZdCPZwC4kFNCj2VRzHs8mGNvtiMxt5gFe5P4cFf9uam+mrWHMnG3VzLpEX98naw4nqym55LTxGfpyq6vsxWBrvoGzmv3eOnOS9+GLO7bsGL9NwfSGPRd3M3Ofq2t/TsbdwdLJvXyxtdFyfHEInrOjSM+Q1dGfZ2tCHQzHBJ+ZFqziv/vEGzHc11cOZdWQvDbuk9i2qssWPxiAAFuVqhLyjmZXMzzn8ez9u/sm3ZcV7N2dz7ujhZMGuCGr5uS4+eK6Tk5SR83XC0J9NR3op5L1dBzUhLzhlyKGxka3vg8zSBu+LkpOfJpYMW/33nGlXeecWXnMTUPjNM3KG8Vc+aArS0sXgyurrrpRD166Ea9XBYYaDgqxd5elz4gANRq3cttn38e1q7Vpxk5EqZN06Xz8tK9i+Xzz+GDD27esRmzNiIXd4cUJj3tpasLCcX0nH2e+PRLdcFVSaCHvi6cSyul54fnmPeiL6/3cCMpS8Mb3yTzy9/6J/k2Vgqm9/MixMua/KJyNh3J44XPLpBTqD9p3s5KVr4egK+LkpzCco7FF/HIrHP88W/9u7G+ki5mWjLpUT99zFx8Rcx0Mowdr3X11MXMfg1Z3K9hxfpv9qffUjETYM6qPGxVFiwe7YargwUHoovpMSaNfHWldtYVL5qIOF5C/6npTH/FhWmDXYhJ0tBvSjp/R+vbRwGelvww2R0PZ0vSssvYf6KEu4emEJ9a/zqh1h5P07Ul7g/StSVSC+i58jjxOZfaEg7WBDpf0ZboeKkt8UQTFj/RpGL9N4dSGLRO91DHRmnB9AcbEuJqS35JGZvOZPLCz6fIqUedcGv35eHumMqk/3no2pzxxfScGU982uVrh5JAjyuuHRdL6TkjgXmDvHn9EVddm/PrFH7Zr++YuJChoccHujTH5rqQmKlhwe+ZfLhe/4CyQyNbdn6gf8A9b5DuHuubHdkM+tT4Q21Tm7M2G1trBYtHeOjuL04W02N8smG591RSfsXc8YgTxfSfmcr0l65oT880bE+v3VWAu+OldrzbpXb8+/p2fICnkl6ddQ++jy7RT7cFuP+dRHYd0414aRZgxaxBbrg5WnIutZQZP2Qx75dbY8ScuP0otJXf2nYN9u3bx5NPPomFhQWtW7dGoVBw7NgxysrK+O2337j77rtZuXIlKSkpvPPOO9eeGaZePdFtTMtkABSdbp2n/3VF+7cfAIpHYsycE/PSbmkEgGLcX2bOiXlpZ3cFQDHybzPnxPy0izoBoBh41Mw5MS/tilAAFD3Pmjkn5qfdpOv8VNTf2SU3xeXWjKL/cfNmpB7Qrm4JgGLEP2bOiXlpP+0IgKJbvJlzYl7a3brOX8XE3VdJefvTTusGgOLpaDPnxLy0PzcHQPHwf7udDaDd2sjcWbhpFIUzzJ0Fo7R275k7CyZXq5EsXbp04dy5c3z33XecPn0arVbLM888w4ABA3B01M3tf+GFF0yaUSGEEEIIIYQQQtSC9j/+NOYmqvXryh0cHOjWrRsNGzakpEQ31HHHjh0APPnkk6bJnRBCCCGEEEIIIcQtoladLLGxsfTu3Zt///0XhUKBVqtFccU45bKy+jN3UgghhBBCCCGEEOJmqNUHE998802Cg4NJTU3Fzs6O48ePs2vXLjp06MDOnTtNnEUhhBBCCCGEEELUmlZRP5fbUK1GskRERPDnn3/i6emJhYUFlpaWdO3alVmzZvHGG29w+PBhU+dTCCGEEEIIIYQQol6r1UiWsrIyHBwcAPDw8CApSfc1nKCgIE6dOmW63AkhhBBCCCGEEELcImo1kqVly5YcO3aMkJAQ7rrrLubMmYO1tTVffPEFISEhps6jEEIIIYQQQgghaktr7gz8d9Sqk+X999+noKAAgOnTp/P4449z77334u7uzpo1a0yaQSGEEEIIIYQQQohbQa06WR5++OGK/w8JCeHEiRNkZmbi6upq8JUhIYQQQgghhBBCiP+KWnWyGOPm5maqXQkhhBBCCCGEEMJUbtMv+dRHtXrxrRBCCCGEEEIIIYQwJJ0sQgghhBBCCCGEECZgsulCQgghhBBCCCGEqIfk60I3jYxkEUIIIYQQQgghhDAB6WQRQgghhBBCCCGEMAGZLiSEEEIIIYQQQtzO5OtCN42MZBFCCCGEEEIIIYQwAelkEUIIIYQQQgghhDABmS4khBBCCCGEEELczuTrQjeNjGQRQgghhBBCCCGEMAHpZBFCCCGEEEIIIYQwAYVWq5WBQ0IIIYQQQgghxG1KkTnH3FkwSus21txZMDkZySKEEEIIIYQQQghhAvXqxbeKTknmzoJZaf/2A0DBVDPnxPy0TAZAcd95M+fEvLS7ggBQdL5g5pyYlzYiAABF4ywz58T8tGddAVA8edrMOTEv7camACjCYs2cE/PTbgsBQNE1wcw5MS/tXw0AULx8xLwZqQe0X7cBQNEvyrwZMTPtmjsBUPT4b8cJbfilGPHcv2bOiflpv28FgGJ4pJlzYl7axR0AUDwUZ+acmJ/2j2BzZ0HchupVJ4sQQgghhBBCCCFMTF4SctPIdCEhhBBCCCGEEEIIE5BOFiGEEEIIIYQQQggTkOlCQgghhBBCCCHE7UyrMHcO/jNkJIsQQgghhBBCCCGECUgnixBCCCGEEEIIIYQJyHQhIYQQQgghhBDidiZfF7ppZCSLEEIIIYQQQgghhAlIJ4sQQgghhBBCCCGECch0ISGEEEIIIYQQ4nYmXxe6aWQkixBCCCGEEEIIIYQJSCeLEEIIIYQQQgghhAnIdCEhhBBCCCGEEOJ2Jl8XumlkJIsQQgghhBBCCCGECUgnixBCCCGEEEIIIYQJyHQhIYQQQgghhBDidiZfF7ppTD6SRauVyV5CCCGEEEIIIYT476lVJ8sLL7xAfn5+lfXnzp2jW7duN5wpIYQQQgghhBBCiFtNrTpZTpw4QatWrdi7d2/FuhUrVhAaGoq3t7fJMieEEEIIIYQQQogbpK2ny22oVu9kOXDgAO+//z7du3dnzJgxnDlzhi1btrBgwQJefvllU+dRCCGEEEIIIYQQot6r1UgWpVLJ7NmzGTduHLNnz2bDhg2Eh4ebvYNl8quOJP7uTeFuX3YscadFyNX7kPo8YEPUak+K/vIlarUnT91vY/BzBzsF895y4twGLwp3+7L3Kw86NLeqsp87GirZ8LEb2X/6kLvDh4hlHjTwtjTZsdU1238u4jd0JyFd19G02Srs/0gwd5ZMYvJLziT+7E9heAN2zPemRcOqf7vK+nSzI2qFL0XbAola4ctT99pWm3bcc05odwUxb4Srwfrl49zR7goyWCIW+9zw8dTW5MFOJG70pXCnPzs+86RF8DXUjfttiVrlTdEuf6JWefPUfYZ1I+4XH7QRAVWWT992qUhj7OfaiADefs7B1IdYa5PfsCFxrzOFx13Y8b0DLZrUHBZbNLHgp0/tidvphPasK2++pKqSxsEe5r1ny7ldThQed2HvWkc6tKo/8WDYo87EfhmM+qfGRM4NpGuL6ss4QLc7bYmcG4j6p8bEfNGQ1x5xNvh5784O/PNJIFmrGpG/tjGH5wfy/P2OBmkmP+uOdmNTgyV5RYjJj602Jr/gSuLqQAp/a8iOj31pEXQNcaKrPVFfBVD0ezBRXwXw1D12Bj+/t5UNGz/wJnF1INptIfTqYvhzpSXMfsWNY18EkL+xIYmrA1kx1hNf9/pTTgAmv+xE4no/Crf7s2PRNcaO+2yJWulD0Z8BRK304aluVcuXn4clKye6kf67HwV/+HN4uTftml39vJvDsAfcif2wOerPWxM5qSldm9hXm9bHWcn3Q4I4OfMOyr4KZd6z/jXuu18nF7Rft2HdiGBTZ/uGDevhSuyiJqhXNidyVghd77CrMX235nZEzgpBvbI5MQub8NpDrlXSvNnTjZPzGlO4sjnxnzVl7os+qKwMX8To56pk5Qh/0r9qRsG3zTn8YQjtgm2q7KsuTX7BlcQfAin8tSE7PrqOmPBlAEW/BRP1ZdWYADDsCSdiv22A+reGRH7mT9eWhselDQ8xurz9P33M3fGRb5Wf/zDB68YP2gSGPeRG7LxmqJffSeT0xnRtVn2Z8XFR8v3rDTj5UVPKVrZk3vO+NzGnpjWsmyexH7RCvaAdkeOa07VR9W0cHycrvh8UzMnJLSn7tD3znmlQJY3SQsHER305O7Ul6gXtODKhBQ+3cKrLQzCpyS+6kLi6AYW/B7HjE59rqz/32hG1zJ+iTQ2JWuZfpf6Me9aZvz/zI3djEKk/BrJuqhdNA+rnNUMIqGUnS2lpKWPGjOHDDz9k/PjxdO7cmd69e7Np0yZT5++ajX3RgdHP2jPioxw6vpRGSkY52xa542BX/VuU725lxZoZrqzcrCb0uTRWblazdqYrne7UV9qv3nMh7C4VL0zJptWAi4QfKOaPz9zx89SfuhB/S/760oOT5zXcPzSd0OfSmPZ1HkUlt874J0WhhuJmrlyc1MHcWTGZsc86MbqvEyPmZ9LxtRRSMsvY9okXDrY1lIk7rVkz2YOV4QWEDk5iZXgBa6d40qm5dZW0He6wZsgTjhw9W2J0X5sPqPHpnVCx9Hz3osmO7XqMfd6R0c86MOKTLDq+nEpKRhnbFnjWXDdaWrNmmhsrtxQS+mIqK7cUsna6O51a6M9Dx5cv4vNYUsXy0BtpAPy4XV2R5sqf+zyWxKDpmZSXa/l5h7rK7zSHsUNUjH7ZhhFTC+nYO5eUNC3bvnHEofp7KOxsFMQmlDPuIzXJF8uNpvlqpj1hXa144e1CWj2WS/hfpfzxrSN+3uZ/q3vfrg7Mf8WLGWszaDsqnj0n1Gye7E8DD+M3zw29lWya7M+eE2rajopn5o+ZLHzViz6d9Y3IzLwyZvyYSeexCbR+4zzLt+ey/E0ferQ1bCQdP1+Mz4sxFUurkefr9Fivxdh+zox+2pkRn6bTcUSiLk586FtznGiuYs37Xqz8I5/QoRdY+Uc+a9/3ptMd+g43exsFR2NLGPFputF92KkUtGtszbTvsmg3PJE+U1NpGmDFxg/M1xlb2djnHBndz5ERc7Po+MpF3XV13jXE0KnurNxaQOhLKazcWsDaDwxjh4ujgr1LvCjVwKNvp9Pi+RTGfJpNdp7x+mROfTu6MP9Zf2b8lkrbKafYc6aAzW+F0MDNeONepbQgLU/DjN9SOZpQc5wLdLfi475+7D5V9R135ta3sxPzB/owY10abcfFsOdkIZvHB9LA3fhxN/S0YtO4IPacLKTtuBhmrk9j4SAf+nTSd7YO6OrM7Ge9mfpTGs1Hn2Xw54n06+zErGf108xd7C3Y+0EwpWVaHp0VT4sxZxmzMpXswrI6P+bLxvZ1ZnSfSzFhZCIpWWVsm30NMeE9L1Zuzyd02AVWbs9n7XuGMaHvffbMH+rOjFXZtB2WyJ5/i9g8w4cGnvqOVZ9+5w2WQR9f1F0z9xQY/L4vNuUapHttfprpT8R16nu3M/Nf8GXGhou0fe8se04WsHlsw2rLjEqpIC1Xw4wNFzkaX3STc2s6fdu7Mv+ZBszYkkzbWSfYczafza83oYFr1XYjXDrufA0ztiRzNNF4jJj+pB+v3evJyLUJtPjgOEv3pLFuSGPaBNT8QKQ+0F9TM+j4etKla6rPtV9TX0vUXVMnehnUn/ta2/DZhlzuHplE2LspKC0VhH/og52N+dtVtxSton4ut6FadbJ06NCBjRs3snPnTmbMmMHOnTt566236NOnD8OHDzd1Hq/JqP72zPgmn3U7i4iK1TBwahZ2NgoGPFx9QBrV34Ftfxcze0U+p85rmL0in+3/FDOqv+4Oy0YFTz9gw9hFuew5XELMhTKmfplHXFIZw57W34XNGObEpr1FvLsolyOnNcQllbFpbzFpWfWvwVidwvv8yHgrlPweVXvUb1Wj/ufIjJU5rNujJiqulIGz0rFTWTDgoervoEc948S2g0XM/j6XU/EaZn+fy/aDRYz6n+ETBHtbBd+/78GrH2WQVc2NQXGJltTM8oqlunR1bVQ/B2Z8k8e6XZfqxrRMXd3oUf0TplH9HNj2TzGzv83T1Y1v89geWcyofvob6/TscoPje/weG85e0LDrcHFFmit/nppZTq97bdlxqJi4pJvXYK7JqJdsmLFYzbrwUqLOlDNwbAF2tjDgCeONI4DIf8sY+6GaNb+XUmykI9VGBU8/bMXYDwvZ84+GmPPlTF1YRFxCGcMGVB31crON7uXKsj9yWLYtl5MXSnjrqzQS0ksZ1tPFaPqhj7gQn1bKW1+lcfJCCcu25fL1Hzm83Vv/lHrXcTXr9+dz8kIJsSmlLPw1m2PniquMkNGUaUnNLqtY0nPNXw5G9XZmxg9ZrPurkKhzpQz86CJ2KgUDulf/JHJUH2e2HVQze3U2pxJKmb06m+2H1Yzqo3/avOUfNRO/0e3XmNxCLT3GpfDj7gJOXyjlQHQxIz/NoENTlcFNlzmN+p8jM77NZd3uSzF0Robu3NQUO/o6si2yiNnf5eli6Hd5uhjaV38+333OiYSLZbw8K5N/oks4n1LGnweLia0nceFKox/2ZNmeTJbtyeRkcjFv/ZBIQmYpwx7wMJr+fEYJo35IZOW+LHLU1cd8CwV8PySIyRtSiE0z3lFvTqMfc2fZn9ks+zObk4klvLUihYQMDcN6VB2dAjA0zI34jFLeWpHCycQSlv2Zzdc7snn7Cf156tzElr2nCvlhbw7n00rZdqyAH/bl0CFEP5rj3Sc9SMgo5eUlSfwTo+Z8Wil/Hi8gNrW0zo/5soqYsPc6YkJvZ7YdMhITeutjwuinnVm2JY9lW/I4mVDKW0szSEjTMOwJffsiNavMYOnVxZ4dR4uIS9EY/L7CIq1ButxC8z/UG/2oB8t2ZrFsZxYnk4p567tkEjJKGfaQm9H059NLGbUymZV/ZZNzEzvRTG10d2+W7Utn2b50TqYU8dZPCSRklzCsm6fR9OczSxj1YwIrD2SQozZ+3C90cmfmlmQ2R+UQl1HC0j1pbI3OYcxD9acTvjqj+jgxY1W2/po6J03X5qyp/jztpLum/pCjqz8/5Fy6purrxqPjU1kRns+J86Uciy1h0EdpBHkrad/E/O0qIYypdSfLkSNHuPvuuwFQKBS8++677N+/n927d5s0g9ci2M8SXw9Lwvfre8JLSmHXoWK6tK7+ZqlzKyvCDxQbrNu6X7+N0lKBUqmoMiJFXayla6gujUIBj92j4nS8hi0L3Ujd4s3+rz3odd/NHdoqDAX7KvF1VxIeqX9KUFIKu44W0aVl9QG5850qwv8xfLKw9R81Xe403OazUW78HqFm+8Hqn77c38aG1PUBnPrOjy/eccPTxeRfTL+qirrxd6W6cbiYLq1qqBstrQ22Adh6oKjabayU8PzDdnz9W4HRnwN4uVrw2D02LPu1+jQ3U3ADC3y9LAj/S994LSmBXX9r6NKuVq+rAkCpRBc3DEML6mLo2qH2+zUFKyW0b2xD+GHDG//ww4V0ucN4zOp8R9X0Ww8X0qGxDcpq+gK6t7almb81u6MM61ITP2sSl4cQ+2UwP7ztQ7C3eYf6BvtUEyeOFdGlRfUxvHMLG8IPVooTkWq6tLixxp6zvQXl5VqyC8zfQV9t7DhSXHMMrS52XLHNk/fYEnmyhLXT3En91Y9DX3vzyhM1DB8zEytLBe2D7AiPyjNYHx6VR5fGN5bfSU/6kJan4es9mTe0n7pgZamgfYgt4ccMR9iEH82nS1PjHWydm9oSftQw/daj+XQIsa2IE3+dKqR9iC0dG+k6X4O9rOjZ1pHfD+u3e7KDI5GxRax9K4DUL5pxaHYIr3Q33rFTFypiwkETxISD+phgpYT2TVSEH6oUew+qq92vl4slj3WyY9mW3Co/e667A2k/BnH8iwA+etWtxlECN4OVpYL2wbaE/1upzPybT5cmNU8zu5VZWSpoH2hPeLTh3yg8OpcuIbWfFq1SWlCkqXTvUVJe4zSk+qCi7W2s/txZw3WjumvqndXXOWd7XZs6M+/W7aATt7datfiXLVtmdH2bNm04ePDgDWWoNnzcdRUtNdOwYZqaWU6Qb/VPBH3cLY1u43NpTnx+oZZ9x0qY+LIj0XFZpGaW82wPW+6604ozCbpK7eVmgaO9BeMGOvD+0jzeXZTLI51t+OVDVx4YlsHuw/XvCdV/gY+b7m9Y5e+bVUaQd/XF3sfNktQsw4CdmlVWsT+Aft3taNfUmo6vJVe7n80H1Py4s5DzqRqCfZVMe9mFP+d5035IMiU374FcRVlOzax0TJllBPnUcB7cLY1u41PN+yKeus8WFwcLvvm9+g6UgT3tyCvU8svO+jFVyMdD1yhNTa9URtK1BPnXvkMsvwD2HdIwcYQN0TEFpKZrefYJa+4KteTMOfPePHs4WaK0VJCabfhUNDWnDB8X4+XBx0VJao7hjUFqtgYrpQIPJ0tSLtUXJzsLEpeHoLJSUFauZfjSi/xxRL/dgVNqXpxXzOmkErxdlLzf1419cxpw54hzZJpplFdFnMiuWudrjBOulqRmVTqHWRp8XGvfiaayUjD7FTdW/ZlPXj14Kq2PocbOTQ3XVTdLUrMqx91ygxga4qdk2FMOzF2Tx8xvc+nUwpqFo1woLtWycovxkT/m4OF4qb7kGAbt1NxSfJwdq9nq6ro0tmfwvW60mXLqRrNYJyriRE7lOKGpPk44K42mt1Iq8HBUkpKtYc2+XDydlPz1QUMUKLBSKlgcnsmHG/RT6kK8rBkWZs3c3zOYuS6dTo1tWTjIh2JNOSt355j+YCsfx+VyX7kdkF1GkFftY0LFOTXWvnA1Xp8GhjmQV1jOL5VGw33/Zz5xKRpSsjS0bGjNrJfdCG1kTY9xKdd2kHVAX1eMlBnn2/e9GR4OSt1x5xmJEU61P+6t0TmM7u7N7jN5xKQX82AzJ3qFumCpqN/TKi6XZWPl/OrX1GuvGwBzh7qx598ios7dxEb17cD8zYv/jFrfSaxcuZJ77rkHPz8/zp/XzaufP38+W7Zsueq2xcXF5ObmGizFxcVX3e6yAQ/bkrfTp2KxUuqCjrZSwVEoqq6rrMo2lda9MDkLhQKSNvlQ/Jcvb/SzZ9VWNWVlukQWl+Ldht1FzP+hgKNnNHz4bT6//VXM0D63b+99fTPgIXvyNjeoWKwuxXLTlAlFxboAT0sWjHTj+enpFNfQf7Z2RyGb9uuG2P+2T82jYy/StIEVj91dt/NpB/SwJW+7X8VS43m4yr6uVjeuNPhxezbvLyI5vfqb5ZefsOf7rYU1nre6NOBJa/KOulQsVla1jxtX88LbBbq4sc+F4hMuvPGiilW/llBm/gEKQDV/2xrTG/70cjvvytV56nLajDpPxzHxvPddBnNf9uS+lvryvuVQIb9E5HP8fAnbjxby2AeJAAzsfvNe5jeguwN5GxtWLDd07aj0b4VCgbaWrRelJax+zwsLBQxfZPwdLnVtQJgdeeH+FUvFuamU7mplBa4eOyws4NDpEt77IocjZ0r5YkMBX24sYNhT9fMprdG/dS1jhIONBd+9GsirKxLIyK/fT2Cvt15UPU+G+7mvhR3v9fZg+LJk2o2LoffH8TzezoH3++inVVhYwKG4It5bfZEj54r44o8svtyexbAw41NObtSA7g7kbWhYsVhZ1lDur7ftYCQmXM+1+OVHHPn+z3yKSw1TfLU5j+2H1USdK2XNzgKemZZKWDs72jaufnTqzWL8+G7/uzqjf/sbaEi8+WMCZ9KKODm5JSUL2/Npv0CWR2RQdqONExMb0N2evF+DKpbqr6lXj5nG2yXGN/p0pDutQ6x5doZ53nUoxLWo1WO3JUuWMGnSJEaNGsWMGTMoK9M1FFxcXJg/fz69evWqcftZs2YxdepUg3WTJ08GhlzT79+4p4gDUfo7NZW1rlL7uFuQkqG/i/FytagykuFKKRllFaNgKrZxszB4chebWMb9QzOws1HgZK8gJaOc1TNcK94pkZ5dTqlGy4k4w9776HOldA2VeYI3y8a9hRyI1nfUXf5agY+7BSlX/D29XKr2ll8pJdNw1ApcKkeXtmnfzBpvN0sOfqF/C75SqaBbqIoRvR1RhcVTbqTIpWSWcT5VQ5MAK6DuRnJs/KuIAydSK/6tPw+WlepG1ZEqBvnNqDpqxcvN+DaBPpY81FFFn/EZ1e6va6g1dwRZ0e998w2N37i9hANH9fVUdak96uNpQUraFWXEXVFldMv1io0v5/4B+djZgpODgpQ0LasX2BOXYN5elvTcMjRl2iojLrycLauMbrksJbvq02svZyWlGi0ZVwzT1WohJln3ROloXDHNA6wZ/4wbu44nGt1vYbGWf88X08Tv5t0YbIwo4MBJ/VSWivrhanl9cSKrrOo5vMo21VFawtr3vQn2UdL9nWSzjWLZ+JeaAyeuvK7q/uvjZix21HBdzSzDx63SdfWKGAqQnFHGiUpPH6PPl/L0/fXrpY7peZfqS6Un8V6OSlJzjdeXq2nkqSLYU8Wvb+i/rHX5YU3pl6E0mxBt9ne0VMSJyvXeqepolctScjT4OFdNX6rRkpGv22ZaXy9W7s5h2Z/ZABxPKMZeZcEXQ/yYsS4NrRaSszScSDR86BadWMzTd9VNZ+x1xYTsq8QEt+pjQsU5rdy+qCZudG1pwx0NrOl3DTeRh86UUFKqpYm/FYereRF/XauoK9dRZm4H6fka3XE7GYkRebU/7vR8Db0/j0GlVOBuryQpp5TZT/kTl16/RsdvjCjkwEn9Nb6i/rhVrj8WV7+mVml7Vx0VCbBwhBtPdraj2+hkEtPrd0e1+G+r1UiWRYsW8eWXX/Lee+9haamvFB06dODff/+96vbjx48nJyfHYBk/fvw1//78Qi0xF8oqlhOxGpLTywi7Sz93z0oJ97VTse9Y9QEp4t9SwjoZdoT0uMv4NoVFWlIyynFxVPDw3So27NZdlEs18M+JUpoFGl5YmgYqOZ9y+15Y6pt8tZaYRE3FcuJcKckZGsI66BvtVkq4L9SGfcerHzUVEVVssA1Aj4627IvSbbP9YBEtX0qizSvJFcs/J4v5/o8C2rySbLSDBcDNyYIGnkqSa+jYMIUqdSPuUt3oqC/nVkq4r62Kff/WUDeOlxhsA9Cjk43RbQY9Zs/FrHJ+31f9+2kGP2FPZHQJx86ab1hnfgHEnC+vWE6cKSf5Yjlh9+jrrpUV3NdJyb5Dpqm7hWpISdPi4qTg4XuVbPjDvA2kUg0cPFtEWBvDUXZhbezYd9L43y/iZNX0PdraEXm2CE0NxVmhoMqnWa9krVTQPMCa5MybFyfz1VpikjQVy4nzl+JE+0pxorUN+05UX54jThQZbAPQo70t+05c+4hM0HewNPG34qF3k802bQqMxNCK2FHputpGVXMMPV5isA1cih1XbLP332KaBRrelDRtYMX5lPrVYC4t03LwfCFhLQynBoXd6ci+s7V7t9TJ5CJaTjxJmymnKpaNR3LZcTKfNlNOkZBp/qHvpWVaDsaqCWttOLIorLU9+04bn84VcVpNWGvD99T0aO1AZKy6Ik7YqSwor9SHWFauRaHQPbUG2HuqkGa+hh2vTX1VnE+rm/NSbUxoV4uY0K76mFCqgYNniqukCWtna3S/gx9xJPJ0Mcdir37NuLOhFdZWijpvX9SktEzLwTg1YS0rlZlWDuw7U3+mAJpaaZmWg/EFhDU37AQMu8OJfbE3/tWwYo2WpJxSlBYKnm7jyoZj2Te8T1O6rvoTVcN1o7r6E2VYNxaNcKdPV3u6v5PMObnHqh1zf0XoP/R1oVqNZImLi6Nt27ZV1qtUKgoKrt7wUKlUqFSmHeUxf3UBE15y4EyChjPxGiYMcqCwSMuqrfpRAyumuJB4sYwJi3UvsVuwOp/dn3sw9kUHNuwqotd9NjzUSUXXV/XDtXvcrUIBnIrX0DhAyUdvOHHqvIblv+ovGh99l8+aGa7sPlzCjoPFPNJZxRNdbbh/WPVP9usbRUEp1vH6C4LVhQJU0VmUOVuj8at/LyS8FvN/zGPCc86cuVDKmQsaJjzvTGFxOav+0JfRFRPcSUwrY8KX2QAs+CmP3Qu9GfusExv2FtLrHjseam9D1xG6uc75ai1RcYaNvQK1loyc8or19rYKprzkzM+7C0nOKKOhj5KZr7qQnlPGut03v7Exf00+EwY6ceaChjMJGiYMdNLVjXB9XlZMctWdhyW6l7ctWJvP7sWejH3ekQ171PS615aHOqro+prhZyIVChj0mB0rNhVQVk37ztFOwf+62zJmUd3Pp79e878pYsIwG86cK+fMuTImDLOlUA2rftU3bFd8ZEdiajkTPtZd7K2soEVjXeeytZUCf28LQptb6jq4zutuknvcq0ShgFOx5TQOsuCjd205FVvO8p/N/xRq7oYsVr7lS+TZIiJOFjHkYWcCPa1YujkbgJkveuDvpmTgfF2ZX7olmxGPufDJy558GZ5D5ztsGPyQM89+rH8n0bhnXIk8W0xMcinWSujZwZ4XH3Bi2BL9qKqPBnnw698FxKeX4uWseyeLk50FK/6s+lLHm2n+uhwmPOvCmcRSziSWMuFZVwqLtaz6Ux8PV4z1JDFdw4SvswBYsC6H3XP9GNvPmQ37CunVxY6H2tnS9a2kim3sbRQ09td3JAT7WBHayJrM3DIS0sqwtICfJnnTrrGKxyemYGmhwPvS/PPMvDJK60H7cf6PeUx44YrY8aKj7txcGTved9PFjs919XvBj3ns/tSLsc9dETs62NB1uP6J/Lw1+exb6sX4FxxZ+6eaTi2sGfKkPUPmZN30Y7yauVvTWPlqIJHnComIKWDIfe4EulmxdKeunTDzaV/8Xa0Y+FV8xTahDXQ3Cw42Fng6WBLawJaSsnKik4op1miJSjS8cbj8eeLK681p7u8ZrBzhT2SMmogzhQx50I1ADyuWbtP9jWY+64W/mxUDP9M9xV66LZMRD7vxyQvefPlnFp2b2DG4uwvPLrhQsc9fD+Yx+jF3Dp9Tc+CMmsY+1kzr58XGyLyKzpd5mzLY90EI45/yYG1ELp0a2zLkQVeGfJlUJY91pSImJF2KCf2NxIR3PEnMuCImrM9h9yd+jO3rzIaIQnp1tuOhtrZ0Ha3P99yfc1g51ovI0yVEnChiyGNOBHopWfqb4YuVHe0U/K+bPWM+r9qGDPFV8lx3Bzb9XUh6bjktAq345DV3Dp0pZm+UecvP3M3prBwWQGTcpTLT3Y1AdyuWbteNYJ3Zz1tXV5bqy0RokK5D1sHGAk8nJaFBNpRotEQnXl+HtTnN/TOVlQODiTxfQERcAUPu8STQ1Zqle3TtpZm9/PF3sWLginMV24Re+hSzg8oCTwcloQG2uuNO0f0NOzW0x9/FiiMJhfi7WDPlMT8sLBTM2Wa+9+5cq/m/5DJhgLP+mjrARdfmvLL+vOtBYnoZE5Zdqj+/5LJ7nm/Va+oofTvjszfcGdDdnl6TLpJXqK24XuYUlFf5QIkQ9UGtOlmCg4M5cuQIQUFBBus3b95MixYtTJKx6zXn23xsVQoWj3XG1dGCA1El9BiZQf4VQ68DvS0NRhpE/FtK//ezmD7UkWmvORJzQUO/CVn8HaW/iXZ2UDBruBMBXpZk5pbz859FvLck1+AJ7vqdRQydnc34gY4sHOPMqXgNT4/LYu9R899QXSub45k0eHF7xb+9Zh0CIKd3MKmzO5srWzdkzg+5ujLxlhuuDpYciC6mx9sXyVdfUSa8lIZlIqqY/h+kM32wC9MGuxCTpKHflDT+jr72v2VZGbQKsebFhx1wcbAgOaOMHYeL6Dcl3eB33yxzvsvTnYe3XXV140QJPUalVaoblc7DvyX0n5TJ9NecmDbEiZhEDf3ez+DvE4bn4aGOKoJ8lXz9W/WdR/3D7FAo4Ifw+vc0a84XxdjaKFg81Q5XZwUHjmro8VIe+Vf0FQf6WRicGz8vC478qn9q9c6rNrzzqg07D5TywHO6RoSzo4JZb9sS4GNBZraWn7eW8N4najT14MZ57V/5uDteZFI/d3zdLDl+voSeHyQSn6bLnK+rJYGe+kvDuVQNPacmMu8VT15/zJmkzDLe+PIiv0ToG0z2KgsWD/UiwF2JukTLyQslPD83mbV/6dMEuCv54W1fPJwsScstY/8pNXe/k1Dxe81lzpocbK0tWDzSQ1c/ThbTY1xy1ThxRdWNOFFM/xkXmf6SK9MGuhGTXEq/Gan8fVJ/Y9ChqYqdn/hV/HveMHcAvgnPY9BHaQR4KunVRdeBffTzAIM83T8miV3HzH/DPef7S7Fj9OXYUUyPt9IMz03l6+rxEvpPyWD6q85Me8VZFzsmGcaOyJMl9J6QzqzXnJn0kjNxyRpGLcxm1bb6FyPW/pONu4Mlk570wddZyfHEInrOjyU+Q9dO8HW2ItDNcOTFkanNKv6/Q0M7nuvsxrn0EoLHnripeb8RayNycXe0ZNLTnvi6KjmeUEzP2fHEp186bhclge76TsRzaaX0nH2eeQN9eP1hN5KyNLyxPIVf/tZ3IEz/JQ0tML2froMmLVfDrwfzeW+1vjM2MqaI3p/EM+tZbyY97UlcWimjVqSw6q+b10k/Z20OtioLFo+4IiaMv4aYMLPmmLB2VwHuThlMes4FXzelLva+n0L8RcMY2P9+BxTADzuqjoQo0Wh5sK0tb/Z2xsHGgoQ0Db//XcjU77KqHUl7s6zdn6OrK7298HVRcvxCMT0/OndFmbEyKDMAR2Y2qfj/DiF2PHePC+fSSggeVT9fCm3M2oNZuNsrmdTTD18nK44nq+m5+AzxmbqY5+tkRaCr4YPlIxPurPj/DkH2PNfJnXMZxQRP1M0GsLFSMP0Jf0I8VOQXl7EpKocXVsRV+8nn+mTOmhzddeMNd139iS6mx7iUmtveJ4rpP/0i0we5Mu0lV2KSSuk3/aJB/Rn+pK7dtWuufro+wEtz0lgRfuOjhoQwNYW2Fm9mWr58ORMnTuSTTz5h8ODBfPXVV8TExDBr1iy++uor+vfvX7vMdLp5TyrqI+3fuga5gqlXSXn70zIZAMV9582cE/PS7tJ1ZCo6X7hKytubNkJ3E6poXP+edN9s2rO6z5kqnjxt5pyYl3ZjUwAUYbFmzon5abfp3u+h6Jpg5pyYl/avBgAoXj5i3ozUA9qv2wCg6Bdl3oyYmXaN7mZW0eO/HSe04ZdixHNXn9J/u9N+3woAxfBIM+fEvLSLOwCgeCjOzDkxP+0fwebOwk2juDDP3FkwShvwlrmzYHK1GskyaNAgNBoNY8eOpbCwkAEDBhAQEMCCBQtq3cEihBBCCCGEEEKIOiAzq26aWnWyqNVqnnvuOV599VXS09OJjY1l7969BAQEXH1jIYQQQgghhBBCiNtQrb4u1KtXL7799lsAlEolTz75JHPnzuWpp55iyZIlJs2gEEIIIYQQQgghxK2gVp0shw4d4t577wXgp59+wtvbm/Pnz/Ptt9+ycOFCk2ZQCCGEEEIIIYQQN8Dcn2r+D33CuVadLIWFhTg6OgIQHh5Onz59sLCw4O677+b8+f/2i0qFEEIIIYQQQgjx31SrTpbGjRuzfv16EhIS2Lp1Kz169ADg4sWLODk5XWVrIYQQQgghhBBCiNtPrTpZJk2axNtvv03Dhg2566676Ny5M6Ab1dK2bVuTZlAIIYQQQgghhBA3QFtPl9tQrb4u9Mwzz9C1a1eSk5MJDQ2tWP/ggw/Su3dvk2VOCCGEEEIIIYQQ4lZRq04WAB8fH3x8fAzWderU6YYzJIQQQgghhBBCCHErqnUnixBCCCGEEEIIIW4Bt+mXfOqjWr2TRQghhBBCCCGEEEIYkk4WIYQQQgghhBBCCBOQ6UJCCCGEEEIIIcTt7Db9kk99JCNZhBBCCCGEEEIIIUxAOlmEEEIIIYQQQgghTECmCwkhhBBCCCGEELcz+brQTSMjWYQQQgghhBBCCCFMQDpZhBBCCCGEEEIIIUxApgsJIYQQQgghhBC3M/m60E0jI1mEEEIIIYQQQghxS1i8eDHBwcHY2NjQvn179uzZU2P677//ntDQUOzs7PD19WXQoEFkZGTUWf6kk0UIIYQQQgghhBD13po1axg1ahTvvfcehw8f5t577+XRRx8lPj7eaPq//vqLF198kcGDBxMVFcWPP/7IP//8wyuvvFJneVRotVoZOCSEEEIIIYQQQtymFGcXmTsLRmkbj7yu9HfddRft2rVjyZIlFeuaN2/OU089xaxZs6qk//jjj1myZAkxMTEV6xYtWsScOXNISEiofcZrICNZhBBCCCGEEEIIUa+VlJRw8OBBevToYbC+R48e7Nu3z+g2Xbp04cKFC2zatAmtVktqaio//fQTjz32WJ3ls169+FbxSMzVE93GtFsaAaC477yZc2J+2l1BACiYauacmJeWyQAoep41c07MS7upMQCKh//bMQJAu/VSnJAyAYDi7Qgz58T8tB93BkDR94SZc2Je2rUtAFC0TTFzTsxPe9gHAMUD58ybETPT7mgIgGJ4pHkzYmbaxR0AUHQzPpT+v0S7OxAAxbfrzZsRM9O++BQAilW/mDcj9YB2QB9zZ+E/r7i4mOLiYoN1KpUKlUpVJW16ejplZWV4e3sbrPf29iYlxfj1v0uXLnz//ff069ePoqIiNBoNTz75JIsW1d3IHhnJIoQQQgghhBBC3M609XOZNWsWzs7OBouxaT9XUigUhoem1VZZd9mJEyd44403mDRpEgcPHmTLli3ExcUxdOjQazlrtVKvRrIIIYQQQgghhBDiv2H8+PGMHj3aYJ2xUSwAHh4eWFpaVhm1cvHixSqjWy6bNWsW99xzD++88w4ArVu3xt7ennvvvZfp06fj6+trgqMwJCNZhBBCCCGEEEIIcdOpVCqcnJwMluo6WaytrWnfvj3btm0zWL9t2za6dOlidJvCwkIsLAy7PSwtLQHdCJi6ICNZhBBCCCGEEEKI25nW+HSaW83o0aN54YUX6NChA507d+aLL74gPj6+YvrP+PHjSUxM5NtvvwXgiSee4NVXX2XJkiU8/PDDJCcnM2rUKDp16oSfn1+d5FE6WYQQQgghhBBCCFHv9evXj4yMDD744AOSk5Np2bIlmzZtIihI9+GU5ORk4uP1L/p+6aWXyMvL49NPP2XMmDG4uLjQvXt3PvzwwzrLo3SyCCGEEEIIIYQQ4pYwfPhwhg8fbvRn33zzTZV1I0eOZOTIkXWcKz3pZBFCCCGEEEIIIW5ndfP6EWGEvPhWCCGEEEIIIYQQwgSkk0UIIYQQQgghhBDCBGS6kBBCCCGEEEIIcTuT6UI3jYxkEUIIIYQQQgghhDAB6WQRQgghhBBCCCGEMAGZLiSEEEIIIYQQQtzOtApz5+A/Q0ayCCGEEEIIIYQQQpiAdLIIIYQQQgghhBBCmIBMFxJCCCGEEEIIIW5n8nWhm0ZGsgghhBBCCCGEEEKYgHSyCCGEEEIIIYQQQpiATBcSQgghhBBCCCFuZ/J1oZtGRrIIIYQQQgghhBBCmECtO1mysrL4+OOPGTx4MK+88goff/wxmZmZpsxbtYY97kTsN4GoNwYTuSiArnfa1Ji+WysbIhcFoN4YTMzyQF7r6VQlTZ977In6vAFFG0OI+rwBT3WxN/j5vS1t2DjFh8Tvg9BuaUSvznZV9jH5eVeiv2xA/vpgMn9syLZZvnRqprqxg62lyS85k/izP4XhDdgx35sWDa2uuk2fbnZErfClaFsgUSt8eepe22rTjnvOCe2uIOaNcDVYv3ycO9pdQQZLxGKfGz6em8n2n4v4Dd1JSNd1NG22Cvs/EsydpRsy7DEnYr8OQr0+hMgF11BfWtoQuSAA9foQYpYFVakvLQKt+ek9H+KWB6Hd1Jg3ezkb3Y+fuyUr3/YmfXUwBb+EcHhRA9o1rtv6MPl5VxJXBVG4MZgdc/xoEXQN5b6rPVFfNKDo1xCivqha9+FSzFkRiPrXYCI/DaBry6rnsKbfHeStRLu1kdHlmXv1v6+JvxXrp/iQtrYhOb8E89dcP+4PrfnvVRvmKBNDezpx9LMG5PwUQs5PIez7JIBHOlSNo+Y2rIs3sRPaop51F5GjWtE12LHatL1buhE+pDkXp3QgZ3pH9o1oSY+mxusDQL827mg/7sy6l5rVRdZvyLAersR+2hj1d3cQOTuYrnfU/Lfp1tyOyNnBqL+7g5hFjXktzPBasGNyENq1Laosv41rUJHGwcaCeQO9OfdZYwq/u4O90xrSoZHpy7spTH7NgcRwTwojvNnxpRstQmoeCNwiRMlPH7sQ97sn2sM+vDmg6vkc97I9f3/nTu5fXqRu92TdXBeaBlnW1SHUyuSBLiT+GEDhlkB2zPO59rbEcj+KtgYRtdyPp7oaHvvQJx05+pUfOb8FkvNbIPs+9eGRTvr2htISZg9x5dgyP/I3BZL4YwArxnvg615/zs2wbp7EftAK9YJ2RI5rTtdGDtWm9XGy4vtBwZyc3JKyT9sz75kGVdIoLRRMfNSXs1Nbol7QjiMTWvBwi6pt1fpg8iBnEn/xo3BbADsWeF1bmbjPlqhvfSn6owFR31ZtX04e5Ix2d6DBkrzO3yBN7262bPnYk7SN/mh3BxLa+Oq/92YZ1iyY2N5hqJ97gsjH7qerl/s1bdfF043S55/k8OMPGKxXKhRMbN2Ms5f2eeTxB3jYz6susm5yw5qEEPvkw6j79SLykQfo6ln9ubjPywPtgD5VlmZO+vrUwtmRn7reRdyTD6Md0Ic3mzW6GYchxA2rVSfLrl27CA4OZuHChWRlZZGZmcmiRYsIDg5m165dps6jgb7d7Jn/mgczVmfR9vUL7DmuZvN0Xxp4Gm/wNPRWsmmaL3uOq2n7+gVmrsli4TAP+tyjv7G5u7mKNRO8WflnHqHDE1j5Zx5rJ3gbdJDY21hwNK6EEYvTq83b6QuljFicTquhCXR9O5FzqRrCZ/ri4XxzBwyNfdaJ0X2dGDE/k46vpZCSWca2T7xwsK1+iNjdd1qzZrIHK8MLCB2cxMrwAtZO8aRTc+sqaTvcYc2QJxw5erbE6L42H1Dj0zuhYun57kWTHdvNoCjUUNzMlYuTOpg7KzesbzcH5g/xZMaaLNqOTGBPVBGbP/Crub584MeeqCLajkxg5tosFr7maVBf7FQKYpNLGbc8g+RMjdH9uDhYsPfjAErLtDw6KYkWQ+MZ81U62flldXKcAGP7ujC6jwsjPkun48hEUrI0bJvlV3O5v1z3t1+q+9vzWPueYd3ve58984d6MOOHLNoONx5zrva7E9I0+PQ/Z7BM+jaTfHU5m/8prNjP79N8UFpA93eTaD/iAkdiSvjtA1+8XU13c2GuMnEhXcO45Rl0eDOBDm8m8OfRQjZM9KVFYNUYYy59Q92Z/2RDZvyRSNt5x9gTm8fmV5rTwMV4HruFOLHtdA49l0XTfv6/7IjJ4deX76CNX9Ub6kBXaz5+PIjdsbl1fRjXrW9nJ+a/5MOMX9Jp+24se6IL2TwhkAbu1ZQJTys2jQ9kT3Qhbd+NZea6dBYO8qHPXfoOqT4fJ+Dz6qmK5c7RMWjKtPwYoT/+r4b6Etbanhc+TaLVmBjCjxXwx8Qg/Fzr10zmsS/ZM/p5O0bMzqXj8xmkZJSxbakrDnbVxxY7G4i9UMa4hXkkpxmPe/e1s+azNYXc/WImYcOyUFpC+BI37Gzqx3Dusf2dGP0/J0YszKTj0GRdW+Ij75pjagsVayZ5snJbAaGvJLFyWwFrJxu2JS6kaRj3ZRYdhibRYWgSfx4uYsN0/c26nY2Cdk2smbYym3avJdFnUhpNA6zYOKN+3GT2be/K/GcaMGNLMm1nnWDP2Xw2v96EBq7G44RKqSAtX8OMLckcTVQbTTP9ST9eu9eTkWsTaPHBcZbuSWPdkMa0Caj+YZc5jB3gyOi+joyYn0XHIam6MjHX89ral1sLCH05mZVbC1g71aNK+/J4bAk+T12oWFq9lGzwc3sbBXv/LWbc59l1cWi11rehP/M7tGLGv6dp+9sO9qRmsPnBzjSwr/lv52Sl5Nuu7dmeklblZ9PbNue1pg0Z+fcxWmzYztLTcay7/y7auFXfiV8f9A30Z3671syIOkXbzX+y52IGm++/hwZ2NZ+Lpr+G4/PL7xXLmbz8ip/ZWSqJzS9g3NEoktVFdX0Itz+ton4ut6Fa3f2//vrr9O3bl7i4OH755Rd++eUXYmNj6d+/P6+//rqp82hgdB8Xlm3NZdmWPE4mlPLW5xkkpGkY9rjxHv+hjzkRf1HDW59ncDKhlGVb8vg6PJe3n3GpSDPqKRe2HVIze002py6UMntNNtuPqBnVWx/MtkQWMnFFJuv2FlSbtx925rP9sJq4FA0nzpcy+ot0nO0taR18c0ezjPqfIzNW5rBuj5qouFIGzkrHTmXBgIeqPqGv2OYZJ7YdLGL297mcitcw+/tcth8sYtT/DM+rva2C79/34NWPMsjKKze6r+ISLamZ5RVLdenqq8L7/Mh4K5T8HlWfNt1qRvd2YVl4Lsu25urqyxfpuvrymPEL9dCezrr68kW6rr5szeXrbbm83Uf/lDryTDFjv85gze58ikuNfwvu3WdcSUjT8PK8i/xzupjzFzX8eVRNbIrxG3BTGPWUMzNWZ7FubwFR50sY+PFF7FQKBjxQ/UiEUb2vqPsJxut+lZiztGrMudrvLi+H1Kwyg6V3F3vW7MqnoEh3Dt2dLGjib83stdn8G1fC2aRSxn2dgb2NBXcGma4jwlxl4re/C9kcWciZxFLOJJby/reZ5BeVc/cd5hntZ8zo+3xZ9vdFlv19kZMX1by18RwJ2cUM62x8NN5bG8/x0c4kIhMKOJtexHubEziTXsQTd7oZpLNQwPcDmjA5/AKxGfWvkTj6cXeW/ZnFsj+zOZlYwlsrUklIL2VYDzej6Yf2cCU+vZS3VqRyMrGEZX9m8/WOLN5+Qv/EMqugnNScsoolrLU9hcXl/Lhf18liY6Xg6bucGPvdRfZEFxKTWsrUH9OIu1jKsB6uRn+vuYwaYMeMZQWs+7OYqBgNAyfmYGejYMCj1Y+6iTyhYez8PNZsLaK41HiaR0dkseJXNSdiNRw7rWHQlByCfC1p36J+dDKNesaJGd9ls25PIVHnShk4Ow07m2toS0Sqmb0qRxdTV+Ww/VARo57Wx8vfItRsPqDmzAUNZy5oeH9ZNvnqcu5uoYsFuQVaeryTyo87CzmdoOFAdDEjF2bQoZmKBl7mH80yurs3y/als2xfOidTinjrpwQSsksY1s3TaPrzmSWM+jGBlQcyyFEb73B7oZM7M7ckszkqh7iMEpbuSWNrdA5jHqpfI4FH/c9J177cfal9OTND174Mq6FM/M+RbZHG2peG12ZNGQZtx/Qcw7bjd+GFTFuRyx8H61cMHd28EcvOnmfZ2fOczMnnrch/SShQM6xpcI3bfX53G1bFXSAiLavKz14IacDMf0+zOTGVuPxClp4+x9aki4xp0biuDsMkRt/RhGWx51gWc46TuXm8degYCYWFDGsSUuN2F4uKSb1iKb+iGRGZmcXYI8dZc/4CxWV196BOCFOrVSdLTEwMY8aMwdJSf7GztLRk9OjRxMTEmCxzlVkpoX0TFeGHDJ8EhB8qpEtz442dzs1tCD9UaLBu60E1HZqoUFpeTqMykqb6fV5rXoc86kR2fhlHY4trvZ/rFeyrxNddSXik/hyVlMKuo0V0aVn9zUznO1WE/2N4Xrf+o6bLnYbbfDbKjd8j1Gyv4SJ3fxsbUtcHcOo7P754xw1PF3n1jzlYKaF946plO/zwVerL4ap14cr6ci2evNueyDPFrB3vQ+qqhhxa1IBXHq67oc/BPpfK/UF93ktKYde/RXRpUX097txcZbANwNbIwoptKmLOwUox56A+TW1+d7vG1rRtrGLZVv1T/Yzcck6cL+HFhxyxUymwtIDXHnMiJVPDwTOmiSHmLBNXsrCAft0csLexICK6fjSYrSwVtPd3IPx0jsH68NM5dGlYfUfdlRQKcFRZkllo2Jk4KSyAtHwNX/9d/0b1WVlC+xAbwo8aPkAIP5ZPl2bGnz52bmJL+LF8g3VbjxTQIcS22jIxuLsLq/flUlisaz0rLRUoLRUUVeqUU5eUX3Wq0s0U7G+Jr6cl4RH6OlhSCrsOltAl1LSjsJwddNfKzBzjHZU3k74toa+fFW2JGqYXdm6hMtgGLrcljG9jYQH9HrDXxYKo6uOcs70F5eVasvPN+9DGylJB+0B7wqMNR6SFR+fSJaT6KUNXo1JaUKQxUhdqmIZ0swX7WuLrbkn4P0bKRMvq64KufVmpTPxdtU3aJEBJ4i9+xK7x44fJ7gT7mr9D7WqsLBS0d3chPMkwtocnX6SLp/FOaoCXGgXSyNGeqUdPGv25ytKSojLDsq4uK7vmaUjmYGWhoL2bC+HJlc5FykW6eFR/LgAOP9qdpN49+aN7V+738qjLbApx09TqcUm7du2Ijo6mWTPDeeXR0dG0adPGFPkyysPJEqWlgtQswwZsalYZPm7Gg7GPqyWpWWWV0muwUirwcLYkJbMMH1elkTS69dfrsU52rB7vjZ1KQXJmGWETksnIvXmNgsvnITXT8HemZpUR5F398fi4GTtPhue1X3c72jW1puNryZU3r7D5gJofdxZyPlVDsK+SaS+78Oc8b9oPSaakmqd5om5U1JdsY2X7OupLdpmuvjhZkpJ1bU8RQnyUDHvMibnrspm5JpNOzWxYONSD4lItK//Mq90B1aCi3Bspw0FeNZR7V2XV85Otr/v6c6gxksay1r978CNOnDhfQsQJw5uKsPFJbJjiQ976YMq1un088l4yOQWmiSHmLBMALRtaE/FJADbWCvLV5fSelkx0Qv0IDB72St25yTOcBpmaV4qP47XN/R9znx/21hasPaqfVtqloSODO3nRZu4xk+bXVDycLh13TqUynlOGj4vx8uvjoiQ1p1KZyLl0XXVUklKpvnRsZEOrQBsGL0mqWJdfVM6+U4VMfNqD6MRiUrM1PNvVmbsa23ImxfhUVHPw8dB1fFS5pmaUE2Tim8C5YxzZc6iEqJi6G/F3rWqMazfYlgBoGWxFxGe+l2KBlt6TLhJ93ngsUFkpmD3ElVXbC8grNG8HlIfD5ThhmNfU3FJ8nGr/jpCt0TmM7u7N7jN5xKQX82AzJ3qFumCpqD/D6H3cq2lfZpYT5FN9XbiWMnHgRDEvzizhdIIGb1cL3n/RmX2LfbhzYDKZN7ENfb08VCqUFhakFhley1PVxfj4GX+w2djRntntWnDvlj2UaY2X561JqYxu0YjdqenE5BXwoK8nvRr41KvyUJn+XBh2qKWqi/HxNd7Jmqwu4tUDhziYmY3K0oIXGgay/cF7uf+P3exJy7gZ2f7vMX8f/n9GrTpZ3njjDd58803Onj3L3XffDcD+/fv57LPPmD17NseO6RuTrVu3rrJ9cXExxcWGAUmluvYh45XLh0IB1cSpatLrgtSV2xjdZy1K4o6jatoMT8DD2ZJXH3Vi7QRv7nozkbScuhniNuAhez4fo+8hfmycrge58vm42jkyug2KinUBnpYsGOlGj7dTKa6h/bt2h/6Jd1RcKZEnSzi/1p/H7rZl3R7jc5FF3bresmCsLhhbXxMLhYLIM0W8t0L3MuwjsSXcGWjNsMecTdLJMuABBz5/Uz80+7GJyUbzqKvHNata7qvWfaPnsPJ+rvF321grGPCAA9NWVR0ivHikJxezy7h3TBLqknJeecSJ3z7wpeMbF0jJNF0MMUeZADh1oYQ2IxJwcbDg6XscWDHGm/vGXqg3HS1QuzIE0L+NO1N6BNBr+SnS8nU3yQ4qC74b0JhXf4olo9D8N841MVoPaioTlX5YUSaMbDS4uyv/xhfxT4xh4/uFTxP5epgfSZ83RVOm5VBcEav25tAu2HzvoRjwqA2fv68fdffYG7p6Wptr6vX4dJwjrZtY0XWQeW4sBjxkz+ej9U/JHxufClx/uTC6jZE6dCqhlDavJOliQTc7Vozz4L5RKVU6WpSWsHqSJxYKGD6//tx0VT1GhdGyf63e/DGBL58L4uTklmi1EJNezPKIDAZ1Nt/IhQFhdobty3d17w6pfH2sVfuy0jZbDuhjw3EgIiqNmB/8GPiIPfPWmv7BjKkZi4fGTomFAlbd24HJR09yJq/61w+8+fe/fNm5LSd7PYQWLTF5BSw/G8+gxoEmzrnpXc892um8fE5f8f6V/emZNLC35e3mTdmTFlF3mRTiJqhVJ8uzzz4LwNixY43+7PLFRqFQUGZk/tysWbOYOnWqwbrJkycDL9T4e9Nzy9CUaS89ZdZ30ni5VO0lvyzFyBNaLxdLSjVaMnLLLqXRGE1T3T5rUlisJSZZQ0yyhgMn0zi9rAGDH3Fk9prs697Xtdi4t5AD0fpzobLStXR93C0MbsqudjwpmVWfNHm5WlRs076ZNd5ulhz8wrfi50qlgm6hKkb0dkQVFk+5kYcNKZllnE/V0CTACpBOlptJX1+MlO3s66gvzob15VokZ2k4kWDYGxedUMLT95hm6PPG/QUcOKVvlFWUe1fL6yv3V6n71cYcZ32ay7/vWn/3M/faY6ey4Ns/DBuO3dvY8ngnO1yfiat4Wvv6p+mEtbNl4EOOfLg2u9rjuFbmLBMApRqISdbdRB08U0zHJire7OXC0E+rvvjvZksv0OjOjaPhsHcvB6sqT60r6xvqzrK+jfjfytNsP6OfbtTI3YZgNxt+HXRHxTqLS50RpR/eTbM5h4nNuHnTSY1Jz7103JVGrXg5W1YZ3XJZSramanonpa5MVHq5ta21gv73ODFpTdW/cWxqKfdPOY+dSoGTrSUp2RpWj/In7qL5RrJs3FXMgeP6m3mDa2q6/iLn5WZR5Yl+bS1815En77Oh2+BMEi+a56n9xr2FHLhiZJ3K+tJxu1WKa0ZGtl3JaFvCxZLUSp3EpRqISdKVr4OnS+h4h4o3n3Zi6Fz9uVdawtrJngT7Kuk+OsXso1gA0vMv1ZdKo1a8HJWk5tW+IzU9X0Pvz2NQKRW42ytJyill9lP+xKWbsS78pebAiZSKf1fUBTdLUjKuqAtXtBWNqbZM1LBNYZGWf2NLaBJQP95PVJ304mI05eX42BqO1PCyUZGqrhrbHZVWdPRwpa2bM5920j2EtlAosFAoKH3+SXr8sY8dKemkF5fQe+cBVBYWuKusSVIXMbtdC+LyC6vss76oOBc2Rs5F0bVPC96fnsnzDW/9dyIKUauXZcTFxdW4xMbGVvzXmPHjx5OTk2OwjB8//qq/t1Sja5iHtTV8yhXW1o591czrj4guIqyt4fzuHu1siTxTjKbscpqq++zRrvp9Xg+FQlFxYaoL+WotMYmaiuXEuVKSMzSEddAfj5US7gu1Yd/x6hvzEVHFBtsA9Ohoy75Lc6S3Hyyi5UtJtHkluWL552Qx3/9RQJtXko12sAC4OVnQwFNJsgmfwotrU6qBg2eLq5T/668vdgb15VrsPVFEM3/Dm9Wm/tacv2iaEQv5ai0xSZqK5cT5S+W+nT7vVkq4r5UN+05UX48joosJa1ep3Le3q9imIuZUShPWTp8mLkVzXb978MNObNxfUOWlfnYqXZyoXJfKy3XvLTAFc5YJYxQK6jQ+Xo/SMi0HE/MJq/QJ5rCmzuw7V/2T1P5t3Pmmf2MGfH+GTdHZBj87eVFNy4+P0Gbe0Ypl44ksdsTk0mbeURKyzT8tprQMDsYWEdba8MWVYa0d2HfKeMd4xBk1Ya0NO0x7hNoTGauuUib6dnZCpVTw3R7Dd91cqbBYS0q2Bhd7Cx4OdWDDP+Z7cp1fqCUmoaxiORGrITmtjLC79aNtrZRwX3tr9h298b/foncd6dPdhu6vZXIuyXzXySoxtaItob9hqmhLRNUQU08UE9be8CarR4eat4GqseByB0uTACseGpNSb6aMlJZpORhfQFhzw3eMhd3hxL7Y/Gq2unbFGi1JOaUoLRQ83caVDceyb3iftWW8fVlmvEwcr74uREQVE9axUpnoWHOb1NoKmgdZkZxRv9uOpeVaDmZkE+Zn+NLjMF9P9qVlVkmfW1pKy43bafPbjopl6ek4Tubk0ea3HRxINxzhWlxeTpK6CKVCwdOBfmxIqH66vrmVlms5mJlNmI/hV8DCfLzYl171XFSnrauLfEWoLpn7K0L/oa8L1aqLeNWqVXh7e/Pyyy8brP/6669JS0vj3XffrXF7lUp1XdODrjT3l2xWvuNN5JliIqKLGPKoE4FeSpb+rnsJ2cxBbvi7Kxn4sW7azNLfcxnxpDOfDHHny825dG5uw+CHnXh2dmrFPhesz2b3x/6M/Z8LGyIK6NXZnofa2tJ1TGJFGnsbBY399E8ugn2sCA2xJjOvnIQ0DXYqBe8968rG/QUkZ5bh7mTB8MedCfCw5Mc9N37hvR7zf8xjwnPOnLlQypkLGiY870xhcTmr/tAPTVwxwZ3EtDImfJkNwIKf8ti90JuxzzqxYW8hve6x46H2NnQdoXuKka/WEhVneINcoNaSkVNesd7eVsGUl5z5eXchyRllNPRRMvNVF9Jzyli3u/72vlemKCjFOl7/N7O6UIAqOosyZ2s0ftW/Qb8+mrsum5VjvIk8U0TEySKGPOJMoKeSpZt0NzwzX3LH392SgZ9cqi+bchjxhDOfvOrBl1ty6HyHDYN7OPHsHP3TLCslFZ/dtVYq8HdXEhpirWuQXRqlMG9dNvs+CWB8X1fW7smnUzMVQx51YsjCunvx5/z1OUzo71Lx9ZoJz7pQWKxl1Q79DduKd7xITNcwYbnugl9R9/tWqvuj9XW/IuacvhRzehrGnGv93QCN/JR0a2VDz4lVG0oR0UVk5Zez4h0vPvg+C3WxllcfdSLYx4rf/zZd/TFXmZgx0I3NkYUkpGlwtLOgfzcH7m9lyyOTkqgv5u5KZuWzjYlMyCfifD5D7vYi0EXF0v26Y535aCD+ztYMXH0W0HWwfPtsY97ccI798fl4X3p3i7q0nNyiMoo1WqJSDDsqstW6p92V15vT3N8yWDnSn8jYIiJOFzLkIVcCPaxYuk3X4J/5rBf+bkoGfqb7Wy0Nz2LEw2588qI3X27PonNTOwZ3d+XZBReq7Htwd1fW/5NHppHPt/cItUcBnEoqobGPNR+94M2ppBKW78yuy8O9bvNXFTJhsD1n4jWciS9jwmB7Cou0rNqsvxFYMc2ZxItlTFiku3ZYKaFFiK6JZW0F/l6WhDZV6upEgu5cfDbeiQGP2tDrrSzyCrR4u+t6U3Pyyyky7wAnAOb/lMuE51wufQWoVNeWKKrUlhjvQWKahglfZQOw4Odcdi/wYWx/JzbsVdPrHlseam9L1zf0MW/GKy5sPqAm4WIZjnYK+ne35/5QGx55V9cus7SAn6Z60a6JNY9PSMXSQlHxGfvMvDJKzTzzbu6fqawcGEzk+QIi4goYco8nga7WLN2jG601s5c//i5WDFxxrmKb0EufYnZQWeDpoCQ0wJYSjZboFF0Z6tTQHn8XK44kFOLvYs2Ux/ywsFAwZ1tKld9vTvN/zGXC884VX4aa8LyTrn25rVL7Ml3DhC9015SK9uUARzb8paZXV1se6mBD19f17fCPhrvw61418Rc1eLlY8v6LzjjZW7Bii36/ro4WBHpb4uehKwvNAnXxNiWzzGSjympjbnQMK+9pT2RGNhFpmQxp0pBAezuWno4DYGbbFvjb2TBw7yG0QFS2YbvgYlEJRWXlBus7ebjib2fDkcwc/O1smRJ6BxYKBXOOn72Zh3bd5p48w8rOHYnMzCIiPZMhjRsSaGfH0jO6h+4zQ+/UnYuIgwC82awR5woKicrJxdrCgucbBvJMoD99du+v2KeVhYIWTrpOTWsLC/xtbQl1cSZfoyEmv/opV0KYW606WT7//HNWrVpVZf2dd95J//79r9rJciPW7i7A3SmdSc+54uuq5Pj5EnpOTCb+ou6q6+tmSeAVL5s8l6qh58Rk5r3mweuPO5OUqeGNJen8csWnmCOii+k/K5XpA92Y9qIbMcml9JuVyt+n9K2cDk1V7JzjX/Hvea/p3n79zbZcBn2SRlk53NHAioEP+eDhZElGXhn/nC7m3reTOFHNy9zqypwfcrFVKVj8lhuuDpYciC6mx9sXyVfrh9oGeikNnphHRBXT/4N0pg92YdpgF2KSNPSbksbf0df+pK6sDFqFWPPiww64OFiQnFHGjsNF9JuSbvC76zub45k0eHF7xb+9Zh0CIKd3MKmzO5srW7Wydnc+7o4WTBrghq+bkuPniuk5OUlfX1wtCfTUdx6eS9XQc1IS84Zcqi8ZGt74PM2gvvi5KTnyqX5e8DvPuPLOM67sPKbmgXG6zonIM8X0np7MrJfcmTTAlbgUDaM+T2fVzrrrcJyzNhtbawWLR3jg6mjBgZPF9BifbFjuPZWUX/FtwIgTxfSfmcr0l66o+zMN6/7aXQW4O16KOW6XYs77+phzrb8b4OWHnUjMKKvytSLQfV3okfeSmfGSG39+6IeVpYKo8yX0mpLCsVjTjXgwV5nwdlGy8m1vfN2U5BSUcSyuhEcmJfHH4frT2bD2aAbu9komhQXg62TN8ZRCei6LJj5Ld/59nawIdNWP0HqtszdWlhYs7hPC4j76T1R+889FBq2puy/tmdraiFzcHS2Z9LSH7rqaUEzPWfHEp+uuXb6uSgI9rigTaaX0nBXPvIHevP6wK0lZGt5YnsIvBwxvHpr4WnNvczvCpp03+nud7SyZ9awXAe5KMvPL+PlAHu/9cPGGR0iZ2pxvCnTX1PFOuDpZcOB4KT2GZZF/xfSVQB9Lg2uqn6clR9bov5LxzkB73hloz87IEh54VdfJO7yvboTYrq8M37vx0qQcVvxq/noxZ3UutioLFo9yw9XxUlvindRraEukMX2wK9NediUmqZR+Hxi2JbxdLVk5wRNfN0tyCso5FlvCI++mVnyaN8BTSa97dOfm6Ff6dhfA/aNS2HXUvE+51x7M0sWJnn74OllxPFlNz8VniM+8Mk4YPkg8MuHOiv/vEGTPc53cOZdRTPDEfwHdJ82nP+FPiIeK/OIyNkXl8MKKuGo/+Wwuc1bl6crEaDdcHSx0ZWJMmmGZ8Lak/IqXcEQcL6H/1HSmv3Jl+zLdoEwEeFryw2R3PJwtScsuY/+JEu4emkJ8qv74n7zHlm8m6OvKmim6+jVleQ5Tl1c/Uq6urT2XiLvKmkmt78DXVsXx7Dx6bo8gvkBXh31tbQi0v74vptlYWjC9TXNCHO3JL9WwKTGVF/46SE5p/Xl/mTFr4xNxV6mY1PIOfG1tOJ6TS8+de4kvvOJc2OnPhbWFBR+3bYW/rS3qsjKiLqXfnKTvgPOzteVIzwcr/v1Oi6a806IpO1PTeGD7npt3cEJcJ4W2Fm/qsrGxITo6muBgw2/Ax8bG0qJFC4quY+6dQWYeuXUapXVBu6URAIr7jDdI/0u0u4IAUDD1Kilvb1omA6DoWb+fXtQ17abGACge/m/HCADt1ktxQsoEAIq35eV42o91nb+KvifMnBPz0q5tAYCibf16+m8O2sM+ACgeOGfejJiZdkdDABTDI82bETPTLu4AgKJbvJlzYn7a3boHAopv15s3I2amffEpABSrfjFvRuoB7YA+5s7CTaM4utTcWTBKGzrU3FkwuVrN9G/QoAF79+6tsn7v3r34+fndcKaEEEIIIYQQQgghbjW1mi70yiuvMGrUKEpLS+nevTsA27dvZ+zYsYwZM8akGRRCCCGEEEIIIYS4FdSqk2Xs2LFkZmYyfPhwSkp0cyptbGx49913r+krQUIIIYQQQgghhLhJbtMv+dRHtepkUSgUfPjhh0ycOJHo6GhsbW1p0qRJrb8YJIQQQgghhBBCCHGrq1Uny2UODg507NjRVHkRQgghhBBCCCGEuGXdUCeLEEIIIYQQQggh6rnr/qawqK1afV1ICCGEEEIIIYQQQhiSThYhhBBCCCGEEEIIE5DpQkIIIYQQQgghxO1Mvi5008hIFiGEEEIIIYQQQggTkE4WIYQQQgghhBBCCBOQ6UJCCCGEEEIIIcTtTL4udNPISBYhhBBCCCGEEEIIE5BOFiGEEEIIIYQQQggTkOlCQgghhBBCCCHE7Uy+LnTTyEgWIYQQQgghhBBCCBOQThYhhBBCCCGEEEIIE5DpQkIIIYQQQgghxO1Mvi5008hIFiGEEEIIIYQQQggTkE4WIYQQQgghhBBCCBOQ6UJCCCGEEEIIIcTtTL4udNMotFqtzM4SQgghhBBCCCFuU4q/vzJ3FozSdnrF3FkwOZkuJIQQQgghhBBCCGECNzxdKDc3lz///JNmzZrRvHnzG9qXYtxfN5qdW5p2dlcAFJ0vmDkn5qeNCABA0fOsmXNiXtpNjQFQMNXMOTEvLZMBUAw8auacmJ92RSgAiqEHzZwT89IubQ+A4pEYM+fE/LRbGgGguP+8eTNiZtqdQQAonok2c07MT/uTrj2mGPGPmXNiXtpPOwKgeOCceTNiZtodDQFQDDhu3ozUA9pVLQGJExUxQq6hFdfQ/wSZv3LTXPdIlr59+/Lpp58CoFar6dChA3379qV169b8/PPPJs+gEEIIIYQQQgghxK3gujtZdu/ezb333gvAunXr0Gq1ZGdns3DhQqZPn27yDAohhBBCCCGEEELcCq67kyUnJwc3NzcAtmzZwtNPP42dnR2PPfYYZ86cMXkGhRBCCCGEEEIIcQO0ivq53Iauu5OlQYMGREREUFBQwJYtW+jRowcAWVlZ2NjYmDyDQgghhBBCCCGEELeC637x7ahRo3juuedwcHAgKCiI+++/H9BNI2rVqpWp8yeEEEIIIYQQQghxS7juTpbhw4fTqVMnEhISCAsLw8JCNxgmJCRE3skihBBCCCGEEELUN/J1oZumVp9w7tChAx06dECr1aLValEoFDz22GOmzpsQQgghhBBCCCHELeO638kCsGzZMlq2bImNjQ02Nja0bNmSr776ytR5E0IIIYQQQgghhLhlXPdIlokTJzJv3jxGjhxJ586dAYiIiOCtt97i3LlzMmVICCGEEEIIIYSoT27TL/nUR9fdybJkyRK+/PJLnn322Yp1Tz75JK1bt2bkyJHSySKEEEIIIYQQQoj/pOueLlRWVkaHDh2qrG/fvj0ajcYkmRJCCCGEEEIIIYS41Vx3J8vzzz/PkiVLqqz/4osveO6550ySKSGEEEIIIYQQQpiItp4ut6FafV1o2bJlhIeHc/fddwOwf/9+EhISePHFFxk9enRFurlz55oml0IIIYQQQgghhBD13HV3shw/fpx27doBEBMTA4Cnpyeenp4cP368Ip1CIS/WEUIIIYQQQgghxH/HdXey7Nixoy7yIYQQQgghhBBCiLogXxe6aa77nSxXSkhI4MKFC6bKixBCCCGEEEIIIcQt67o7WTQaDRMnTsTZ2ZmGDRsSFBSEs7Mz77//PqWlpXWRRyGEEEIIIYQQQoh677qnC40YMYJ169YxZ84cOnfuDEBERARTpkwhPT2dpUuXmjyTQgghhBBCCCGEqKXb9Es+9dF1d7L88MMPrF69mkcffbRiXevWrQkMDKR///7SySKEEEIIIYQQQoj/pOueLmRjY0PDhg2rrG/YsCHW1tamyJMQQgghhBBCCCHELee6O1lef/11pk2bRnFxccW64uJiZsyYwYgRI0yauRsx7G4fYsd2QD2tC5Ej2tC1oVO1aXvf6U744Du5+P5d5Ey5m33DWtOjiUuVdM42lnzaK4SkCZ1QT+vCidHteLSZax0eRe1NHuxE4kZfCnf6s+MzT1oEX33QUp/7bYla5U3RLn+iVnnz1H02Bj+P+8UHbURAleXTt10q0hj7uTYigLefczD1IV7VsMeciP06CPX6ECIXBND1Tpsa03draUPkggDU60OIWRbEaz0Ny0yLQGt+es+HuOVBaDc15s1ezkb34+duycq3vUlfHUzBLyEcXtSAdo1VJjuum8X2n4v4Dd1JSNd1NG22Cvs/EsydJZMb1t2d2I/vQP1lKyKnNqFrU/tq0/o4K/l+aCAnZzejbHlr5g3wq5Kmd3tn/pnShKzFLcn/oiWHP2jK813qZ4y40rD7PImd3hL1orZEjr+Dro2rr68+Tkq+fzmYk1PupGxxO+b9L8Bouje7e3Fyyp0ULmxL/MxWzP1fACqled9qP+xxJ2K/CUS9MZjIRdcQE1rZELkoAPXGYGKWB1aJCQB97rEn6vMGFG0MIerzBjzVxbAMTX7eFe2WRgZL8qoggzTLx3hWSRMxz//GD/g6TX7JmcSf/Cnc2oAd871p0dDqqtv06WZH1De+FIUHEvWNL091ta027bgBTmh3BjFvhGGd6H2vLVvmeJG2IQDtziBCG1/9995Mwx52JfazRqhXNSPyw4Z0bV79MQJ0a2FH5IcNUa9qRsxnjXith4vBz3dMDUT7U/Mqy2/jG9ThUdSNYfd6EjulNep57Ykc24KujaqPHb1DXQkf0ZSLs9qQ81E79o1pTo/m1bfN6pPJA11I/DGAwi2B7Jjnc+11Y7kfRVuDiFrux1Nd7Qx+PvRJR45+5UfOb4Hk/BbIvk99eKRT9WVr6Wh3tDsa8ubT9fecDXvIjdj5TVF/04LIGY3o2syu2rQ+Lkq+fz2Akx83oey7O5n3gs9NzOmNMXVMAHC2s+DTV7xJ+rIJ6lXNODE/hEfb6q8ncYsbGY0bn77iberDq1Z9vYZeaekbHmi3NOLNp4y30f/ztIr6udyGrmm6UJ8+fQz+/ccffxAQEEBoaCgAR48epaSkhAcffND0OayFvq09mP94CMM3xLD3XC6v3eXD5kF30mLuIRJyiquk7xbsxLYz2UzYep5stYZBHbz5dWAL7lp8lCNJBQBYWSrYNrglFwtKeeb7aC7klNDAWUVeSdnNPryrGvu8I6OfdeClaZmcTtDw/ktObFvgSbP+KeQXGp+Md3dLa9ZMc2Pil7ms26Wm9322/2fvvqOjqN4Gjn832fTeCyEQOkgHfaWIioIIKoIKiv7AShOkiCigINJUlKYixVBEVLCgoJQAKiBEMKAigdAC6b2XTbKb7PvHhiyb3YT0Dfh8ztlzYHJn9s7duc+9c+fODNsXetB3XAonzhYBcPvzyVheNyzXsaUVB1Z58c1BVdky3yHxBtt9sJctwbPd+O5XFQ1pRD9HVoz1YuLqFI6eVTHuQRf2vONPh/HRxKRojNI391Gy+x1/1u/N5pkPkujTwY7VE71IySrm+6O6Y8DeRkFkgppvjuSyfKynye91dbTg6AcB/HpaxYNz40nOLKalnxWZuY3vOLkRRb6GwrZuZA9vif/kI+bOTp0bcYcrK572Z+LncRy9kMe4ez3Y82oQHWadJybd+CHeNlYKUnI0LNqVzLQHvExuMz1Pw6JdSUTEF1JUrOWhLs5sfLEpydkaQs7k1Pcu1ciIHm6seCKAiV9Fc/RyHuPu8mTPpFZ0mB9OTIapcrAgJVfNoj0JTLvPdOdu1B3uvDusCc9/fpVjkXm08bZh05jmAEz/xjxvpBvRz4EV4zyZ+EkKR8MLGDfYmT0L/egwNqbimLDAj/V7snnm/ST63GbL6pcNY8Kd7W3YNtuHtz5PZ8fRPIb1cWD7bB/6vhrHifP6tubM1SLun6WPjcUlxnF4z5/5PLcsuez/ReqGvXF65lPOTH/CmWffTeVCrIY3/+fC/g+8afu/eHJVFbQbHazZNs+Tt4Iz2fF7PsP62rP9bS/6Tk7kxLkig7Q921oz9mEn/rlUZLQdB1sLjp4p5JtD+Xz2mke97F9NjejtxIpnfZj4WSJHI/IZN8CNPbMD6TDtMjGpJo4bbyt2z27K+gOZPLMqnj7t7Fn9oq/uuDmuiwHDl8Zifd2Ao4ejJf982IJvQrMbbL/qwoju7qx4LJCJ26I4GpnLuL5e7JnYhg4LzxCTYfw792vlyP6IbGbvjNP1te70ZNe41vzfB+f4OzbfDHtQNTOfLK0b76VyIUbNm/9zZf9SH9qOjqukbtiwba4Xb23IZMeRfIbdZc/2eV70fSWhrG7Epmh4Y30Gl+J0cXbMA478uNCbbmPjOXvVMPYO7WPP/7W3Ic5ErGosRtzpzIrRvkzckMDRC/mMu8+NPa83o8Nrl4hJM9GWKEvb1B9TmPZg46r3lamPmGClhP1zA0nOKubxD2KJTVPT1NOKHFVJ2XZuf+OqYR+8qQ0H5jXjm9CG6Vs09jYUYGgve/6vrS1xJn4HIRpalWayuLi4GHwee+wxHnroIZo2bUrTpk156KGHGD58OC4ujWPUcHrfJgSHJRH8ZxIRKSqm/XSFmKxCJtxpepR82k9XWHo4jrDYXC6lFTBnXxQX01Q83N69LM3zPX1wt1fy6OfnOBaVQ3RmIUejsjmdkNdQu1VlU0c6smhTDjsOFRAeqWHMgnTsbRWMGljxFYWpIx3Z/2ch736ew/koDe9+nsPBsEKmjtRflUrNLCEpXf95qI8tl2I1HPpLHwiv/3tSeglD77Lj11OFXIlv2EGG6cNcCQ7JJnhfNhExaqatSyUmRcOEIaaP0fGDXYhO1jBtXSoRMWqC92WzYX82M4brr7iGXSxk5oY0th3OpbCCE6DXH3cjJkXD88uT+fNCIVHJGn75R0Vk4s0X8PPv9idtWhdyB958V1erYvogT4IPpxN8KJ2IhEKmfRlPTLqaCfeZ7uxFpaqZujWeLUczyMo3fTwfisjjh5PZRCQUEplcxKr9qZyOUVU6Q8bcpt/vQ/DRNIKPphGRWMC0b2KJyShiwt2mB5Ki0oqYuj2WLcfTySowXQ69Wjhw9HIuX/2ZQVRaEfvP5fDVnxn0DKw4BtW36cNdCd6XTfDeHF1MWJumiwkPmb4qPH6Isy4mrE3TxYS9OWwIyWbG465laaY+6sr+Uyre3ZbJ+Vg1727L5ODfKqYOM4wzmmItSRnFZZ/UrBLKK1QbpsnINU5Tn6Y+7sSiL7LYcURF+BU1Y5akYm9rwaj7Kz52pz7uzP6wAt79Mpvz0Rre/TKbg6cKmPq4YZk62CnY+qYnL32QZnK/vtifx4LPszhwsmEH46ti+sMeBP+SSfDBTCLiipi2KYmYNDUTBpqeoTZ+oCvRqWqmbUoiIq6I4IOZbPg1kxmP6PsTGbklJGUWl30GdHEgv7Dkphtkmd7fh+DQVIJDU4lIKmDadzG62HGXt8n0076LYemBRMKi87iUUsicXXFcTCnk4Y6uDZvxapr6uDOLvtANloRfVTPm3ZQq1g0V736ZxfkYNe9+maWrG9fNQvkpVMWe4youxmq4GKvhzeBMclUl3NnBcOarv6clH09x5+lFKagb8fWa6YM9Cf4tg+DfMoiIL2TalkRdXbnf3WT6qFQ1Uz9PZMuRTLLyGzbe1UZ9xITn+7vi7mjJo+/HcOy8iuhUDUcjVJyO0vevU7OLDeLGQz2cuJRQxKHwhhmgbOxtqL+HJR9P9OLp95NQF8vTXYX5VWmQZePGjVX+mJuVpYIeTRwJuZhpsDzkYia9m1VtiqVCAU42lqTn60+MH2nvTmh0Dp8MbUninDv4d2o3Zt0TgEUjm+EU5G+Jn6clIScKypYVqeHQX4X07lTxM3N6dbQ2WAdg3/GCCtexUsIzD9iz4aeKB5m83SwY0seW4F0NOxBlpYQerWwIOWXY8IT8lU/v9qanNvZqb0vIX4bp953Mp2drG5SWVf/uR+50IOxiIdtn+ZL0ZXNOfdSUFx9ovFN7/6usLBX0aG5vNLsk5EwOvVvV3YBI/w6OtPWz4fD53DrbZl2yslTQI9CekHOGJ3ch57Lp3aLmt/j9fimXHoH23N5cN6gS5GnN4I7O/Hwmq1b5rSkrJfRobUPIKcOT+JBTN4gJp8rHBJVBTOjV3jjO7DtpvM3WTayI29qMyE2BfPWGN0G+xpNI7+lsS9LXzTn/WVPWTfHCy6UagaeWgvyU+HkoCflTXz5Fajj0dwG9b6v4Vsdet9kYrAOw74TKaJ1Pprjz8x8qDp40bGMaOysl9GhhS8g/hm1YyD959G5r+vaAXm3sjdLv+zuPni3tKmxLXujvytdHs8kvvHlODKwsFfRo6kDIOcM6HXIum95BVYuhur6WhUFfq7Epqxth5fpU/xTQu5JbJXp1sDFYB2Dfn6oK17GwgJH3OuBga0FouP7EWqGALbM8Wboty2h2S2NiZamgR5AdIacN27qQf3Pp3cZ8g+t1rb5iwiM9nQi9oOKTF31J/Kw1/y4LYtZwDywqOEuzUsIz/ZzZ8GtmbXepShp7G6pQwJbXfFj6bSZnoxpvPWkUtI30cwuq9tuF+vfvz/fff4+rq6vB8uzsbB599FF++eWXuspbjXjaW6G0VJCUYzhVNSmnCN82rlXaxqt3NcHBypLtp1PLlrVwt6W/my1b/05m8KZwWnvY8cnQligtFSw42HieVeHroYtcSemGlzuS0otpZqJjf/16pta5tr3yHr3bDldHCzb9XPEAypjB9uTka/n+t4a9OunpbKk7BjLL7U9GMb5upvfH182SpIxy6TOLsVIq8HS2JDGjapePWvgqmTDEmWU7Mlm8LZ072tqyarwnhWotW35pnLeL/Bd5OpUeI1mGnfukLA2+LtUOiwac7SyIW9EBG6UFxSVaJn4ex4HwxjnI4umo1JVDtmGnJClbg69zzZ+LsS0sAy9HJb/PaItCocDKUsHqQ8m8ty+ptlmukbKYkFHu984oxte9GjEhQ6OLCS6WJKYX4+umNJFGt/ya4xGFjF6azIU4NT5ulrz5lBvHljXhtnExpOforsbt+TOfb47kEZWkIchXyYLR7vzynj89JsdQ1AD9xWtlkJRheHUwKaOYZj6VtBvupsrIsExH9renextrbh+fUIc5bhieTsqK44Sr6YEEX1dLk+mtlAo8nZQkZhr+7fZWtnRqZssLn95c5VMWO3LK7WuOGl/nql1YeLW/Lw42lmw/lV4fWawT+rphfJzXtm4AdAyyIvQTP2ytFeSqtAybm8y5604SX3/KBU0xrPqucfcfKm5Ti2vdpjYm9RUTWvhY0b+jPVuPZDN4cQyt/az55EUflBYKFnybarTNR293wtXBkk2/NsyFi8behr4+whVNsZZVP5rnQo4QplQ78v32228UFRnfa1tQUMCRI1V7bkNhYaHBg3MBbGzq9sGg5QfFFArQVmGk7Mkunrx9fyBDPz9LSp6+obNQKEjOK2Ls95co0cKpuDz8na15rV+AWQdZRg20Y+3r+imKQ2bognH5fVUobjxQaLSOiWXXvPCQA3v+KCAhteIpns8/7MDWffkUGh8uDcJkGVRSCKaOGVPLK2OhUBB2sYA5m3Wdxr8ji7gt0JoJQ1xkkKURqu4xUhU5BSV0fesCjrYW3NfBiWVP+ROZUsihiMZ3a+E1NYkXlbm7jSNzHvRj4lfRHL+SRytvW1aOaEpClpqFuxNrldfaqG67YJxeFxSuX8fkNq9bujdMf5XuzFUIPVvA5Y2BjBngxPLvdR3C7Yf1x0Z4VBFhFwuJ2tyMIXc4sONo3R83o+53YO2r+qnqQ97QPQumTtoNhaJsnQAvS1ZOcmfga0lmawfqgsm2sZrpwfC4uOaF/q78G1XAn5durlk+15Tfpyr3tXq48/Zgf4auu0RKbuOZyTLqfgfWTtffMjpklm5guDr9o2uqUp/Ox6jp+mI8ro4WPNbPns1veHL31ETORanp3saaKY85031sPDcLo3hoYtmtoK5jgoUCkrOKGbs2gZISOBVZgL+bkteGepgcZHnhPlf2/JVLQkbD1p3G2IZ2b2XNlKEudJ9knue9CVGRKg+ynD59uuzfZ8+eJTFR31EuLi5m7969NGlStbchLFmyhPnz5xssmzdvHnB/VbNTodR8NZpiLb5Ohre5eDtak5Rb+SXBEZ09CX6sNU9sjeDgJcPR0IScItTFWq5/1tK5ZBV+ztZYWSrMdv/fzt8LOH5Wf3XYxkoXwHw9LElM0w+AeLsZz1S5XmKa8awVb3fT6wT6WnL/7TYMn5VW4fb6drGmXTMrRr7Z8FeoUrOLdcdAuVkr3q6WRrNbrkk0McvF28UStUZLWnbVb4JOyNBwNsbwbOJcTBGP9Wn4tyuJiqXmlB4jroYh0NtZSVJ27TotWi1cTtYdA/9EF9De34ZZD/lwKCKyVtutD6m5Gl05uBjOWvF2UhrNbqmOBQ/7s+W47jkvAGfiC3CwtmDdM81YtCex1gNZ1aWPCUpAP8Dv7Wp8pe0akzHB1TAmJGZoTMeZSma+5Rdq+fdqEa39K54plJheTFSyutI0tbHzaD7Hz+nLoazdcLcg8bqY7+16g3Yj3fgqprerRdk6Pdpa4+Nuycl1fmV/V1oq6NfZhknDnLAZEE1JI34UQ2qOxnSccFGSlGk6TiRmFptMr9ZoScsxLEs7awVP9nFm7raUus14AyiLHU7lYoejFUk5N+hrdXcn+OnmPBF8mYPnG9dzaHYezef42evqhvW1umFpWDdMXKW/num6YVyf1Bq4HK87lk5eKOL2djZMecyZ8cvSuKuTLd6uFkRv07/BTWmp4MMJbkx93JmgpxrPSWVZm+pS/tg3nsVxM6uvmJCQoUFdjEE8PBdXiJ+bEiul7ji5JtBTyf2dHBj+QcP9/o25Db2rox3erpZEb9G/cUhpqeDDlzyYOsyFoDHR1drXW94t+iafxqjKr3Du2rUr3bp1Q6FQ0L9/f7p27Vr26dGjBwsXLmTu3LlV2tasWbPIysoy+MyaNavGO3E9dbGWk3G5DGjlarB8QCtXjkVV3Jg/2cWTTU+0ZtTX59l9PsPo70ejsmnlaVs2uwGgjZcd8dmFZn3AUm6+lsuxxWWfs1c0JKQWM+B2/cwgKyXc3c2GY/9WfCkx9EyRwToAA++wNbnOc0McSM4o4edjFV95e+FhB8LOFXH6UsPfG6nWwMlLhQzoZngf8IBu9hw7ZzrPoecKjNIP7G5P2MVCNNV40NzRswW0bWI4wNemiTVRyXKPaGOiLtZy8mo+A25zMlg+4DYnjl2q25kDCjD7q4sroi7WcjI6nwHty5VDe2eORdb8Fid7awvKP/y/uESLAv0VvIak1sDJi4UM6GZ4z3z1Y4KdQUwIPWe8zYHdK94mgLUVtG9qTUIlgxfuThY09VKSkF4/Jye5Ki2X4zRln7NX1SSkaRjQU78vVkq4u6stx8KN38h3TWh4ocE6AANvtytb5+DJAjo+F0/XFxPKPn9GFLL1QB5dX0xo1AMsUHrcRBYwoLPhbQADOjtw7Lzp22BDL+QbpR/YxYGwyyqjtmREb2dsrBR8cbhxDTRUhbpYy8mYPAa0M3xA5YB2zhy7UnEMfbKHO5ueCWLUpkh2hze+qf25Ki2X4zVlH33d0D8jwkoJd3ex5Vh4xfU89GwhA3oYPldiYM/K1wHdVfxrg55b9ufS+YV4ur6o/8SlaFi6LZsHZppvRqAp6mItJ6+oGNDJ8ILSgI6OHLvQeN8cVV31FROOnlfRytfK8BzDz5r4dLXBAAvAc/1dSc4u5ueTDXcbcmNuQ7cczKHzhFi6TtR/4lI1LP02kwfm3Fy3YYpbS5Vnsly5cgWtVkuLFi04ceIEXl76N09YW1vj7e2NpWXVHtRnY2NT57cHXW/Z73FsGdGGsLhcQqOyGft/vgS62rDmuK5RWvxAM5q42DBm+wVAN8Dy+Yg2TNkVyR/ROfg46kZHVeoSsgt1lfjTPxKY3NuPlQ+34KNj8bT2sGP2PQGsOtb4pnGu2JbL7DHOuifWx2iYPcaZ/AItX4boG7rNc92ISylm9qe6zt3K7bkcXu3FzGec+PGIiqF32XH/7Tb0HWd4hU2hgOeG2LN5dx7FFZwjONkreKK/Ha9+ZL4O1LIdmWx51YewiwWERhQwdpALgV5K1uzW5Wnxsx408bBkzIe6afJrdmcx6WEXPnzJk/V7s+jVzpYXBjrz1Pv6joyVEjoE6gZQrJUKmngo6dLCWtcpS9ANoizfkcmxDwOYNcKN7UdyuaOtDWMfdGbsqmRuNoo8NdbR+kbcKjYPm3MZFLtYo/FvvG/Lqaple1PZMq4pYVdUhF7KY+y9HgR6WLHmF93si8VP+NLEzYox6/S3A3YJ1HWaHW0t8HJS0iXQliKNlnPxupPKNx7yJuxKPpeTi7BWKhjc2YnRfdyZ8HnjueJY3rIDSWx5rjlhUfmERuYx9i5PAt2sWXNYN0V58aP+NHG1Zsymq2XrdAnQdYocbUrLIcCOomIt5xJ0HaNd/2Yx/T4f/orJL71dyIYFj/iz83Sm0eBLQ1n2fSZbXvMh7GIhoecKGPugM4HeStb8rIuBi59zp4mHkjEflMaEn7OZ9IgLH471YP2ebHq1t+WFB5x56l39zMGVP2Ry+IMmzHzClR9D8xjay4H7u9nR99W4sjRLX/Rg1/E8opM1eLvq7id3trdg8wHd7YMOtgrefsad747mkpBeTHMfJYuf9SA1q4QdxxruFrMV3+Yw+xkXLsaquRinYfbTLuQXlPDlAX0eNs/yIC61mNnrM3X7/10Oh1f5MPMpZ348ms/QPvbc38OWvpN1cTNXpSX8iuEAc16BlrTsEoPlbk4WBPpY4l86m7JtU10bnJheTFK6eUdilu1KY8vkJoRFqgg9r2LsAFcCPa1YE6K7GLN4lJfuuPlI15lfE5LJpEHufDjGm/UHMunV1o4X+rvy1Io4o22/cJ8rP/yZQ3puI35lTCWW/ZLEltFBhEXnEXoll7F9vAh0t2bNEV0dWvxIAE1crBiz5QqgG2D5fHQQU76N5o8rufg46bqgKrWW7AreVNYYrPg2m9lPu5a+BUjN7GdM1Q1P4lI0zP4sE4CV32VzeKUvM5905sejKob2seP+Hnb0fUV/0rfoRVf2HFcRk1yMk72CJ/s7cE8XWwa9rosx6dklpGcbHv/qYl29uBDT+GaHLNudypaJAbq6clHF2P5uurpyUDejefFIH5q4Kxnzqb4udGl2XZvqrKRLs9I2Na7iwV1zq4+Y8Om+DCY/6MbK53z4aE8Grf2smT3ck1W7DWeDKxTw3L2ubP4tk+IGDo2NtQ1NzykhvdxzONXFWhIzirkQKxc4hflUeZClWTPdNKySxn7pCdh+OhUPeyVz72uKn5M1ZxLzGbwpnOhMXdD2c7Ym0FU/yDPu//ywsrRg9aOtWP1oq7Llm04m8dw3FwGIzSpiYHA4yx8K4vSU7sRlF7LyaDzvHWp8J0/vf5GDnY2C1TPccHOy4PjZIgZOTSE3X392E+ijNLiKGPpvEU/OTWfhOGcWjHXmcpyGkW+mceKsYeC6/3Ybmvkp2fBTxVcmnhxgj0IBX4WY7+rF9sO5eDhZMHeUO37uSs5cLWTwvHiik3UdEz83SwK99NOcryZpGDw3nuVjPXn5IRfi0zS8sjaF7697HoK/u5K/Pw4s+/9rj7vx2uNu/HZaxb1v6BqEsIuFDFuYwJJnPZg7yo0riRqmrk3ly98a54NPK2N7Jp2mow+W/d97ySkAsoYFkfRuL3Nlq85sP5GJh6Mlc4f64Oeq5ExcAYOXXSE6Tdco+7lYEehuOCvp7wVty/7dM8iep3u7cTWliKAZ5wBwsLFg9egAAtytUBWVEJFQyDNro9l+IrPB9qu6tp/MwMNRydwhfvg5W3EmXsXgjy8Rna6r+ybL4c0OZf/u2cyBp+/w4GpaIUFzzgCwcHcCWi0sfEQ3QJOSq2HX6Uzm/Gi+Qenth/PwcE5l7tNu+LkpORNVxOC3EvQxwd2SQG99k3g1ScPgtxJYPq40JqRreOXTVIOYEHqukCeXJLFwjDsLRrtzOUHNyCVJnDivP0EI8LTkqzd88HS2JCWrmD8iCrhzWmzZ9xaXQKcga0bf74ergwUJ6Rp+Pa1i5OJEclUNNyL1/lfZunZjmjtuTpYcP1vIwNeSDfIQ6KM0GCQLDS/kyXdSWfiCKwued+VyvIaR81M4ca56D2B5pI8dm97wLPv/tnm6izhvb8pk/ibzznbYfiwHD6ck5j7uqTtuogsZvDia6NRrbYmSQM/r2pJkNYMXx7D8WR9eHuSmO242JvL9ccNncrX2s+au9vYMeOfmncq+/VQ6Hg6WzH3QXxc7ElQMXn2B6IzS2OFsGDvG9fXS9bVGNmf1yOZlyzf9kcpzX1xp6OxX2ftfZ2NnY8HqqaV141whA19LMqwb3uX6VOGFPPlOCgtfcGPB825cjlcz8h3DuuHjZsmW2V74uVuSlVfC6cgiBr2exIGb7C1c12z/IxsPx0TmDvfWtamxhQx+P4ro1NI21VVJoEe5tmSJvs/ds4UdT/dx1bWpUy40aN6roz5iQmyahoELdGlOf+hKXLqGlbvTee8Hw9vy7+/sQDMvKzb80vBxsbG2oaKabsWHJDVSCq22enfHb968GU9PT4YMGQLAzJkzWbduHR06dOCrr74qG4ypUWbe+L3G694KtO/2BUDRq/EN3DQ0bajuHmTF4Etmzol5aXfrOiAK5t8g5a1NyzwAFGP+MXNOzE+7uQsAivEnzZwT89Ku6QGAYtBlM+fE/LR7WwKguCfKvBkxM+1vuv6H4vFzZs6J+Wm/bQ+AYtKfZs6JeWk/vh0Axb1XzZsRM9P+2hwAxagz5s1II6D9siMgcaIsRkgbWtaG/hcoft1s7iyYpL13jLmzUOeq/EyWaxYvXoydnW6qeGhoKB9//DHvv/8+np6eTJs2rc4zKIQQQgghhBBCCHEzqPYrnGNiYmjVSnd1/YcffuDxxx9n7Nix9OnTh3vuuaeu8yeEEEIIIYQQQojakLcLNZhqz2RxdHQkLU13j2BISAj336977bKtrS0qleknawshhBBCCCGEEELc6qo9k2XAgAG8+OKLdOvWjQsXLpQ9myU8PJzmzZvXdf6EEEIIIYQQQgghbgrVnsnyySef0KtXL1JSUvjuu+/w8PAA4OTJkzz11FN1nkEhhBBCCCGEEELUgraRfm5B1Z7J4urqyscff2y0fP78//bbT4QQQgghhBBCCPHfVu2ZLABHjhzhmWeeoXfv3sTFxQGwZcsWfv/9v/0KZiGEEEIIIYQQQvx3VXuQ5bvvvuOBBx7Azs6OU6dOUVhYCEBOTg6LFy+u8wwKIYQQQgghhBCiFrSKxvm5BVV7kGXhwoWsWbOG9evXY2VlVba8d+/enDp1qk4zJ4QQQgghhBBCCHGzqPYgy/nz5+nXr5/RcmdnZzIzM+siT0IIIYQQQgghhBA3nWoPsvj5+XHp0iWj5b///jstWrSok0wJIYQQQgghhBCijpj7LUL/obcLVXuQZdy4cUyZMoXjx4+jUCiIj49n69atzJgxg4kTJ9ZHHoUQQgghhBBCCCEavWq/wnnmzJlkZWVx7733UlBQQL9+/bCxsWHGjBlMmjSpPvIohBBCCCGEEEII0ehVa5CluLiY33//nVdffZU5c+Zw9uxZSkpK6NChA46OjvWVRyGEEEIIIYQQQtTULfomn8aoWoMslpaWPPDAA5w7dw53d3d69uxZX/kSQgghhBBCCCGEuKlU+5ksnTp1IjIysj7yIoQQQgghhBBCCHHTqvYgy6JFi5gxYwY//fQTCQkJZGdnG3yEEEIIIYQQQgjRiJj7LUL/obcLVfvBt4MGDQLgkUceQaHQ39el1WpRKBQUFxfXXe6EEEIIIYQQQgghbhLVHmTZuHEjTZs2xdLS0mB5SUkJ0dHRdZYxIYQQQgghhBBCiJtJtQdZnn/+eRISEvD29jZYnpaWxv3338+YMWPqLHNCCCGEEEIIIYSopVv01pzGqNrPZLl2W1B5ubm52Nra1kmmhBBCCCGEEEIIIW42Cq1WW6UxrenTpwOwcuVKXnrpJezt7cv+VlxczPHjx7G0tOTo0aP1k1MhhBBCCCGEEEJUm2LvF+bOgknaQc9Ue53Vq1ezdOlSEhISuO2221ixYgV33XVXhekLCwt55513+OKLL0hMTCQgIIA5c+bw/PPP1ybrFary7UJ//fUXoJvJ8u+//2JtbV32N2tra7p06cKMGTPqPodCCCGEEEIIIYSoOa3x3Sg3o23btjF16lRWr15Nnz59WLt2LQ8++CBnz54lMDDQ5DojRowgKSmJ4OBgWrVqRXJyMhqNpt7yWOWZLNc899xzrFy5Emdn57rPzOQTdb7Nm4n2ozsAULTKMHNOzE97yQ0AxQOXzZwT89LuawmAYsw/Zs6JeWk3dwFAwXwz58T8tMwDQPHIBTPnxLy0O9sAoBhy0cw5MT/tz60BUNx/xcw5MS/tgSAAFI+dM3NOzE/7XXsAFMMizJwT89LuaAeAYkCkmXNiXtr9LQBQPHXGzDkxP+1XHQFQPHrezDkxL+0PbQFQDPpv97MBtHtbmjsLDUaxZ6u5s2CS9sGnq5X+//7v/+jevTuffvpp2bL27dvz6KOPsmTJEqP0e/fu5cknnyQyMhJ3d/da57cqqv1Mlo0bN9bLAIsQQgghhBBCCCH+OwoLC8nOzjb4FBYWmkxbVFTEyZMnGThwoMHygQMHcuzYMZPr7Ny5k549e/L+++/TpEkT2rRpw4wZM1CpVHW+L9dUe5BFCCGEEEIIIYQQNxFt4/wsWbIEFxcXg4+pGSkAqampFBcX4+PjY7Dcx8eHxMREk+tERkby+++/c+bMGXbs2MGKFSv49ttvefnll6tTetVS7Vc4CyGEEEIIIYQQQtTWrFmzyl6yc42NjU2l65R/23FFb0AGKCkpQaFQsHXrVlxcXABYtmwZjz/+OJ988gl2dna1yL1pMsgihBBCCCGEEEKIBmdjY3PDQZVrPD09sbS0NJq1kpycbDS75Ro/Pz+aNGlSNsACume4aLVaYmNjad26dc0zXwG5XUgIIYQQQgghhLiVaRWN81MN1tbW9OjRg/379xss379/P7179za5Tp8+fYiPjyc3N7ds2YULF7CwsCAgIKD65VgFMsgihBBCCCGEEEKIRm/69Ol89tlnbNiwgXPnzjFt2jSio6MZP348oLv9aPTo0WXpR40ahYeHB8899xxnz57l8OHDvPbaazz//PP1cqsQyO1CQgghhBBCCCGEuAmMHDmStLQ03nnnHRISEujYsSO7d++mWbNmACQkJBAdHV2W3tHRkf379zN58mR69uyJh4cHI0aMYOHChfWWRxlkEUIIIYQQQgghbmXVvDWnMZs4cSITJ040+bdNmzYZLWvXrp3RLUb1SW4XEkIIIYQQQgghhKgDMsgihBBCCCGEEEIIUQfkdiEhhBBCCCGEEOJWpjV3Bv47ZCaLEEIIIYQQQgghRB2QQRYhhBBCCCGEEEKIOiC3CwkhhBBCCCGEELeyW+jtQo1dlQdZVq1aVeWNvvLKKzXKjBBCCCGEEEIIIcTNqsqDLMuXL69SOoVCIYMsQgghhBBCCCGE+M+p8iDLlStX6jMfQgghhBBCCCGEqA/ydqEGU+sH32q1WrRa+cWEEEIIIYQQQgjx31bjQZbPP/+cTp06YWdnh52dHZ07d2bLli11mTchhBBCCCGEEEKIm0aN3i60bNky3nrrLSZNmkSfPn3QarUcPXqU8ePHk5qayrRp0+o6n0IIIYQQQgghhKgJebtQg6nRTJaPPvqITz/9lPfee49HHnmEoUOH8v7777N69epqvYWooU24y5vIt7ugWtaTsNduo29LxwrTDuviRsjLbUle3I2s93twbHoHBrZzacDc1q15r9gSd9SF/DOu/LrVkQ6tK//pO7S24NuPHbjymzPaS25MedbGKI2jAyyfY8fVQ87kn3Hl6HYnenayrK9dMDLvGTfivmxG/s4gfn3fnw7NrG64zvC+DoSva0rBrhaEr2vKo70djNJMeMiZyM2BqHYFEfZxAH072lbru5v5KNHua2ny8/hd+u9r3cSKH972JWV7c7K+D+L3Zf7c08X4u+rDhP4eRH7QDtX6ToTNb03fNsblcI2vi5Kt4wOJeLctxRs7s3yUv1GaYT1c+PPt1mSs7kjuuo789U4bnuntVp+70KDs/kzGf/xvtOi7gzZtv8ThQIy5s1QrEx50IXJ9EKpvWxG2LJC+HewqTd/vNjvClgWi+rYVl9c1Z9wgw1g4rJcjf34YSMaXLcnd3oq/VgTyzD1OBmnmPeWBdmcbg0/C5hZ1vm/VMWGIC5HBzVHtaEnYyqb0va3y+tevox1hK5ui2tGSy8HNGfegYTl0CLTm29l+XNnQHO3PrZky1NVoG5YWsOB/HkQGNyf/e9123nrKHUUj7ffMG+1K3NdNyf+5Gb9+6Fu1OHuXPeHBTSjY3Zzw4CY82sfe4O9vPOXCiU/8yd7ZjKRvAtkx35s2ATfebkOY8IAbkatbovqqLWHvN6dv+xvUjQ72hL3fHNVXbbm8uiXjBroapXGxt+DjF32I/6w1qq/acnZlCx7sbjrmvjHMA+137Vn+nE9d7E6tTBjkSuSaFqi2tSHsgyqUxW12hH3QHNW2Nlz+tAXjHnA1+PuYe13Q7mhn9LGx0h/8bwx358T7zcj+sjVJm1qx440mtPG3ro/dq5Z5/3Mj7utA8n9qzq8f+FW9v/FZAAU/BxH+WYBRPbirky073/Eh7utAtPtbMLS3fQVb0lkzxRPt/hZMGeZcq32pjQkD3Ilc2QbV5g6ELWpJ37aV57lfe3vCFrVEtbkDl1e0Ydz9hv0CpSW8NdyLSyt02/z73ZY80MWwb35lVRu0X3U0+nz8nF+d719VTXjQlci1Qai2tybsw2ZVa0M/bIZqe2surwli3AMVn0+M7OuE9oe27Jhl2NdytFWw/AUvrq5rQf621hx9N5CerRqmz3jNhIecidwUiGpnEGEfBdy4zexkS9hHAah2BnF5YyDjBhsfu8P7OBC+tikFO1sQvtZ0v/yaN0a6ot3bkuXjPAyWO9gq+GiiJzFbmpH/YxBn1zVl/BDz1RMhoIaDLAkJCfTu3dtoee/evUlISKh1purDiO7urBgeyKJ98XR77wxHLuewZ0JbmrqZbrz7tXRif0QWg9dcoMfSM/x6MZtd41rTNaDyBqUxmjnWhunP2zJpfj63D8smMUXL/k1OOFYcx7C3VRAZU8IbS1UkJJeYTPPZYgcG9LXifzPy6TQkm5Df1Rz43Al/n/o/W5g5wpXpw12Z9Ekqt0+OIzFDw/4l/jjaVfzdd7a3YdtsH7YczKHLxBi2HMxh+xwf7mirH0AacbcDK8Z7suirDLpNjOXIGRV7FvrR1Es/6etG3x2TosH3yasGn7mfp5OrKmHPn/ll2/l5gS9KC+j/ejw9JsXy9+UifnrHDx+3+h2oGnGHKyue9mfRrmS6zb3AkfN57Hk1iKbupjuNNlYKUnI0LNqVzD8xBSbTpOdpWLQriV4LLtL5zQtsPJLOxhebMrCjk8n0NxtFvobCtm4kz+1p7qzU2oi+jqx40ZtF29PoNjWaI2dV7JnXhKaepic2NvdRsnteE46cVdFtajSLv0ln1UveDO+l7win5xSz6Jt0es2MofMrUWw8mM3GKb4M7GYYL89EFeI7+nLZp9PkqHrd18qMuMuRFS95sWhbOt1eidbV9flNDOr69Zr7KNk9358jZ1R0eyWaxdvSWTXOi+G99eVgb6MgMlHNG5tSSUjXmNzO60+4Mf5BFyatSab9+ChmbkjlteFuTH7YtT52s1ZmjnRh+mMuTPo4jdtfjicxvZj97/neOM6+6c2WA7l0GRfHlgO5bH/Lmzva6ePs3Z1t+eTHbO6cHM+A1xNRWioIec8Xe1vzjjSN6O3Eiud8WPRdGt1mXOHIORV75gRWXDe8rdg9pylHzqnoNuMKi79LY9Xzvgy/Ux/3rJSwf14gzb2teXxpLG1fucxLnyYQl2Z8fPRsacvYAa78c9V0nG1II/o4seJ5HxZ9m0a3V69y5Gw+e95qWnlZvNmUI2fz6fbqVV1ZvOBjUBYAWXnF+D530eBTqNY/1+/u2+z5ZE8md74exYC3Y3THxrym2NuY79jQ14NUbp8UV1oP/KpeD8bH6urBmz4G9cDBVsE/kUVM+jj1hnkY2tue/2tvQ1yq6bjSEEbc6cyK0b4s+iGFbrMu6/oObzSjqYfpvkNzLyt2z2zOkfN5dJt1mcU/prBqjB/D79Cf/C4c4cO4+9yZvCmeDq9dZM2BDHZMD6Rrc/3J++1zLuM7PqLsc/8i3Ys4vvkju353uAK6uuHNom/S6TY9qrRuBFReN94K0NWN6VEs/jadVS/6GLSh1wR6KfngWS8Oh+cb/e2zSb4M6OLA/1Yk0GnKVUL+zuPA/AD83Wt0U0K1jejnwIpxniz6OoNuL5vuH1+vuY+S3Qv8dG3my7Es3pbBqgmeDO+jP/ko65f/Utov/yWH7bMN++XX9Gxjw9gHnfknstDob8vHeTKopz3PLE2i/dgYlu/I5KOJnjxy5813ziZuHTUaZGnVqhXbt283Wr5t2zZat25d60zVh+n3+hIcmkJwaAoRSQVM+z6amIwiJvT1Npl+2vfRLD2YSFh0HpdSCpmzK5aLKQU83NG1YTNeB6Y+a8ui1Sp2hKgJv1jCmJl52NvBqIcrvjoU9m8xM99Tse1nNYVFxg82trWBxx6wYuZ7+Rz5U8PlqBLmryrgSkwxE0YZB8e6NvVRFxZ9ncGOo3mERxUx5oNk7G0UjLq34pP6qcNc2X9KxbvbMjkfo+bdbZkc/FvF1GH6KwrTh7sSvC+b4L05RMSombYmjZgUDRMe0ncKbvTdJSWQlFFs8BnW24Fth3LJK9CVpYezBa2bWPPu9kz+vVLEpXg1b2xIw8HWgtua1e9Vu+mDPAk+nE7woXQiEgqZ9mU8MelqJtznYTJ9VKqaqVvj2XI0g6z8YpNpDkXk8cPJbCISColMLmLV/lROx6gqnSFzM8m/25+0aV3IHdjU3FmptelD3Qg+kEXw/mwiYouY9lkKMalqJgx2NZl+/CBXolPUTPsshYjYIoL3Z7PhQBYzhumvSB46o+KHP3KJiC0iMlHNql2ZnL5aaHR1T1OsJSmzuOyTmm36eGoI04e5ERySRXBItq6ur08lJlXDhMGmrzCOH+xCdIqGaetTiYhRExySzYb92cwY7lqWJuxiITM3pLLtcK7BieP1erWz48fjuez+M5+oZA3fHc0l5K98erau/7hZXVOHO7Poy0x2/J5P+FU1Y95Pwd5Wwaj+Fc8CnfqYM/tPqnj3qyxdnP0qi4N/qZg6XB9DH5yVxOaQXM5GqTkdWcRzS1No5qOkh5nLYPrDHgT/kknwwUwi4oqYtjGJmDQ1Ex4wPStv/EBXolPVTNuYRERcEcEHM9nwSyYzHnEvS/N8f1fcHS159L0Yjp1XEZ2i4WiEitNRhicKDrYKtk7156U1CWTkmq9eXDP9EXeCD2YSfCBLFyc2JOvKYlAFZfFAaVlsSNbFiQNZurJ41N0gnRYMYkBSpuG+Prggls2/ZnE2pojTVwt57qMEmnlb0aNlw16xv97UYS4s+ipDXw+Wlrb5ldWD4S66evB1aX/j68zSeqCPL3v/VPHWJt12K+PvYcnHkzx5ekkyao35XjQxfYgnwb9mEPxrBhHxhUz7PFF3TAxwN5l+/P3uRKcVMe3zRCLiCwn+NYMNv2UyY4hnWZr/3eXK4h9S2PN3LleS1aw5kM6+f3J59bo0qTnFJGVpyj4PdXfiUmIhh87l1fs+m1LWhl6rG8GlbeggV5Ppxw9y0bWhwSn6unEwixlDDcvNwgK2TvNj3tdpRCapDf5ma63gsV5OzNycwpGzKi4nqpn/dRpXkiv+3rpm1D9ea9w/vt74Ic5EJ2uYtjZN12buzWFDSDYzHtfnd+qj1/XLY033y6E0Ps705qWVKWTkGl/47dXels0Hcjh0uoCoJA3r9+TwT2QRPds0vnbV7LSN9HMLqtEgy/z585k7dy6DBg1iwYIFLFy4kEGDBjF//nzeeeedus5jrVlZKujR1IGQCMNR75CILHoHVdxIXk+hACcbS9LzzXcVoSaCmlrg521ByO/6fBcVwaETGnp3r/not1IJSqWCgnIDyqpC6NuzfkfVg3yV+HkoCTmp75gUqeHQvwX07lBxR6xXexuDdQD2heWXrWOlhB6tbQg5qTJIE3JSn6Ym3929lTXdWtkQvE9//KVll3A2qojR9zthb6PA0gLGDXEmMV3DyYvGo/R1xcpSQY/m9oScyTFYHnImh96t6m5ApH8HR9r62XD4fG6dbVPUnpUSerSyJeQvw3oQ8lc+vduZPn57tTNOv++vfHq2skVZwaSr/p3taNvEmsPhhnWptb81cRtbELk+iK9m+BLkY55bRHTlYGNcDqfy6N2+onKwI+SUYad+36k8erauuBxM+f2sivu62NPaX7fvnYOs6dvBlt1h5jlhqEiQ37VYp/8Ni9Rw6HQBvW+ruOPaq4OtUQzdF6aidyXTyl0cdF2R9BzzDS5YKaFHS1tC/jb8HUL+yaN3W9O3AvRqa0/IP+WOib/z6NnSruyYeOR2J0LPq/jkJV8Sg1vz7/IgZg33wKJc7+uTF335+WQuB09XfsLdECosi7/z6N2uorKwM0q/7688erY0rB+OthZcXduSmPUt2TUngK5BlZ8EudiXHhtmGngqa/PDTNSDyvobFdWDDtU76VMoYMvr3iz9JpOzUeobr1BPrCwV9AiyI+S0YZsecjqX3m1Mzxbo1dreKP2+f3Lo2UJfP2yUCgrKDUir1CUV3oZkZangmb6ubPgts2Y7UksV1438G9SN8m1onlEbOneEBynZxWw4kGW0DaUFKC1NlFWh9oa3KtWFsv7xqXL941P5FbeZ7W0JOVVuv0+q6Nnapmy/e7W3MZHGeJufvOzFzyfyOfiX4fdf83u4ikfutMffQ7fhezrb0qaJFftOmk4vREOo0dnwY489xvHjx1m+fDk//PADWq2WDh06cOLECbp161bXeaw1TwclSksFSTmGDVRSjhpf56p18l/t74uDjSXbT6XXRxbrja+nbjprUqrhyG9SqpZmTWr+Bu/cPDh2SsNbk2w5dzmPpFQtTz1szf91seTiVdO3F9UVX3ddEE3KMOx0JWUU08y74kPa101pdNUsKbMYXzfdOp7OlrrjJFNjIo1ljb/7hUHOnI0qIvSs4eDJgFnx/Pi2Lzk/BFGi1W1j0JwEsvLqr/w8nUr3MavcPmZp8HWp3eCYs50FcSs6YKO0oLhEy8TP4zgQLoMsjUmFx3hWMb6upn9/X1clSVmGnaCkTA1WSgWezpYkltYFZ3sL4ja2wMZKofv91yRz4LqO5fHzKkYvL+RCfBE+rkreHOHOsfebctukq6Tn1G/MKE9fDhXHg/J83SxNpi9fDjfy3jcZuNhbELG2GcUlume0zPk8ja8PNa66ci3mmYx1PpXFWUuT6/hWchvksvHuHPm3gPCr5juJ9HRSmo6NmRp8XU0PQPu6WpqoS6V1w0lJYqaGFj5W9O9oz9Yj2QxeFENrP2s+eckHpaWCBd/obhMZ2ceZ7i1suf31q/Wyb9VVVham6oer6d/R101J0l+V14+IuEKe/SiBf6MKcbazYMpDbhxd0owu065wKcH0b7/sOW+OnM0nPLqobnaumsra/PJlUaV6UO7YyNBUGF8q8vpIVzQlWlbtMM+tMdeUxUyjvkNxhX0HXdtRrtzK1Y99p3OZPsSDwxF5XE4q4r6ODgzt4YxlBd3TR293wtXekk2HM+pkv6qrrA9lot77ulUUJ5QkZRkOypRvQ3u3s+OF+13oOs30LbS5BVqORah4a4QH52IKScoq5qm7nPm/NrZcrKDu1KWy39/omC4uqyPlmW4LSvfbxZLEdF17a7q90B9TI+92pHsra25/Ja7C/L3yaSrrp3gTt7U5ao2WkhJ4cWUyR8PNf+ul+O+q8VlVjx49+OKLL2q0bmFhIYWFhiecNjb1P6VLW246koKqzVB6soc7bz/YhKHrL5KS27hnsox6xJq1C/RXAIa8pOu4G+27wnhZdf1vRh4b3rUn/pgrGo2WU+HFfLmriO631e1MllH3OrJ2ilfZ/4e8pXvuT/nsKxQ3/j1NHwPaytOY2G5Vv9vWWsGoex1Z8KVxh2D1ZC+SM4u569V4VEUlvDjImZ/e8eP2V2JJTK/fq3b1cTzkFJTQ9a0LONpacF8HJ5Y95U9kSiGHIhrXFXpR/VioLbfCtYe0Xr84R1VC16lRut+/iz3LnvciMlHNoTO6K0l7r7tadSaqiNAIFZfXBTGmvzPLf8ys+c7UQnXrgalyg+rNdB3Zz5Fn7nVi1NJEwqOK6NrChhVjvYhP1/D5wZwbb6CejOrvwNpp+in6Q+YkAabKSHHDWFGVOHvNx5M96NzCmr5TG8fz3KoS/ytNf2156VoWCkjOKmbsmgRKSuBUZAH+7kpeG+rBgm9SCfBQsvJ5Hwa+E13hLWbmUv43u3H9qDxOHL9QwPEL+pOeoxEqTn3YnMmD3ZgSnGy0vY/H+tC5uS19Zzfcs5tG9Xdk7dTr6sGbiUDN2kzjfoKiwnpgSvfW1kwZ5kz3iRWfXDY0k32fyo4Jo2NId1BcW2fK5gTWv9SEiA9bo9XC5aQiNh7K4Lm7Td+W9sI9buz5O4eEDPP2xY3KAePj3yC9iTh6bbmjrYIvpvny0uok0iqZzfe/FQlsmORL/MZWaIq1nLpcwJeHc+jesuFuian+718+veHvX+E2S5cGeFqycrwHA2cnVBofXxnqwp3tbXh4XgJRyRr6dbRl9cteJKQXVzj75T9L3i7UYGp8NlxSUsKlS5dITk6mpMTwKmS/fv0qXXfJkiXMnz/fYNm8efOAwTXNTqVS8zRoirVGs1a8naxIyq58BHhEd3eCRwXxxIZLHDxv3isJVbHzYBHH/9E3Pjalj/fw9bIgMUUfvL09FEazW6orMrqEe0blYm8Hzo4KElO0fL3SgSsxdXtVeucfeRw/r++YXXsTga+bpcFghLer8aj59RIzNEZXU69fJzW7WHecuCkB/SCgt4s+zbXvq+p3P36XA/Y2Fnx+wPDkqX9XOx66wx63x6+Qk69rOF7+OJUB3e0Yc78T723PrHA/aiM1p3Qfy81a8HZWkpRdu06LVguXk3VXG/+JLqC9vw2zHvLhUERkrbYr6o7hMa7n7WJ8Rf6axEyN8fHiokSt0Rp0CLVauFx6Re2fK4W0D7Bm1uPuHDpj+gQhv1DLv1GFtDbDm0P05VAuHlRWDiZmY3i7WurKoRrPlln6vCfvfpPBtsO6AfAzUUU081Yy6wl3sw6y7AzN53iE/rcqi7Pu5WOdxQ3irPGVTW83S5IyjNuFVZPceaSXPf2mJxCXat7nkKTmaEzHRhdlJXXDeOZT+bqRkKFBXax7Vtc152IL8XNTlt164OOq5OTSoLK/Ky0V9Otgz6QH3bB5MoKShp3oVUlZWBrNTLgm0cQsDW8XS6M4cT2tFv68VGAyBqx60YdHbnek35xokw8Jri87Q/M4HlEX/Q0Tx8YN1invro62eLtaEr01sGyZ0lLBh+M8mDrchaD/Ndxb7spipkv5voNlhX2HxEzjGbLezqXHROkFy9ScYoYti8bGSoGHoyXxGRrefcqHKynGM5cCPa24v5Mjw5dF19FeVV+FfSgX45nS15huQ/V147ZAG4J8rNk1p0nZ3y1Kz4PV37Wh7ctXiExUE5mo5p43Y7C3UeBsb0FiRjFfz/DjSlL9z2SpsH9cyTFdlTbzRv3yHq1t8HFTcvLjgLK/Ky0V9Otoy6RHXLB5OBJrpYLFz3owbEEiu0/oLub8e6WIri1tmPGYqwyyCLOp0f0if/zxB61ataJ9+/b069ePe+65p+xz77333nD9WbNmkZWVZfCZNWtWTbJSJepiLSdj8hjQzvDhTAPaunDsSsVTtJ/s4c6mp1swavNldocb3yPZGOXmweWokrLP2YslJCSXMKCPPsBbWcHddyg5dqpuOi75KkhM0eLqrOCBu5T8eKBup/XmqrRcjteUfc5GqUlI0zCgu37GjpUS7u5ky7GzFU8NDD1XyIDuhveuDuxhX7aOWgMnLxqnGdBdn+ZKoqZa3/3CA87s/COP1CzDXvK1NyWU7zyXlGB0r35dUhdrOXk1nwG3GT4geMBtThy7VLczThTo7rcWjYdaAycvFTCgq+H97gO62nMswnTdCY0wTj+wmz1hlwrQVHK+oFBg8GrW8qyVCtoHWFf4Fp76pCuHQgaUe/vRgG72HDtXUTmojNIP7GZP2MXKy6E8exsLSspdkCuu53pfFRXHWX08tFLq3gx0LLzi50aFni0wEWftOFZu2vZHkzwY3teB/q8lcDXR/DNE1Ro4ebmAAV0Mp/wP6OzAsfOmO+mh5/MZ0Nkw/cCuDoRdVpUdE0cjVLTytTJ4RXcbf2vi09WoNXDwdD4dp0bS9dUrZZ8/L6nYeiSbrq9eafABFqikLLo4cCyiorJQGaXXlUXl9aNrcxujWQkfveTD8Dsd6T83mqvJDXsLWYX1oIeJelBZf+NsgcE6UFoPzlb9mWtbDuTSeVwsXcfrP3GpGpZ+k8UDsxKrv3O1oC7WcvKKigGdDZ9jOKCTI8cumH6OUOjFfAZ0Mkw/sLMjYZEqo2OiUK0lPkOD0hIeu8OZH8OMB5yfu9uN5CwNP/9lvsHosrphsg2tpG6Ub0O7OpS1oRGxRXR85Qpdp10t++z8M5dfz+TTddpVYlIN60B+oZbEjGJcHSx4oJsDP56o/1tNy/rH3cr1jytrM88VGLeZ3e0Iu1hY9vuHnjPe5sDu+m0e/FtFx3ExdJ0YW/b580IBW3/NpevEWEpKdPXR2kphFCuLS7Rlg1VCmEONZrKMHz+enj178vPPP+Pn51c2/auqbGxsGuT2oOst+zWRLf9rQVh0HqFXchnbx5tAd2vW/K6borr44QCauFozZovuqvuTPdz5/H8tmPJdNH9cycPHSTcLRqUuIbvA/E/+r44VmwqYPcGWi1dLuHi1mNkT7MhXwZe79IMhm5faE5dUwuwPdIHNygo6tNKNLltbKWjiY0GX9pbk5mu5HKWLZAPvUqJQwPnIElo1s2Dp63acjyxh43f1f+/0ih+ymP2kKxfj1FyMUzP7KVfyC7V8+au+8d38mjdxqRpmb9Q9R2flD5kc/qAJM0e48mNoHkN7OXB/Nzv6TtdfvV32fSZbXvMh7EIhoecKGDvYmUBvJWt+zq7WdwO09FfSr5Mtg98yngYfeq6AjNwSNr/mzTtbM1AVannpQWeCfK34+UT9Pvhw2d5UtoxrStgVFaGX8hh7rweBHlas+SUNgMVP+NLEzYox6/RXyboE6h5C5mhrgZeTki6BthRptJyL13UY33jIm7Ar+VxOLsJaqWBwZydG93Fnwuex9bovDUWRp8Y6Wt+RsYrNw+ZcBsUu1mj8b643KC37MYMt0/wIu1RAaEQBYx9wIdDLijV7MgFYPNqTJu5KxqzQdeLX7M1k0hBXPnzei/UhWfRqZ8sL97vw1Af64/qNx90Iu1TI5QQ11koY3NOB0fc6M+HTpLI0S5/zZNeJPKJT1Xi76J7J4mxvweZfzDNDcNmODLa86kvYxUJCI1SMHVRaDrt1A+qLx3jQxEPJmGW6fVizO4tJD7ny4YuerN+XRa92drww0IWn3tef7FgpoUOg7qq8tVJBEw8lXVpY607cSmf57DqRx5yRbkSnqAmPKqJbSxumD3Nlw/7GN1NyxffZzB7loo91o1zJL9Dy5S/6urD5dU/iUouZHay7JXLl99kcXu7HzJEu/Hgsn6G97bm/u53B7UCfvOLBqP4ODJ2bTE6+tuy19Vl5JRSYeJtdQ1m2K40trzQh7LKK0PMqxg5wJdDTijUhun1b/LSXrm58pNuXNSGZTHrQnQ+f9Wb9/kx6tbXjhf6uPLVC36Z8ui+DyYPdWPm8Dx/tzqC1nzWzh3uyareuXcotKCE8xvDEO6+ghLScYqPlDWnZznS2TPEn7HKBYVnsKy2LZ0rLYlVpWezLZNJgNz587rqyuM+Vp5bFl21z7ggP/rhQwMWEIpztLHjlITe6Btny8np9nPhkrA+j+jkzdEksOaoSfEqfAZOVb75jY8WOLGY/dX2b76Zr86+vBzO9dP2NDaX1YEcWh5f5G9eDafrycLBV0KqJfoZ1kK8VXVpak55dTExKMek5JUbPq1JrtCSma7gQ2/DPL1r2cypbXg4gLFJF6AUVY+9z0x0TB3TH8uInfWjipmTMp7rjf82BdCYN9ODDZ3xZ/0sGvdrY8cK9bjz1kb5fcEdLO5q4W/F3lIombla8/bg3FgoF7+9KMfhuhQKeu9uVzYczKTbDwOP1lv2YwZappW3o+QLGDnQprRuZACx+xlPXdqy81oZmldYNL9bvz6JX29I2tLRuFKq1Rs8cyix9Nt/1ywd2tdf1uePUtPKzYumzXpyPK2LjwYa5CFzWP75Y2j9+0LB/vPg5d91+f6A7r1rzczaTHnHhw7EerN+TTa/2trzwgDNPvauv72X98ifK9ctf1R1DuSot4VGGZZNXoJsJc215Tr6W306rWPqiB6qiEqKSNNzd2Y7R9zkxfV1aQxTNzaVx3ZV6S6vRIMvFixf59ttvadWqVV3np95sP5WOh4OSuYOa4OdsxZkEFYM/vUB0hq6S+rlYEeimn7I6ro83VpYWrB7RnNUjmpct33Q8hee+uNLQ2a+V99cVYmerYPV8e9xcFBz/R8PAZ3PIvW7iQqC/hcEosL+3BX/v0s/8ee0lW157yZbfjqu592ldx8LFScGSGXYE+FqQnqnlu31FzPlQhaYBLkq+vz0TO2sFqyd54uZkwfGIQgbOSiBXpY8egV5KSq67ZBx6tpAnFyex8Fl3Fox253KCmpGLkzhxXt+R3X4oDw+nVOY+7Yafu5IzUUUMfjOB6GRNtb4b4PkHnIlLKzZ6wwDo3i40aE4Ci55155f3/LGyVBAeVcTQtxM5HVm/g1TbT2Ti4WjJ3KE++LkqORNXwOBlV4hO03Xa/FysCHQ3nL7994K2Zf/uGWTP073duJpSRNCMcwA42FiwenQAAe5WqIpKiEgo5Jm10Ww/kVmv+9JQbM+k03T0wbL/ey85BUDWsCCS3u1lrmzVyPbfc/FwSmbuSA/83C11x/g7cUSn6I5xPzdLAr30TcPVJA2D58ex/EUvXh7iQnx6Ma+sT+b7UP0JhoONBavHexPgoURVpCUitohnliWw/Xd9mgAPJV/N8MPT2ZKU7GL+OK/iztdiyr63oW0/kouHcwpzn3LXl8O868rBXWlcDvPiWf6SJy8/5EJ8WjGvrE3h+2P6ffR3V/L3R83K/v/aY2689pgbv53O595Zuk7j5DXJLHjGg9UTvfF2sSQ+XcPaPdm881Xj6wy+vy0LOxsFq1/x0MW6c4UMfCPRMM56Kw3ajtCzhTy5MJmFz7mx4Fk3LserGbkwmRMR+jg78RFd23JomZ/B9z37fgqbQ8z3AODtx3LwcEpi7hOe+LkpORNdyODF0dfVDSWBnvqT4qvJagYvimH5cz68PMiN+HQNr2xI5Ps/9APusWkaBr6jS3N6mStx6RpW/pzOez80vt/7etuPlpbFCE/83Cw5E13E4IUxhmXhVa4sFpaWxYOuurIITjIoC1cHS9ZN8MXXzZKs/BL+iiyg35tR/HlRfyV84oO6Z3EcWqivRwDPrkpg86/mmVH8/rYs7KwtWD35ujb/jQTjenBdFyD0bCFPLkpm4bNuLBhT2t9YlGRQD3q2seG3D/3L/r98ggcAm0JyeG6p4SBDY7D9j2w8nBKZO9xb13eIKWTwe1FEl8608HNVEuip7ztcTVEz+P2rLP+fHy8PdCc+Q8MrmxP4/oR+QNnWWsHCEd608LYmt7CE3X/l8L/VsWTlG46k3N/RkWZe1mz4zTwPvL3e9qM5eDhbMnfkdXVjQWy5tqNc3VgQy/LnvXl5cGnd+CzJoA2tChcHS5b8z5MADyXpOSV8F5rDnK2p1ZpJWRvbD+fh4VzaP3Yr7R+/pe8f+7lbEuhdrs18K4Hl40rbzHQNr3yayvdH9ScfoecKeXJJEgvHXNcvX2LYL6+KJ5ckseQ5d7bO9MHdyYKoZA1zNqcbXCAVoqEptJU9qakC/fv3Z+bMmQwaNKhuMzP5RJ1u72aj/egOABStzN+ImJv2kq6jpXjgsplzYl7afS0BUIz5x8w5MS/t5i4AKJh/g5S3Pi3zAFA8csHMOTEv7c42ACiGXDRzTsxP+3NrABT331wXAOqa9oDuuSaKx86ZOSfmp/2uPQCKYRFmzol5aXe0A0Ax4L/9bDDt/hYAKJ46Y+acmJ/2q44AKB49b+acmJf2B93FM8Wg/3Y/G0C7t6W5s9BgFN9tN3cWTNI+NsLcWahzVZ7Jcvr06bJ/T548mVdffZXExEQ6deqElZXhA2U7d+5cdzkUQgghhBBCCCFEzcnbhRpMlQdZunbtWvrqRv3El+eff77s39f+plAoKC6+uZ5ZIoQQQgghhBBCCFFbVR5kuXLlvz0NWQghhBBCCCGEEKIyVR5kadZM/xCyJUuW4OPjYzCTBWDDhg2kpKTw+uuv110OhRBCCCGEEEIIUXPydqEGY1GTldauXUu7du2Mlt92222sWbOm1pkSQgghhBBCCCGEuNnUaJAlMTERPz8/o+VeXl4kJCTUOlNCCCGEEEIIIYQQN5saDbI0bdqUo0ePGi0/evQo/v7+tc6UEEIIIYQQQggh6ohW0Tg/t6AqP5Plei+++CJTp05FrVbTv39/AA4ePMjMmTN59dVX6zSDQgghhBBCCCGEEDeDGg2yzJw5k/T0dCZOnEhRUREAtra2vP7668yaNatOMyiEEEIIIYQQQghxM6jRIItCoeC9997jrbfe4ty5c9jZ2dG6dWtsbGzqOn9CCCGEEEIIIYSoDXm7UIOp0SDLNY6Ojtx+++11lRchhBBCCCGEEEKIm1aNHnwrhBBCCCGEEEIIIQzVaiaLEEIIIYQQQgghGrlb9E0+jZHMZBFCCCGEEEIIIYSoAzLIIoQQQgghhBBCCFEH5HYhIYQQQgghhBDiViZvF2owMpNFCCGEEEIIIYQQog7IIIsQQgghhBBCCCFEHZDbhYQQQgghhBBCiFuZvF2owchMFiGEEEIIIYQQQog6IIMsQgghhBBCCCGEEHVAodVq5TnDQgghhBBCCCHELUqx9XtzZ8Ek7dPDzZ2FOiczWYQQQgghhBBCCCHqQKN68K1izD/mzoJZaTd3AUDxyAUz58T8tDvbAKAYfMnMOTEv7e5WACjGnzRzTsxLu6YHIHUDrqsbzDdzTsxLyzwAFAMizZwT89PubwGA4oHLZs6JeWn3tQRA8bDECe2u0jgx6D9+TOwtPSbujjJzTsxLe6gZAIrn/jZvRhoB7caugMTLsng5UNpQbUgLc2dB3IIa1SCLEEIIIYQQQggh6pi8XajByO1CQgghhBBCCCGEEHVABlmEEEIIIYQQQggh6oDcLiSEEEIIIYQQQtzK5J3CDUZmsgghhBBCCCGEEELUARlkEUIIIYQQQgghhKgDcruQEEIIIYQQQghxK5O3CzUYmckihBBCCCGEEEIIUQdkkEUIIYQQQgghhBCiDsjtQkIIIYQQQgghxK1M3i7UYGQmixBCCCGEEEIIIUQdkEEWIYQQQgghhBBCiDogtwsJIYQQQgghhBC3Mnm7UIORmSxCCCGEEEIIIYQQdUAGWYQQQgghhBBCCCHqgNwuJIQQQgghhBBC3Mrk7UINRmayCCGEEEIIIYQQQtSBWg+yZGdn88MPP3Du3Lm6yI8QQgghhBBCCCHETanagywjRozg448/BkClUtGzZ09GjBhB586d+e677+o8g0IIIYQQQgghhKgFraJxfm5B1R5kOXz4MHfddRcAO3bsQKvVkpmZyapVq1i4cGGdZ1AIIYQQQgghhBDiZlDtQZasrCzc3d0B2Lt3L4899hj29vYMGTKEixcv1nkGa2pCfw8iP2iHan0nwua3pm8bhwrT+roo2To+kIh321K8sTPLR/kbpRnWw4U/325NxuqO5K7ryF/vtOGZ3m71uQs1MuFBFyLXB6H6thVhywLp28Gu0vT9brMjbFkgqm9bcXldc8YNcjH4+7Bejvz5YSAZX7Ykd3sr/loRyDP3OBmkmfeUB9qdbQw+CZtb1Pm+VdeEIc5EbmiG6ocWhK0MoO9ttpWm79fRlrCVAah+aMHl4GaMG+xs8PcOgdZ8O8eXKxubod3diilDXYy2MX6wM/980pSsb1uQ9W0Ljn0YwKCe9nW6X3Vhwt1eRC7siOqjboTNakffVo4VpvV1VrL1+SAi3r6N4tXdWf5EgMl0U/p7E/H2beSv6kb04k4seyIAG2XjGp2W+lE7dn8m4z/+N1r03UGbtl/icCDG3FmqE/P+50bc14Hk/9ScXz/wo0MzqxuuM7yvA+GfBVDwcxDhnwXwaB/Den5XJ1t2vuND3NeBaPe3YGhvw78rLeHdF905vS6A3J3Nifs6kM0zvfDzsKzTfavMvGfciPuyGfk7g/j1ff+q7/e6phTsakH4uqY82tu4bZ3wkDORmwNR7Qoi7OMA+nY0jL3D+jiwd5EfKdubo93Xki4trA3+7uZkwaqJnkR81pS8H4OI2hLIygkeONvX/2PkJgx2IfKzIFTftSJseRViREc7wpYHovquFZfXVxAjlgWS8VVLcr9pxV8rA3nmXsMY8cbjbpxYFkj2tlYkbWnBjjn+tGly49+iLk14yJnITYGodgYR9lEV2stOtoR9FIBqZxCXNwYatZcAw/s4EL62KQU7WxC+1vSxcs0bI13R7m3J8nEeBsu9XS3Z+KoXcVubkfdDEHsW+tHKv2HLBmDesy7EfdeE/JCm/LrChw7Nq1BX+tkTvtmPgv2BhG/249G7Kj6W3njaGe2hZiyfVHG/cs2r7mgPNWPK404VpmloE+71IPL99qjWdSZsXhv6tr5BX3tcMyIWt6M4uAvLn2pS6bZH3uGKdmNXdkwOquts35C5YuONvruZjxLtvpYmP4/fZfh9g++w54+VTcjfGUTK9uZ895ZPDUrC2Lz/uRH3VSD5u5rz69JqtJfrAyj4KYjw9cbtJcCEh52J/Lwpqp+aE/ZJE6Oy2TjDC21IC4NP6Erj87U729tw8H0/cnc2J+P7Zvy61A9b68bVFxX/DdXusTRt2pTQ0FDy8vLYu3cvAwcOBCAjIwNb28ob5YYy4g5XVjztz6JdyXSbe4Ej5/PY82oQTd1NBwIbKwUpORoW7Urmn5gCk2nS8zQs2pVErwUX6fzmBTYeSWfji00Z2LHxNHYj+jqy4kVvFm1Po9vUaI6cVbFnXhOaepp+iVRzHyW75zXhyFkV3aZGs/ibdFa95M3wXvoT7vScYhZ9k06vmTF0fiWKjQez2TjFl4HdDAPkmahCfEdfLvt0mhxVr/t6IyP6ObJirBeLtmXQbXIMR8IL2POOP029KimLd/w5El5At8kxLN6ewapxXgzvo2+07G0URCaoeWNjGgnpGpPbiU3V8MbGNHpOiaHnlBh++SefH9/yo0Ogtcn05jCihxsrnghg0Z4Eui06x5FLueyZ1IqmbhXVDwtSctUs2pPAP7Eqk2lG3eHOu8OaMP/neNrPD+eFLVcZ2cONJcMq70Q1JKkftafI11DY1o3kuT3NnZU6M3OkC9Mfc2HSx6ncPimOxPRi9r/nh6NdxZ2yO9vbsO1Nb7YcyKXL+Fi2HMhl+5s+3NHOpiyNg62CfyKLmPRxqslt2Nso6N7KmgVfZNB9YhzD5yfRJsCKne/41vk+mjJzhCvTh7sy6ZNUbp8cR2KGhv1L/G+837N92HIwhy4TY9hyMIftc3y4o61+v0fc7cCK8Z4s+iqDbhNjOXJGxZ6Ffgax18FWwdGzBbyxIc3k9/i7K/H3sGTG+jQ6jY/h2Q9SGNTTnuDpXnVXACYYxIgp0RwJV7Hn7SaVtxvzmnAkXEW3KaUxYqw3w3uXixHb0+n1WgydJ0ex8YBxjLi7oz2f/JzJna9FM+CtWJSWEPJOAPY2DXNiMKKfAyvGebLo6wy6vWz6N7tecx8luxf4ceSMim4vx7J4WwarJngatJdlx8ovpcfKLzlsn214rFzTs40NYx905p/IQqO//TDPlxa+Vgydn0i3SbFEJas5sMSvwcoGYOZTzkwf4cykFencPi5RFyM+9K68rtxmzbZ5nmwJyaPLC/FsCclj+9te3NHeuC/Qs501Yx924p9LRRVub2hfO/6vvQ1xKab7HuYw4g5XVoxqwqKfkug27zxHLuSxZ3qLivvaSgtdX/unJP6JMd2XuCbQw4oPRvpz+HxufWS9UuaMjTf67pgUDb5PXjX4zP08nVxVCXv+zC/bzvC+DmyZ6c3GkBy6TIilz/Q4vvy19mU5c4QL04eXtpeT40jMKGb/u1VoL+d4s+VgLl0mxLLlYK6ubNqVLxsPFn2ZSbcJcRz5t4A9i3xp6mV40WHPn/n4jowq+wx+M9Hou/Yu9iPkZD53TI7j9klxfLwzmxKtvFKnjLaRfm5B1R5kmTp1Kk8//TQBAQH4+/tzzz33ALrbiDp16lTX+auR6YM8CT6cTvChdCISCpn2ZTwx6Wom3OdhMn1UqpqpW+PZcjSDrPxik2kOReTxw8lsIhIKiUwuYtX+VE7HqCqdIdPQpg91I/hAFsH7s4mILWLaZynEpKqZMNjVZPrxg1yJTlEz7bMUImKLCN6fzYYDWcwYpr+ScuiMih/+yCUitojIRDWrdmVy+mqh0dU9TbGWpMzisk9qtulybCjTh7kSHJJN8L5sImLUTFuXSkyKhglDjGefAIwf7EJ0soZp61KJiFETvC+bDfuzmTFcXxZhFwuZuSGNbYdzKVSbjgg/nchnT1g+F+PUXIxT8+bn6eQWlHBnO+OOpblMv9+H4KNpBB9NIyKxgGnfxBKTUcSEu02fwESlFTF1eyxbjqeTVWD6d+3VwoGjl3P56s8MotKK2H8uh6/+zKBnYOOZxSP1o/by7/YnbVoXcgc2NXdW6szUYS4s+iqDHb/nE35VzZilydjbKBjVv+LZXVOHu7D/pIp3v87kfIyad7/O5OBfKqYO18eXvX+qeGuTbrumZOdrGfhGIt8czuNCrJrj5wqZ/HEaPdvYGHUs68PUR11Y9HUGO47mER5VxJgPSvf73oovHEwd5sr+Uyre3Va639syOfi3iqnD9Ps9fbgrwfuyCd6bo4u9a9J0sfch/UyHLw7msmBrBgf+Mn2iFR5VxOMLkvjpeD6RCRp+/UfFnE3pPPx/DljW42SW6Y+6Ebw/i+CQcjHiQVeT6Y1iREjNYsSDb8ex+WA2Z6OLOH21iOdWJNHM24oerRrmwpXRb7bW+De73vghzrr2cm2arr3cm8OGkGxmPO5almbqo9cdK7GmjxXQDbhtnenNSytTyMgtMfhb6yZW9Gpvy4SPUwi7UMiFWDUTP07F0c6Cp+6tuH7WtalPOLFoSxY7jqgIv6JmzJJU7G0sGHV/xf2/qY87s/9kAe9uzeZ8tIZ3t2Zz8GQBU58wLFMHOwVb3/TkpaVpZOSUmNyWv6clH09x5+mFqagbzxgL0wd66frah0v72l/F6fra/T1Npo9KK2Lql3FsOZZBlsr0vgJYKGDr2GbM+yGRyJSKB57qizlj442+u6QEkjKKDT7Dejuw7VAueQW6fqmlBawc78lr69NY+3M2F+PUXIhV893vebUvm2vt5dFqtJfDXHRlU769vL5sHnMheG+Ocdk8bFhfCtVag30vX2eWj/dg1Q9ZvLcti7NRai7Fa/juSB5F6lrvuhDVVu3uysSJEwkNDWXDhg38/vvvWFjoNtGiRYtG8UwWK0sFPZrbE3Imx2B5yJkcerequwGR/h0caetnY5ZRdlOslNCjlS0hfxl26EP+yqd3O9MdtV7tjNPv+yufnq1sUVbQx+/f2Y62Taw5HG7YOW7tb03cxhZErg/iqxm+BPk0/HTea3RlYUPIKRNl0b6CsmhvoixO5tOztU2FZXEjFhYwsp8jDrYWhJ4zPUOqoVlZKugRaE/IuWyD5SHnsundouad1t8v5dIj0J7bm+sGVYI8rRnc0Zmfz2TVKr91ReqHMCXIV4mfh5KQMP3vVaSGQ6cL6N2h4hPcXh1sCTlp+BvvC1PRu0PtBlNdHCwoKdGSmVfxCUhdKNvvk/rju0gNh/69wX63tzFYB2BfWH7ZOlZK6NHaxqhsQk7mV7rdqnBxsCA7v4TieiqaSmNERe2GqRhxqmYx4nouDrp+VXpO/Q/Glv1mp8r9Zqdu0F6eKt9eqgzay17tjdvgfSeNt/nJy178fCKfgyYG3GysdFfHC4r0FzVKSqBIo73h7Ux1JcivghjxTwG9O1Zc33vdZkPIn+VixJ8qet9muM4nU935OVTFwZOm+wgKBWyZ48nSr7M5e7XxnCmW9bXDy/W1w3Po3bJ2fe25Q31JydGw4Uh6rbZTE+aMjTX57u6trOnWyobgffo+XffWNgR4KSnRwqlPAoj/shm7F1bttp7K6PNXB+3lSX17qY9B5WLvSZXRdu/pbEvS9mac3xDAuqmeeLnqT2O9XC24s70tyZnFHF3uT+K2QH77wI8+tzWei5ziv8X0XNAb6NmzJz179kSr1aLValEoFAwZMqSu81Yjnk6WKC0VJGUZDvcnZWnwdanR7pZxtrMgbkUHbJQWFJdomfh5HAfCG8cgi6dz6X5nlt/vYnxdTe+3r6uSpCzDoJaUqcFKqcDT2ZLEDF0Hz9negriNLbCxUuj2e00yB/7Wr3f8vIrRywu5EF+Ej6uSN0e4c+z9ptw26SrpFVyZqU/6sjDsoCZlFOPrZrrn6+tmSVJGufSZxUZlURUdm1sT+mEAttYKclUlDFuQwLmYxtE58nRU6som2zA/SdkafJ1r3gBvC8vAy1HJ7zPaolAosLJUsPpQMu/tS6ptluuE1A9hiq+7Lh6YihXNfCpuL3TxotyxlKHB163mbYyNlYJ3X3Tny19yycmv37mzZftdPuZlFNPMu7L9VhqXVWZx2X5XWM8yK469VeHuZMFbo9xYuzv7xolrqNK8VxQj3JQkZVYxRmy6LkZ8ahgjylv2ghdHwvMJj67/q/hl+210PBeXHSflmWwvM0r328WSxHTdMWHq+Lq+joy825Huray5/ZU4k98TEVPE1SQ1S57zYNyqFPIKSpg+3BU/dyV+7rXrz1VVWV1JN4zVN4wR7qbKyLBMR/a3p3sba24fl1Dhdl4f5YymWMuq73IqTGMOZX3t8n2JLDW+tbiNvncrB164y52u887XNos1Ys7YWJPvfmGQM2ejigg9q7/VroWvri/39jNuTF+XxtVENa8+7sqhpU1o80J0hTOmbqTC/GXeqGwqby/1MajyPvueP/P55nAuUckagnytWDDGjV/e96fHy7EUqa/b7/+5MWNdGn9fLmL0ACcOvudPx7ExXIpvRNPAzOkWfZNPY1SjVio4OJjly5eXPei2devWTJ06lRdffLFK6xcWFlJYaHjvrY1N3Y40lr/9TqEwXlZdOQUldH3rAo62FtzXwYllT/kTmVLIoYjaT8GrK0b7TeW3umnLraBQGG8nR1VC16lRuv3uYs+y572ITFRz6IxuZHrvdaPPZ6KKCI1QcXldEGP6O7P8x8ya70wtVfcYKP+nsrKo5veejy2i66QYXB0teKyPI5tf9eHumbGNZqAFKiibWmzv7jaOzHnQj4lfRXP8Sh6tvG1ZOaIpCVlqFu5OvPEGGojUj/+2Uf0dWTtVP5V9SOn93DVpL4zjhQJtDWuR0hK+nuONhQImfmT6GS61MepeR9ZO0d8OOOQt3UmdqZh3oz0wXYe0laepRXxxslfw8wI/zkarmf9F/V/Zrm7eqxwjplwXI14wjBHX+3i8N52b29D39YZ9qLTJY6Fa7aVux69fx/TxpVsa4GnJyvEeDJydUOHtt5pieGxBIsHTvMn4NghNsZYDf6nYfaL++lyj7ndg7avuZf8f8kYyUMMYYVRXFGXLArwsWTnZnYEzkiisYCytextrpjzmTPeXKh6EMTfjclHUuK472lrwxdhAXtoUQ1puw9xS2xhjY1W/29Zawah7HVnwZYbB8tIbDFj0VQbfl94i9NyHycR+0Zwn7nJkXRUHq0f1d2TtFBPtZfn8UYO6YKK9vFHZbD+kr/fhV9WEXSgkaksgQ+6wZ8fR/LL9XvtzNptCdBfA/76cxn1dbXl+kBOzNxiWkxD1rdqDLG+99RbLly9n8uTJ9OrVC4DQ0FCmTZvG1atXq3TL0JIlS5g/f77Bsnnz5gHDqpsdI6k5xWiKtUZXnrydlSRl124UU6uFy8m61vCf6ALa+9sw6yEfDkVE1mq7dSE1u3S/y11J9XaxNBo5vyYxU2NcTi5K1BotaddNU9Zq4XKCboDgnyuFtA+wZtbj7hw6Y/rqU36hln+jCmntb56HverLwvAqnLerpdGVhmsSTcxy8Xax1JVFNZ+fodboy+vkxUJub23DlKGujP84pVrbqQ+puRpd2bgYzlrxdlIaXZGqjgUP+7PluO45LwBn4gtwsLZg3TPNWLQnsdYDnLUl9UMA7AzN43iEflr+tdsRfN10V9+v8XY1vgp9vcRyV+Srsk5FlJaw/U0fgnyV9H8toV5msez8I4/j5+tivzWm42rpOob1TH8hxdulZmXjaKdg7yJ/cgtKGDY/EU09nnfVKEaYmL1UpRjR1JpZTxjHiFVjvXjkDgf6zYohLq1hrrpW+JtVciyYbC9dDdvLGx0rPVrb4OOm5OTH+rfVKS0V9Otoy6RHXLB5OJKSEjh1qYhuL8fibG+BtRWkZpXwx4omhF00fkhuXdh5NJ/j5/TbLqsrHhbVqyvpxjOBvN0s9Pvf1hofd0tOrvMr+7tSqaBfFxsmDXPCZkA0d3W2wdvNgujtTQzSfDjRjamPOxP0pOk2piGU9bXL9yWclUYzyauqpZcNQV427Jqif/ueRemgpfqzLrSdda7On9HSmGLjte+r6nc/fpcD9jYWfH7AcJbTtRcznI3W9+mK1BCZqCawkhkn5VWrvaygbw2l8cK94vayrGzK15cq1LGoZA2tS9/EllCap+v3G+BcdPX2W4i6Uu1nsnz66aesX7+eJUuW8Mgjj/DII4+wZMkS1q1bx5o1a6q0jVmzZpGVlWXwmTVrVrUzb4q6WMvJq/kMuM1wuuKA25w4dqlur34ooNG8olatgZOXChjQ1fBBowO62nMswvS9vqERxukHdrMn7FJBpZ1ZhUIfbE2xVipoH2Bd4Rt46puuLAoZUO4NLwO62XOsgmejhJ4rMEo/sLs9YRcLa92xv1F5NSR1sZaT0fkMaF+ufrR35lhkzW99s7e2oKTcuWFxiRYFunpiblI/BECuSsvleE3Z52yUmoQ0DQN66B9CaqWEuzvbcuxsxc9RCj1bYLAOwMAedhw7W70Tv2sDLK2bWHH/6wn1dvtYhfvdXX98Wynh7k432O9zhQzoXn6/7cvWUWt0A8vl0wzobl/pdk1xslcQstifIrWWR+YlVjjboa6UxYjy7UbXStqNmsYIjGPER+O8Gd7bif5zYrma1HCxoew361buN6t2e2ln0F6GnjPe5sDu+m0e/FtFx3ExdJ0YW/b580IBW3/NpevEWErKVYXs/BJSs0po5W9Fz9Y2/BhaP7NZclVaLsdpyj5nr5bWlZ7lYkQXW46dqbi+h4YXGqwDMPB2O46F69Y5eLKAjs/G0/XFhLLPnxGFbD2QR9cXEygpgS0heXR+PsEgTVyKhqVfZ/PAa+a9FbfCvnYHJ45drtlvE5FQQMc3I+g673zZZ+ff2fwakUvXeeeJSa/72cCNKTZeSdRU67tfeMCZnX/kkZplWFlOXiykoKiEtgH6ATClpe6tYFFJVS/DisumBu2lUdno28uKy8au0u26O1nQ1MuybHDlaqKGuFSNwX4DtAmwIqoBY2qjZ+63CP2H3i5U7aG94uJievY0fn1njx490GiqdhDb2NjU+e1B11u2N5Ut45oSdkVF6KU8xt7rQaCHFWt+0V1lX/yEL03crBizTj8dt0ug7uFKjrYWeDkp6RJoS5FGy7l4XRB44yFvwq7kczm5CGulgsGdnRjdx50Jn8fW235U17IfM9gyzY+wSwWERhQw9gEXAr2sWLMnE4DFoz1p4q5kzArdlL81ezOZNMSVD5/3Yn1IFr3a2fLC/S489YF+auobj7sRdqmQywlqrJUwuKcDo+91ZsKn+gZ+6XOe7DqRR3SqGm8X3TMnnO0t2PxL/d0/fyPLdmSy5VUfwi6WlsUgFwK9lKzZrXsQ6+JnPWjiYcmYD3VTgdfszmLSwy58+JIn6/eWlsVAZ556X3+ri5WSslcxWysVNPFQ0qWFta4hKr1KuWiMO3vC8olJ0eBkb8GT/Ry5p5Mdg+bGN3AJVGzZgSS2PNecsKh8QiPzGHuXJ4Fu1qw5rLtNYfGj/jRxtWbMpqtl63QJ0DV+jjal9SPAjqJiLecSdA3grn+zmH6fD3/F5JfeLmTDgkf82Xk602jwxVykftSeIk+NdbR+MM4qNg+bcxkUu1ij8W88b1qrjhU7spj9lGvZG8FmP+VGfqGWL3/R7+fmmV7EpWrKphuv3JHF4WX+zBzpwo/H8hna2577u9vRd5q+njvYKmjVRN/ZC/K1oktLa9Kzi4lJKcbSAr6d60P3VjY89FYilhYKfEqvhKbnFNf7W0RW/JDF7Cev329X3X7/qr8quvk1b91+b9TdprPyh0wOf9CEmSNc+TE0j6G9HLi/mx19p+uvqC/7PpMtr/kQdqGQ0HMFjB3sTKC3kjU/6493NycLAr2U+HvouiBtm+rKKbH0jRGOdroBFnsbBc+8n4SzvQXOpecdKVnFRifgdWXZDxlsme5Xrt0oFyM8lIxZfl2MeMiVD1/wYv2+0hgxoJIYYQWDezgwur9hjPhkgjej+jkxdFE8OaoSfFx1x0FWfonBQ1/rS9lvdrH0N3vQ8Ddb/Jy7br8/KG0vf85m0iMufDjWg/V7sunV3pYXHnDmqXf1+1R2rDxR7lh5VXes5Kq0hEcZzkrIK9DNhLl++eN3OZCSVUx0soZOza1ZOcGTH0Lz2H+q4gcH17UV3+Qw+2kXLsaquRirYfYzLuQXlvDlAf1gwubZHsSlFDN7fSYAK7/N4fAqH2Y+5cyPR/MZ2see+3vY0neS7tjJVWkJv2J4wpun0pKWVVK2PD27hPRsw4NdrdFdwb8QY/6TxmUhKWx5KZCwq/m6vvbdpX3tX0v7Eo/70cTVijGfRZet06Xp9X0JS7o0taOouIRz8YUUarSExxmeVGeWvvGz/PL6ZM7YWJXvBmjpr6RfJ1sGv2V8K1lOvpY1P2cz/3/uxKRoiErW8Frpm7++OVK7wcmy9jK+NH9PmmgvX/MiLu269vKHLA5/6M/MES78GJrP0F72pWWjby+XfZfFlpnehF0oIvRsAWOHlJbNT7r9drBV8Pb/3Pju9zwS0otp7qNk8XPupGaVsOOofp+WfpPJ/NHu/BNZxN+XCxkzwIl2Ta14fEHjeqaR+G+o9iDLM888w6effsqyZcsMlq9bt46nn366zjJWG9tPZOLhaMncoT74uSo5E1fA4GVXiE7TNVx+LlYEuhtO1f97Qduyf/cMsufp3m5cTSkiaMY5ABxsLFg9OoAAdytURSVEJBTyzNpotp/IbLD9upHtv+fi4ZTM3JEe+LlbciaqiMHvxBGdomuM/dwsCfTS/+RXkzQMnh/H8he9eHmIC/HpxbyyPpnvQ/XB0sHGgtXjvQnwUKIq0hIRW8QzyxLY/rs+TYCHkq9m+OHpbElKdjF/nFdx52sxZd9rDtsP5+LhZMHcUe74uSs5c7WQwfPiiU6+viz0J0BXkzQMnhvP8rGevPyQC/FpGl5Zm8L31wVvf3clf38cWPb/1x5347XH3fjttIp739A1pD6uSrbM8MHPXUlWXjGnrxQxaG58ha8qNYftJzPwcFQyd4gffs5WnIlXMfjjS0Sn6zq2JuvHmx3K/t2zmQNP3+HB1bRCguacAWDh7gS0Wlj4iG6AJiVXw67Tmcz5sfEMLkn9qD3bM+k0HX2w7P/eS04BkDUsiKR3e5krW7Xy/rYs7KwtWD3ZEzcnC45HFDLwjQRyVfqT20BvpcFgYejZQp5clMzCZ91YMMadywlqRi5K4kSE/sp2zzY2/Pahf9n/l0/wAGBTSA7PLU0hwEvJ0N66gal/1upvmQC459V4Dp2u35OK97dnYmetYPWk6/Z7Vrn99lJSct2Oh54t5MnFSSx81p0Fo0v3e3ESJ87r93v7oTw8nFKZ+7SbLvZGFTH4zYSy2AvwyJ0ObJrhXfb/bbN9AXh7Szrzv8igR2sb7ix9C83lTc0M8t18dFS9XZXc/nsuHs7JzH3yuhgx/7oY4V6FGLEume+PXRcjbC1YPaFcjPjQMEZMLH2N/KElhq9Gf3ZFIpsP1v9g7PbDeXg4l/5mbqW/2Vv638zP3dJguv3VJA2D30pg+bjS9jJdwyufphq0l6HnCnlySRILx1x3rCwxPFaqws9dybKxnvi4WpKQruHzgzlGz6Cob+9/lY2djYLV09xxc7Tk+LlCBs5INo4R142HhIYX8uQ7qSx8wZUFL7hyOV7DyLdTOHGu4V9JXF+2n8jEw8GSuY/44udS2tdeHmnY1/Yo15d4p1xfu5c7V1OLCHrtbIPmvTLmjI1V+W6A5x9wJi6t2OitPde8tj4NTTFsmemNnbUFx88X0P/1eDJzazdC/f72LOxsLCovG1Pt5eLK28vth/LwcE5j7tOu15VNYlnZFJdApyBrRg9wwtXBgoR0Db/+U8DIxUkG371yRza21gqWj/fA3cmCfy4XMeCNBCITbr7+lrj5KbTln9pmwvTp08v+rVar2bx5M4GBgdx5550A/PHHH8TExDB69Gg++uijmmdmzD81XvdWoN3cBQDFIxfMnBPz0+5sA4Bi8CUz58S8tLtbAaAYf9LMOTEv7ZoegNQNuK5uMP8GKW9tWuYBoBhg/mdimZt2v+4ZBooHLps5J+al3dcSAMXDEie0u0rjxKD/+DGxt/SYuDvKzDkxL+0h3WCl4rm/zZuRRkC7sSsg8bIsXg6UNlQb0uLGiW4RinU/mTsLJmnHPmTuLNS5Ks1k2bhxIx07dkSpVKJQKOjRQ3fCc/myLkB5eXnh5eVFeHh4/eVUCCGEEEIIIYQQohGr0iBLVlYW3333Hd7e3rRo0YI///wTDw+P+s6bEEIIIYQQQgghxE2jSm8XcnNz48qVKwBcvXqVkvp66pwQQgghhBBCCCHqlrnfIiRvFzL02GOP0a9fP/z9/VEoFPTs2RNLS0uTaSMj5d4+IYQQQgghhBBC/PdUaZBl3bp1DB8+nEuXLvHKK6/w0ksv4eTkVN95E0IIIYQQQgghhLhpVPkVzoMGDQLg5MmTTJkyRQZZhBBCCCGEEEKIm8EtemtOY1TlQZZrNm7cWB/5EEIIIYQQQgghhLipVenBt0IIIYQQQgghhBCictWeySKEEEIIIYQQQoibiFZh7hz8Z8hMFiGEEEIIIYQQQog6IIMsQgghhBBCCCGEEHVAbhcSQgghhBBCCCFuZfJ2oQYjM1mEEEIIIYQQQggh6oAMsgghhBBCCCGEEELUAbldSAghhBBCCCGEuJXJ24UajMxkEUIIIYQQQgghhKgDMsgihBBCCCGEEEIIUQfkdiEhhBBCCCGEEOJWJrcLNRiZySKEEEIIIYQQQghRB2SQRQghhBBCCCGEEKIOyO1CQgghhBBCCCHErUxr7gz8dyi0Wq0UtxBCCCGEEEIIcYtSfLTH3FkwSTv5QXNnoc7J7UJCCCGEEEIIIYS4KaxevZqgoCBsbW3p0aMHR44cqdJ6R48eRalU0rVr13rNX6O6XUgx+JK5s2BW2t2tAFAMiDRzTsxPu78FAIoZoWbOiXlpP+gFgGLQZTPnxLy0e1sCoBhy0cw5MT/tz60BiRNlMYL5Zs6J+WmZB4Bi4H/8mAgpPSb+430JuK4/8fAFM+fEvLS72gCgeOEvM+fEvLTB3QBQPCh1Q7untG5MPmHmnJiX9qM7AFC8ftTMOTE/7Xt9zJ2FhnOLvF1o27ZtTJ06ldWrV9OnTx/Wrl3Lgw8+yNmzZwkMDKxwvaysLEaPHs19991HUlJSveZRZrIIIYQQQgghhBCi0Vu2bBkvvPACL774Iu3bt2fFihU0bdqUTz/9tNL1xo0bx6hRo+jVq1e951EGWYQQQgghhBBCCNHgCgsLyc7ONvgUFhaaTFtUVMTJkycZOHCgwfKBAwdy7NixCr9j48aNXL58mXnz5tVp3isigyxCCCGEEEIIIcStTNs4P0uWLMHFxcXgs2TJEpO7kJqaSnFxMT4+PgbLfXx8SExMNLnOxYsXeeONN9i6dStKZcM8LaVRPZNFCCGEEEIIIYQQ/w2zZs1i+vTpBstsbGwqXUehMHy+jFarNVoGUFxczKhRo5g/fz5t2rSpfWarqEaDLDt37jS5XKFQYGtrS6tWrQgKCqpVxoQQQgghhBBCCHHrsrGxueGgyjWenp5YWloazVpJTk42mt0CkJOTQ1hYGH/99ReTJk0CoKSkBK1Wi1KpJCQkhP79+9d+J8qp0SDLo48+ikKhQKvVGiy/tkyhUNC3b19++OEH3Nzc6iSjQgghhBBCCCGEqIFb4O1C1tbW9OjRg/379zNs2LCy5fv372fo0KFG6Z2dnfn3338Nlq1evZpffvmFb7/9tt4mhtTomSz79+/n9ttvZ//+/WRlZZGVlcX+/fu54447+Omnnzh8+DBpaWnMmDGjrvMrhBBCCCGEEEKI/6Dp06fz2WefsWHDBs6dO8e0adOIjo5m/PjxgO72o9GjRwNgYWFBx44dDT7e3t7Y2trSsWNHHBwc6iWPNZrJMmXKFNatW0fv3r3Llt13333Y2toyduxYwsPDWbFiBc8//3ydZVQIIYQQQgghhBD/XSNHjiQtLY133nmHhIQEOnbsyO7du2nWrBkACQkJREdHmzWPNRpkuXz5Ms7OzkbLnZ2diYyMBKB169akpqbWLndCCCGEEEIIIYSoHe2Nk9wsJk6cyMSJE03+bdOmTZWu+/bbb/P222/XfaauU6PbhXr06MFrr71GSkpK2bKUlBRmzpzJ7bffDuhelRQQEFA3uRRCCCGEEEIIIYRo5Go0kyU4OJihQ4cSEBBA06ZNUSgUREdH06JFC3788UcAcnNzeeutt+o0s0IIIYQQQgghhBCNVY0GWdq2bcu5c+fYt28fFy5cQKvV0q5dOwYMGICFhW5yzKOPPlqX+RRCCCGEEEIIIURN3AJvF7pZ1GiQBXSvax40aBCDBg2qy/wIIYQQQgghhBBC3JRq9EyWV155hVWrVhkt//jjj5k6dWpt8ySEEEIIIYQQQghx06nRIMt3331Hnz59jJb37t2bb7/9ttaZEkIIIYQQQgghRB3RNtLPLahGgyxpaWm4uLgYLXd2dpbXNgshhBBCCCGEEOI/qUaDLK1atWLv3r1Gy/fs2UOLFi1qnSkhhBBCCCGEEEKIm02NHnw7ffp0Jk2aREpKCv379wfg4MGDfPjhh6xYsaIu8yeEEEIIIYQQQojakLcLNZgaDbI8//zzFBYWsmjRIhYsWABA8+bN+fTTTxk9enSdZlAIIYQQQgghhBDiZlDjVzhPmDCBCRMmkJKSgp2dHY6OjnWZLyGEEEIIIYQQQoibSo2eyQKg0Wg4cOAA33//PVqt7rHA8fHx5Obm1lnmqmPCEGciNzRD9UMLwlYG0Pc220rT9+toS9jKAFQ/tOBycDPGDXY2+HuHQGu+nePLlY3N0O5uxZShxg/6vd4bI9zQ7m7F8rGetd6XujDvf27EfR1I/k/N+fUDPzo0s7rhOsP7OhD+WQAFPwcR/lkAj/axN/j7XZ1s2fmOD3FfB6Ld34KhvQ3/rrSEd1905/S6AHJ3Nifu60A2z/TCz8OyTvetpib09iFydjdUS/6PsKmd6BvkVGHaYR3dCRnbnuS3e5K18HaOTerIwDYVHwMju3qg/aAXO55tWx9Zr5YJDzkTuSkQ1c4gwj6qQl3oZEvYRwGodgZxeWOgUV0AGN7HgfC1TSnY2YLwtU15tLeDwd/nPeOGdm9Lg0/Cl80M0mx81csoTejyJrXf4WqYMMSFyODmqHa0JGxl0yrECTvCVjZFtaMll4ObM+5Bw2OgQ6A1387248qG5mh/bs2Uoa5G27C0gAX/8yAyuDn53+u289ZT7ijMPGNTYkTt2P2ZjP/432jRdwdt2n6Jw4EYc2ep2ub9z424rwLJ39WcX5dW4xhYH0DBT0GErzc+BgAmPOxM5OdNUf3UnLBPmtC3o2E9c7BV8NHLHsRs1X332c8CGP+QYTxu4afk+3k+JG9vRtaO5myb4423a/0fJ+boS7wxwo0TKwLI/rYFSV82Z8dbvrRpcuPfor5NGOxC5GdBqL5rRdjyQPp2sKs0fb+OdoQtD0T1XSsur2/OuEGG1mURSAABAABJREFU+zqslyN/Lgsk46uW5H7Tir9WBvLMvYa/+1232bHzLX/iNrVAu6sNQ+80bGsaiwn3ehL5bgdUa7oQ9lZb+rauOJ++Lkq2vtSMiEXtKV7fleVPGrd7Y/q4ow3uZvSxUZqvoZgwxJnIjc1Q/diCsFVV7EusCkD1YwsubzCuC3CtLxFIwc6WhK8NNOpLXNnUDO2eVkafjyfq+9bDejuwd6E/KV8Hod3Tii4trOtmh2thwl3eRL7dBdWynoS9dht9W1Z84XlYFzdCXm5L8uJuZL3fg2PTOzCwXbm+ha8d377Qiitvd0H70R1Mucenvnehzky405fI13ugWtiLsMld6Nvc+Di4Ztht7oS8eBvJb91B1vz/49jETgxs42qUzsXWko+HtiB+zu2oFvbi7KvdeLCtWz3uxS3M3G8RkrcLVS4qKopOnToxdOhQXn75ZVJSUgB4//33mTFjRp1msCpG9HNkxVgvFm3LoNvkGI6EF7DnHX+aepmeqNPcR8nud/w5El5At8kxLN6ewapxXgzvow/29jYKIhPUvLExjYR0TaXf37O1DWMHOfNPZGGd7ldNzRzpwvTHXJj0cSq3T4ojMb2Y/e/54WhXcWN9Z3sbtr3pzZYDuXQZH8uWA7lsf9OHO9rZlKVxsFXwT2QRkz42/QYpexsF3VtZs+CLDLpPjGP4/CTaBFix8x3fOt/H6hrRxYMVjzRn0YE4ui0/zZHIHPa82J6mrqYb534tnNl/IYvBwefoseJffr2cxa7n29HV3/iEItDNmg8easbhyOz63o0bGtHPgRXjPFn0dQbdXo7lyBkVexb6VV4XFvhx5IyKbi/HsnhbBqsmeBrUhTvb27Bttg9bfsmhy8QYtvySw/bZPtzR1sZgW2euFuH71NWyT6cJxiede/7MN0gz+K2Eui2ASoy4y5EVL3mxaFs63V6J1pXN/CaVl818f13ZvBLN4m3pujjRW995srdREJmo5o1NqRXGidefcGP8gy5MWpNM+/FRzNyQymvD3Zj8sGt97GaVSIyoPUW+hsK2biTP7WnurNTIzBEuTB9eegxMjiMxo5j971bhGJjjzZaDuXSZEMuWg7lsn2N4DIy424EV4z1Y9GUm3SbEceTfAvYs8qWpl36AZPl4Dwb1tOeZ95Jp/2Isy7/P4qOXPXmkly6+2tsqCFnih1YL/WfG02daHNZWCna941Ovg5Pm6kvc3dGWT37K4s7psQyYE4/SUkHIIn/sbcx3gj2iryMrXvRm0fY0uk2J5ki4ij1v3yBezmvCkXAV3aZEs/ibdFaN9TaIl+k5xSzank6v12LoPDmKjQey2TjFl4Hd9O2qg62Cf64UMmltcr3vY02NuN2VFU82YdHPSXSbH8GRi7nsmdqSpu6mB8ZslBak5GpY9FMS/8SqKtxuVn4xvtP+NfgUasxz9jGinyMrxnnp+hKTSuvCgirWhUkxur7EeMO6cGc7W7bN8mXLwRy6TIxmy8Ects/yNehL3D4lBt9RV8o+98+KA+CbI3llaRxsLTh6VsUbG9Pqae+rZ0R3d1YMD2TRvni6vXeGI5dz2DOhLU3dKuhftnRif0QWg9dcoMfSM/x6MZtd41rTNUBfD+ytLYhMLeSNnTEkZBU11K7U2ojOnqx4OIhFv8TSbdXfHLmazZ7nO1TS13Zh/8VMBm88S49V/+j62mPa09Vff9xYWSrY/+JtNHez4fEvImj7wSle+u4ScdmN45xLiIrUaJBlypQp9OzZk4yMDOzs9Fc2hg0bxsGDB+ssc1U1fZgrwSHZBO/LJiJGzbR1qcSkaJgwxPTMg/GDXYhO1jBtXSoRMWqC92WzYX82M4brR0XDLhYyc0Ma2w7nUqiuuJFzsFWwdaYPL61KJiO3pM73rSamDnNh0VcZ7Pg9n/CrasYsTcbeRsGo/hWPrE8d7sL+kyre/TqT8zFq3v06k4N/qZg6XF+Ge/9U8dYm3XZNyc7XMvCNRL45nMeFWDXHzxUy+eM0eraxMehgm8P0u/0IPpFM8IlkIpJVTNt5lZjMQib0Mn1yN23nVZb+Fk9YTB6XUguYsyeGi6kFPHybu0E6CwVsHdWaeSGxRKYVNMSuVGr6cFeC92UTvDdHVxfWpunqwkOmrySMH+Ksqwtr03R1YW8OG0KymfG4a1maqY+6sv+Uine3ZXI+Vs272zI5+LeKqcMM65emWEtSRnHZJzXLuD4Uqg3TNGSdmT7MjeCQLIJDSuPE+lRiUjVMGFxJnEjRMG19aZwIuRYnXMvS6OJEaqVxolc7O348nsvuP/OJStbw3dFcQv7Kp2drG5PpG4LEiNrLv9uftGldyB3Y1NxZqZGyY+BoNY6BYS66WFD+GLguFkx/zIXgvTn6GLSmNAY9rI9BvTrYsvlADodOFxCVpGH97hz+iSyiZxtdnehzmy3NfZQ8+0EyZ66qOXNVzXMfpHBHO1v6d618NkVtmKsv8eDcBDYfyOFsdBGnrxTx3LIkmnlb0cOMMWL6o24E7y+Nl7FFTPsshZhUNRMedDWZfvwgV6JT1Ez7LIWI2CJdvDyQxYxh+rI4dEbFD3/kEhFbRGSimlW7Mjl9tdBghszek/m89UUaO0LNMyu6KqYP9Cb4SBrBR9KISChk2tdxxKSrmXCP6ZnMUWlFTP0qji2h6WTlF1e4XS1akrI1Bh9zMaoLa29QF4aU1oW119WFkGxmPKb//ac+6sL+U/m8uz1D15fYnsHBv/OZ+qhrWZrUrBKDPsJD/+fApfgiDv2rH5z64pccFnyZwYG/TLczDW36vb4Eh6YQHJpCRFIB076PJiajiAl9vU2mn/Z9NEsPJhIWncellELm7IrlYkoBD3d0LUsTFp3HzB9j2HYq3WwDbTUx/S5/gv9MIvjPJF1fe9cVYrIKmXCnn8n003ZdYemhOMJic7mUVsCcfdFcTCvg4fb6vvbzPX1wt1fy6OcRHIvKITqzkKNXczid0Dh+fyEqUqNBlt9//50333wTa2vDkclmzZoRFxdXJxmrKisl9GhlQ8gpw8oW8lc+vdubntrYq70tIeWC876TupMeZTX7+Z9M9OLnE/kc/LviqxMNKchXiZ+HkpAwfX6K1HDodAG9O1Q81bNXB1tCThruw74wFb071K6T5+JgQUmJlsw88w1AWVkq6NHEkZALWQbLQy5k0bt5xbcMXU+hACcbS9LzDTs9cwcEkJKrYcMJ8191s1JCj9Y2hJwy/B1DTt2gLpwqXxdUBnWhV3vj+rXvpPE2WzexIm5rMyI3BfLVG94E+Rpf8bqnsy1JXzfn/GdNWTfFCy+XhjmxLosT5ep9yKm8isumnR0hp/IMlu07lUfP1rbVihO/n1VxXxd7WvvrrnJ2DrKmbwdbdofl3WDN+iExQpQdAyfr4Bg4qT8G9DGoXD07qTLY7u9nCnjkTnv8S28Tu6eLLW2aWLEvTLeejZUCLRgMShQUaSku1hrdelRXzN2XuJ6Lg27l9Bzz1AldWRjvW6Vl0c5EWZzKp2eriuNl/852tG1izeHwxtF/qgorSwU9mtkTEp5jsDzkbDa9W9Xu1iZHG0uuvn8bMUtvY9crLegaWH8DipWpsB6fyq8wPvRqZ6IvcSq/XF/CVH+j4mPKSgnP3OvEhpAck39vDKwsFfRo6kBIhOFM5pCILHoHVe1ZlRX1L282ZX3ti5kGy0MuZNK7WXX72uqyZY90cCM0KodPHm1B4pu38++0rsy6NwALeUlOzWgVjfNzC6rRg29LSkooLjYejY+NjcXJqWoVqa54OluitFSQlGmYn6SMYnzdTLfsvm6WJGWUS59ZjJVSgaezJYkZFV9puN7Ifo50b2XD7VNia5b5euDrrttnU+XRzKfin1tXJoYBPilDg69bjZ+NjI2VgndfdOfLX3LJyTffSLyng1J3jOQYTrlMylHj61S1+95fvdsfB2sLtv+jvw2id3MnXrjDm67LTtdpfmuqrC4Y/Y7FZcdFeSbrQoZGVxdcLElML8bXTWkiTbHBsXE8opDRS5O5EKfGx82SN59y49iyJtw2LqbsRGHPn/l8cySPqCQNQb5KFox255f3/OkxOYYiNfWqwjiRWVzhMe7rZmkyfXXjxHvfZOBib0HE2mYUl+ie0TLn8zS+PmSeK7USI0TZMWCiHWzmXfNjQB+DKm+PX1mdyvppXsR91Qy1RktJCby4PIWj4brp33+cKyCvQMt7L3gwe2M6CgW894I7lpYK/CqIZbVlzr5Eecte8uTIGRXhUea5TUBfFuV+68xifF0ripdKkjLzy6XXGJWFs70FcZtaYGOloLhEy8RPkznw981zRdrTqbRsys0yScrS4Nux5s/RiUgo4NkNUfwbW4CznQVT7vfi6Btt6PJ2BJeSG/a2iArrceYN6oKJunP97687Rkxs0930MfVoL0dcHS3YtN/8t2JXRN+/NOzEJOWo8XWuYv+yvy8ONpZsP5VeH1lsMJ72VrqyyC1XFrlqfJ2q9tycV+9qgoOVBdtP628Fa+FuS/+Wtmz9O4XBG8/S2tOOT4a2QGmhYMHBm+9ZaOK/o0a94wEDBrBixQrWrVsHgEKhIDc3l3nz5jF48OAbrl9YWEhhoWGjYWNTu6uh2nL9c4XCeJlB+nL/v3afd1W7+QGeSlaO82Tgm/GV3k5U30b1d2TtVP0U1SFvJgLVLw8wVSYKtDV8GpHSEr6e442FAiZ+ZPr5DA3N1G9elb17sqsHbw8MYOjG86Tk6jpWjjYWfDGqFS99G0laI7v6YHI/q1UXdJXh+nVMl51+6d4wfSf5zFUIPVvA5Y2BjBngxPLvdTOIth/Wz9wIjyoi7GIhUZubMeQOB3YcbZhZHdWOE+XTX1teje8c2c+RZ+51YtTSRMKjiujawoYVY72IT9fw+cH6v0InMUKM6u/I2ikmjoFy6RRU4RgwOm6MjwGTx9Z1/3/lURfubGfDw3MTiUrS0K+TLasne5KQXszBv1SkZpXwxMIkPp3sySuPOlOiha9+zeXkxUKKS+q3vW3ovkR5H0/01M12m2H+izc3+h2N0xv+tawsrlucoyqh65QoHG0tuK+LPcte8CIyUc2hMzfPbBbA6JivSvyszPHIfI5H6tvRo5fyODW3LZPv82TKVw07Q/yaWreXJuqC6W2a3ugLDzizJyyfhPSaDVY2JFN9hSr1L3u48/aDTRi6/mJZ//JmZ7IsqlA5nuziydsDmjJ08zlS8vQDNRYKBcl5asZ+d4kSLZyKy8Pf2ZrX+jWRQRbRqNVokGX58uXce++9dOjQgYKCAkaNGsXFixfx9PTkq6++uuH6S5YsYf78+QbL5s2bBzxT7bykZhejKdYaja57uxqPql+TaOLKlLeLJWqNlrTsqgXzHq1t8HFTcnKV/n58paWCfh1tmfSwCzZDL1PSADN9d4bmcTxC/ywQGytdq+brppuFcI23q/EVt+slZhhf0b/ROhVRWsL2N30I8lXS/7UEs1+hTs3T6I6RciPp3o5WRlcfyhvRxYPgES15YssFDl7U327U0sOWIHdbdj3XrmzZtamL6vfupO37fxGZ1rBXn/R1QQnov7uy39FkXXA1rAuJGRrT9auSYyO/UMu/V4vKbpEx+d3pxUQlqytNU1cqjBMulkZXa8vyV4WyqYqlz3vy7jcZbDusm7lyJqqIZt5KZj3h3iCDLBIjRLWOgQraTSg9BtwrPgbK6pl7xfHC1lrB4ufcGTY/kd0ndCfW/14pomtLa2Y87sLBv3TL9p9U0erZGDycLdAUQ1ZeCQlf/z979x0eRfE/cPx9yaX3XgiBhFBVioBfQAQpQcUKKk0FEaSJIghIURCpolQVUUTaD4FYAQUJIAIKIqH3khAS0nuvl/v9sSHHpUFCkjv083qefTR7s8fM3JbZz87M+nIttnZuRAzVlrjV8lGuPPM/G7pMjiIqyXA3lvrXEp3Kz5dle7W5O6iVusjQlUWrhdAY5bp76loezeubM/VFZ/afNUwgoaoSM4rrplQvBXd7NXHpNdclU6uFo+HZNPaoneFxlanwOHao4rFwJ20Jh/KvIb7uanq2tqLvnNi7KUqtK2lflt4f7Mxuuz/0e9CZ1YP8ePGbq+y9ZLy9de5UYnZBcVu7VF3YmpXp3VJav5aurH4hgBc3XmLvVf2h/TEZ+RRotNwaX78Qn42XvTlmpioKNNJ+qBKprjpTrTlZvL29OXnyJJMmTWLkyJG0adOGBQsWcOLECdzdy5/o6VZTp04lLS1Nb5k6dWp1skJBIRy7mkdgG/23vgS2sebQhfInIj18IbdM+l4PWhNyJY/CO2zX7D2Zzf2jI2g9NrJkOXo5l41/ZNB6bGSdBFgAMnO0hEYXliznrxcQk1RIYFvdWF4zNXRtacmh8xVPzHr4fK7eNgC92lpx6HzVAgU3b54a1zOj57sxBhtTfqsCjZZjUZkElnoFc2ATBw6FV3yTO6C1C2sHBDBo4xV2XEjV++xifA73f3KS1ktOlSzbzqewLzSd1ktOEZla9928Cwrh2JU8Atvo/45VPxas9I6FwxfKfmevByv+TgBzM2he37zSJ1DOdibUd1Pf9u1dNaFa54mLOWXrpo01IVdy7/g8AWBtYULph++aIjCp1tm36uQcISrcBx6sxj7wYMX7QMk5qFSawAetSr7XTA3mZqo7PiaS0otIyyqiW2tL3B1N2Xa4doaWGKotcdOno13p28mW7lOjCY8z7BNtpS7Kli2wdWXny1wCW5dzvrxa+flShS7ody8o0Gg5dj2bwPv0h8YHtrDj0NWa7ZHZur4VMWm1PJa2HLq2RKnf/0HrCs8Phy/mEvhg5cfC4QvlpylvnxoaaE98moZf/zHM3GV3qkCj5VhkFoHN9F8uENjUgUPXKh4SPKCtM2tf8mfQulB2nEurMN29pKSt3dhRb31gY0cOXa+krd3KlbX9Ahi06TI7LqaU+fyv8HQCXCz13izXxNWK6PR8CbAIo1atniwHDhygU6dODB06lKFDh5asLyws5MCBA3Tp0qXS7S0sLO56eNCtFv+UyoZ3PAi5ksvhi7mMeNwBXzc1K3coJ655r7pQz8WUIYuUyUlX7khj7NMOLHrdlVW/pdGxmSXDetkzcKEuYm6mhha+Ss8Hc7WKei5qWvmbK43VmAIyc7Rlxktn5WpJSi8y2Djqm5b+lMa0gY5ciSrgSlQB0wY6kZ2n5dvfdSf8dZPdiEosZNo3yglt2U9pHFjszeT+Dmw9lM2znazp+aAVncdHl2xjY6kioJ4uQu3naUarRuYkp2uITNBgagLfz/DgwQALnno/FlMTFR5ONyfw01BgwHbj4v0xbBgYQEhkJoevZzKigzu+jhas/Fv5zec94Us9B3OGbL4KKAGW9QMDGLc1nL8jMvEojsznFBSRnqshr1DLuVj97s2pOUoBS6+vS4t/TGXDJA9CruRx+EIuI56wx9ddzcpflack84Y6U89FzZBPio+FX9MZ+4wDi0a4sGpnOh2bWzLsMXsGLogr+c5lP6dy4JN6TH7Rka2Hs3i2ow0921jR+R3dk8ePh7uw/UgWEfGFuDsqc7LYW5uwbo9yYbWxVPHBy8788FcmMckaGnqomfeqC4lpRfx0qG4aUYt/SmHDO55K3VzMKT5PmOnOE0NclLpZrJR95Y40xj7lyKLhrqzalUbHZlYM6+VQpfMEwPZ/spje34mIhALOXc+nTSMLJvRx5BsDjjOXc8TdU2UVYB6hqy+zG1lYXEhB42BOoffdTYBZF0r2gejifWBAOfvAJDeikm7ZB35O48Aibyb3c2Dr4Wye7WitnAsm6PaBxT+ksWGyOyGX8zl8PpcRTxafg35RzgUZ2Vr+OJXDx6+7kJOXyPX4Qro+YMngnrZM+FI3Dv/VXrZciCggIU1DxxaWLBvtwpIf07h8o/ZuOg3RlgBlAv1Bj9ry7IcxZOQUlRwTaVlF5OYb5iZi8c8pbJjgVaouzFi5MxWAeYNdlfPlEqWsK39LVc6Xw9yKz5eWDAt0YOAnMSXfOeUFJ0Ku5hEaU4C5GfRua8Pg7vaM/kJ3vbGxVBHgpet16udhRis/C5IzNUQmGMcJYnFwPBuGNyAkPJvDoVmM6OKKr7M5K/crwx7n9fWinpM5Q1ZfL9mmVX0l8GhraYqbnZpW9a3IL9RyIUYJMMx4xpO/Q7O4EpeHvZUpb/V0o3V9a97YaJhhY4t/SmXDxOJj4UIuI564zbHwa6ljoXnxsfCR7lhYtjWNAx+XbktYlxkap1LB0EA71u3JQFNODN7J1gRfdzXeLsotTFMfZX+JLX4jUV1bvC+WDa/4ExKRxeFrmYx42F3ZH/5U6mbe0z7UczRnyIYwQAmwrH/Fn3E/RPD3tawy7UtQJpFt4ansM+ZqFfUczGlVz5rMPA2hicb76uLFB6PZ0L8xITcyORyRwYiHPPXb2o83oJ69OUOCrgBKgGV9/8aM23aNvyMy8LAtrotCXV188Xcsbz7szbKn/fj0UAyNXa2Y1s2H5X/FlJ8JIYxEtYIs3bp1IyYmpkyvlbS0NLp161bupLi1KehAJi52JswY5IyXs5qz4Xn0nhlNRLxyQfZyMsXXTdfwD48rpPeMaJaMcOWNpxyITirkrS8T+PGWeSG8ndWc/My35O9JLzgx6QUn/jidQ7cpxt2tdeGWNKzMTVjxpitOdiYcuZhHrykxZOboGmu+7mq9J4mHz+cxYG48c151YvYQZ0JjCug/N45/LupO5u2aWPDHIu+Sv5eMdgFgbXAGQz9OwMdNzbOdlJuLU1/66OXp0Xei2X/acK84DjqVhIuNmhmBPnjZm3M2Npveqy8QkaIExLzszfB10jXsRnb0wMzUhBV9/VnR179k/dqj8QzdElrn+b9TQQeycLFPZMZLTng5qTl7PZ/e78fojgVnU3xvmdgyPK6Q3u/HsGRk8bGQXMhbXyTqHQuHL+QxYH4cc4Y4M3tw8b4xP45/Lun2DR9XUzZN8cDV3pSENA1/X8ylw/gbJf+upgge8DNncE8vHG1MiEkuZN/pHPrPi9XbL2u1bg5m4mKfwIyBzng5myp1MzOKiISbdaPG161U3cyMZsnrN88TGuU8cUh3E+rtrObkpw1K/p70vBOTnnfij9PZdJuqnCfeXBnP7JddWDHGHXcHU6KTC/lyZzofbtLdUNY1OUfcPcuzydQfvLfkb/f5xwFI6+NH3IKOhsrWHVsYlIaVhQkrxt6yD0y9g31gXuX7QND+LFzsk5jxkqNyPb6eT+/3YkvOBQAD5sUz/zVnNk5xx9nOhOvxhUxfm1ISiAHlxmn+a84425kSHlfA3E2pLPmhdp/4GqotMeYppZfl/oX6x8Sri+NKAtV1LejPTFzs45kxwEV3vpx16/nStOz5clYUS4a78caTDkQna3jrq3i986WNpQkrRrvj46ImJ1/LxRv5vLwohqA/dWnaBVjyx3zdMOwlw5V25tq9aQxdqgvGGFLQ0VRcbNXMeNoTLwczzkbl0ntZKBFJStDMy9EMX2f9IRMnP9ANLW7X0JqXOjgTnpiH37vnAXC0MuWrIb542qtJy9FwIiKHLgsvc/SaYSYFLvdYmBFdqi1RwbHwdPGxsDKhVFsilwELYpkz2IXZr7gUtyVi9doSAD3bWNHAw4xvgst/EPFMBxvWvuNR8veWqZ4AfPB/yczaWPeTxwYdT1bal4/Xw8vejLMxOfT+4rKufelQqn35sLvSvuzXkBX9GpasX3skgaH/dw0AbwczTk65v+SzST29mNTTiz+upNNt+cW6KVg1BJ1OxMVazYwe9XVt7TXniUhVfmMvOzN8HXUP2Uf+z1Opiz6NWNGnUcn6tSFxDP1Oeeh5Iy2fXl+fY8nTfpx+25Oo9DyW/RXDR38Yft6qe9K/9E0+xkilvZPZiEoxMTEhLi4ONzc3vfWXL1+mXbt2pKdX7wmtqvfVam33b6HdEQCAKjDMwDkxPO1uJbChmnjYwDkxLO0nys2a6nHjDezUBe1vysVX9eQVA+fE8LS/NgbkPFFyjmDWbVL++2mZCYCq1398nwgu3if+420JuKU98fRlA+fEsLTbmwCgGnbCwDkxLO3qNgConpBjQ7uz+Nh48x8D58SwtJ8+BIDq3b8MnBPD0370sKGzUGdUC/bePpEBaKf0MHQWalyVerL07dsXUN4m8Oqrr+oN+dFoNJw+fZpOnTrVbA6FEEIIIYQQQggh7gFVCrI4OChdWrVaLXZ2dlhZ6Sa3Mzc3p0OHDrz++us1m0MhhBBCCCGEEEJUn8wVXGeqFGRZs2YNAA0bNmTixInY2Bj/5H5CCCGEEEIIIYQQdaFaLxGdPHkyqlvepXX9+nWWLl1KcHBwjWVMCCGEEEIIIYQQ4l5SrSDLs88+y/r16wFITU3loYceYtGiRTz77LN88cUXNZpBIYQQQgghhBBC3AWtyjiXf6FqBVmOHz/OI488AsD333+Pp6cn169fZ/369SxfvrxGMyiEEEIIIYQQQghxL6hWkCU7Oxs7OzsAgoOD6du3LyYmJnTo0IHr16/XaAaFEEIIIYQQQggh7gXVCrIEBATw888/ExkZya5du+jVqxcA8fHx2Nvb12gGhRBCCCGEEEIIcRe0Rrr8C1UryDJjxgwmTpxIw4YNeeihh+jYsSOg9Gpp06ZNjWZQCCGEEEIIIYQQ4l5QpVc43/TCCy/QuXNnYmJiaNWqVcn6Hj160KdPnxrLnBBCCCGEEEIIIcS9olpBFgBPT08yMzPZvXs3Xbp0wcrKivbt2+u92lkIIYQQQgghhBAG9i99k48xqtZwoaSkJHr06EGTJk3o3bs3MTExAAwfPpx33nmnRjMohBBCCCGEEEIIcS+oVpBl/PjxmJmZERERgbW1dcn6/v3789tvv9VY5oQQQgghhBBCCCHuFdUaLhQcHMyuXbvw8fHRW9+4cWN5hbMQQgghhBBCCGFM/qVv8jFG1erJkpWVpdeD5abExEQsLCzuOlNCCCGEEEIIIYQQ95pqBVm6dOnC+vXrS/5WqVQUFRXx8ccf061btxrLnBBCCCGEEEIIIcS9olrDhT755BO6du1KSEgI+fn5TJ48mXPnzpGcnMxff/1V03kUQgghhBBCCCFEdcnbhepMlXuyFBQUMGbMGLZt28ZDDz1EYGAgWVlZ9O3blxMnTtCoUaPayKcQQgghhBBCCCGEUatyTxYzMzPOnj2Li4sLs2bNqo08CSGEEEIIIYQQQtxzqjUny+DBg1m9enVN50UIIYQQQgghhBA1TWuky79QteZkyc/P5+uvv2b37t20a9cOGxsbvc8XL15cI5kTQgghhBBCCCGEuFeotFptleNHlb1BSKVS8fvvv99VpoQQQgghhBBCCFEzVLP+MHQWyqWd+aihs1DjqtWTZd++fTWdDyGEEEIIIYQQQtQGebtQnalWkKW2qP7jv/vNPkWqzpGGzYgR0P5ZHwBVv/MGzolhaYNaAKB69LphM2Jg2j8aAKDqec3AOTE87R4/AFSPhRo4J4al3aW8yU7VK8zAOTE8bbA/ACr+25PRa5kJSFsCbmlPWGgMmxED0+aZAqB66YyBc2JY2o0PAKCqn27gnBieNtIeAFXrOAPnxLC0Jz0AUD1x1cA5MTztzgBDZ0H8C1Vr4lshhBBCCCGEEEIIoc+oerIIIYQQQgghhBCihv1L3+RjjKQnixBCCCGEEEIIIUQNqFZPlr1797J3717i4+MpKirS++ybb76pkYwJIYQQQgghhBBC3EuqHGSZNWsWH374Ie3atcPLywuVzDAnhBBCCCGEEEIYL3m7UJ2pcpBl5cqVrF27lldeeaU28iOEEEIIIYQQQghxT6rynCz5+fl06tSpNvIihBBCCCGEEEIIcc+qcpBl+PDhfPvtt7WRFyGEEEIIIYQQQtQ0rZEu/0J3NFxowoQJJf9fVFTEV199xZ49e2jZsiVmZmZ6aRcvXlyzORRCCCGEEEIIIYS4B9xRkOXEiRN6f7du3RqAs2fP6q2XSXCFEEIIIYQQQgjxX3VHQZZ9+/bVdj6EEEIIIYQQQghRG+TtQnWmynOypKWlkZycXGZ9cnIy6enpNZIpIYQQQgghhBBCiHtNlYMsAwYMYPPmzWXWBwUFMWDAgBrJlBBCCCGEEEIIIcS9pspBliNHjtCtW7cy6x999FGOHDlSI5kSQgghhBBCCCFEDTH0W4T+Q28XqnKQJS8vj8LCwjLrCwoKyMnJqZFMCSGEEEIIIYQQQtxrqhxkad++PV999VWZ9StXrqRt27Y1kikhhBBCCCGEEEKIe80dvV3oVnPnzqVnz56cOnWKHj16ALB3716OHj1KcHBwjWdQCCGEEEIIIYQQd0HeLlRnqtyT5eGHH+bw4cPUr1+foKAgtm/fTkBAAKdPn+aRRx6pjTwKIYQQQgghhBBCGL0q92QBaN26NRs3bqzpvAghhBBCCCGEEELcs6oVZLkpJyeHgoICvXX29vZ3lSEhhBBCCCGEEELUoH/pm3yMUZWHC2VnZzN27Fjc3d2xtbXFyclJbzE2M2dCVBRkZ8O+fdCiReXp+/SBo0chJQUyM+HECXj5Zf00pqYwezaEhSnfGxoK778PKiMe5jbzNXuifvYme2899n3qRgu/28fX+na14twGT3J/9+HcBk+e62JVJo23qykb3ncm8VdvsvbU48QaDx5salYbRaiy0b2cCPssgJz/a0bIAj86N7OuNH2X5taELPAj5/+aEfppACMD9ffnfTMboA1qUWb5ZUr9kjS2liYsGeJB+OcBZP9fM/6a3ZB2jSxrpXxVMfNVB6K+r0f2rvrsW+pBi4a3/436drHm3FovcoN9ObfWi+c6l/39b5oyyB7tHw1YMla/zvo8YsVvC91J2OqD9o8GtAowjn3jVjMHOxK1uT7ZvzZg3yJPWjS4g7p5xJpzq+uRu6Mh51bX47mH9fetKQMd+Odzb9K3NSDuO19+muVOEx/Dln3my05EfduA7G1+7FvofWfl7GzDua/qk7vdn3Nf1ee5TjZl0ox+yp6wdb7kbPcj5DMfOt+vv7/3ediG3+Z6kRDUEO2uRrTyN9f73MnOhOVjXLn4dX2ytvpxfYMvy0a7YG9d5cvTHZn5ihNRm3zJ3t6QfR973Xk9rPIh9xc/zq3yKfN7A4x+2p6w9fXJ+aUhIZ/XK1MPNpYqPn3DhciNyr99/msfRj1lp5fG30vNjzM9iA9qQNpPDdky3R13R9O7K3Atszoaj/eoP/Dv/BNNmn6LzZ5IQ2epVkhbQjHzPRVR10zITjVhX7AJLZpXnr7Ps3D0kAkpcSZkJptw4h8TXh5UcQGnTFKhzTNlySdGXAnA6J7OhC1pSs6a+wiZE0DnphW3Lzwd1Wx8oz4XP26CZsP9LHnZq0yaFvUs+H6cL9eWNkW78QHGPe5Sm9mvUTPHWxAVYkv2FTv2BVnToknl5+7hA8048IM1yWfsSD5jx+5vrWnfWn+bUa+YcSrYhrTzdqSdt+PQz9Y8/uhdPReuEzNH2RAV7Er23+7s+9qJFo0qP3+3aGTK9584cG2HK9qTHox7qex+NOU1a/7Z6Ez6X27E/e7GT0scaNLAeK8Lo5+0J2xNA3K2+hOy3IfO91XeBu7ygCUhy33I2epP6DcNGNlb/2F9C19zvp/uybW1DdDuDGDccw61mX0hakyVW7GTJk3i999/Z8WKFVhYWPD1118za9YsvL29Wb9+fW3ksdomT4YJE2DsWGjfHmJjYfdusLWteJvkZJg7Fzp2hJYtYc0aZenVS5fm3Xdh1Cjle5s3V/6dSZPgzTdrv0zVMfklOyb0t2Ps4hTaD48nNqmI3UvcsbWquBHT4T5ztsxyYcOuLFq9GsuGXVkEfejCQy10N0iOdir++sKdgkJ4YmIiLV6O5Z3PUknNKKqLYlWqX0d7lr7qydwfE2nzbhgHL2Szc5ov9V3Kv0g3dDNjx1RfDl7Ips27Ycz7KZHlQz3p+z/dTVDfTyLxfP1SyXLfhFAKNVq+O5xekubrUV4EtrThlc+ieeCdUIJPZ7Hn/QZ4OxmucTB5oD0TXrRn7LJk2o+KJTZZw+5PbvP7tzBny0xXNgRn0Wp4NBuCswj6wI2HmpuXSduuqTkjnrbj1NX8Mp/ZWJrw19k8pnyVWpNFqjGT+zsw4XkHxn6WRPs3opW6+ciz8rppbsGW99zZsCeTViOj2LAnk6D33XmomUVJmq4tLfl8azod3owm8N1Y1KYqgj/yxNrSMDcOk/s5MqGvI2M/T6T9m1HEphSye7737cs5zYMNezNoNSaSDXszCJruwUNNdeXs19WGpaNcmbsphTZjbnDwbA4753hR3023v9tYqvjrfC5Tvkkq99/xdlbj7WLKxFVJPDAqklc/SeDxdtasnuBWcxVQbHI/Byb0dWDsZzfrQcPuBV63r4fp7mzYm0mr0TfYsDdTqYdmpevBhbnfptJmdBQHz+Syc64n9d10DeElo1x4vJ01L38UT/PhN1jyYxqfvuHKMx2VRrW1pYrg+V5otdB9cjQPj4/C3EzF9g89jPqmW5VdSF5TJ+JntDN0VmqNtCUUk99RMWGcirFvF9G+UxGxcVp27zCpvB5SYO6CIjp2LaJluyLWrNeyZpWKXoFl07ZrCyOGqzh12rgftfbr4MDSV7yYuzWeNtOvcvBiFjsnN6S+S/kBWwu1ioT0QuZujedURG65aawtTAiLz2fK5lhiUgrKTWOMJo82Z8Lr5ox9L5f2T2URm6Bl97fW2JaNx5d4tKOaTVsL6NY/i47PZRERXUTw/9ng7ak70d2I0TJlfh7tnsyi3ZNZ/H5Iw9bVVrcN4BjS5FetmfCyNWMXZND+pSRiE4vY/YUTttYVn8CtLVWERWmYsiyDmARNuWm6tjXn8y3ZdBicTOCoFKU98YUT1oZ/fldGvy62LB3pxtzNKbQZG8nBc7nsnO2t1ya4VUMPNTs+9ObguVzajI1k3pYUlo9yo+/Duh3I2lJFWGwBU9YkEZNcWFdFEeKuqbRabZWuZr6+vqxfv55HH30Ue3t7jh8/TkBAABs2bGDTpk3s2LGj+pmp4YZkdDQsXQoLFyp/m5tDXJzSsCnnLdQVOnYMfv0VZsxQ/t6+Xfme4cN1ab7/XnkSNXhw9fN785dQda7ZJ4HRP3uz9LsMFm7MAMDcDOK21ePdlal8tTWr3G02z3LB3kZF74mJJet2LnIlJaOIQR8kAzB/lAMPP2BBlzfiazS/ANo/ld4hqn7nq7X933P9OH4thzFfx5asO7+4ET8fzWDaprL5XfCSO8+0taPFhNCSdV+87kmrBpZ0ei+83H9jXG9nPuznhtfIy2TnabE0U5GxvhnPLoxkx4nMknQnFvrzy7EM3t+SUOVyaIOUx6WqR69Xedubon+ox9LvM1i4SQkGmZtB3E/1effLFL7anlnuNptnuGJvY0Lvd3V1tXOhu/L7z9btEzZWKo5/5cWYpcm894oDJ6/mM/6zlDLf18DTlPDNPrQeHs2pq1VvQGr/aACAque1Km9bmegt9Vn6YzoLt6QBxXXznS/vrkrhq18zyt1m83tu2Fub0HtaXMm6nfM9lLqZV/5v7OpgQsIPDegyPoaDZ8pvZN8p7R4/AFSPhd4mpU70tw1Y+nMaC4NSgeJybm7Iu6uT+WpHernbbJ7moZTzvZiSdTvnepGSoWHQAmW/+HtZPY5fzWPMp7p94vyq+vx8KItpa5L1vq+Bh5rw9Q1oPTqSU2FlA3K3euERG/5vsgc2z4ahqSBmq93VCABVr7BKv+tW0Zt8WfpTGguDbvm9tzRQ6qGi33uau3IsTNedS3bO9SQls4hB84vrYbk3x6/k69fD1z5KPXyjHA9nvvJhy/5M5mxMLUkT8nk9dvyTzYx1KQS2tWLnHE+cng8nI1u5GDjampDyY0N6vhvD3hM5FZZLG+yv1AWz7rguakOTpt8S9fkjZPWsf/vEtUDLTEDaEnBLe8Ki/Bu36ogON2Hpp1oWLlK+3Nwc4iJNeHe6lq++vvOm5LG/Tfh1p5YZs3Tb2NjA8SMmjHmriPemmHDytJbxE+8+2KLNUwKdqpfO3PV33fT3rEYcD89hzJroknXnFzbm52PpTNsSV8mWsG+6Hyev5zL+/2IqTHNtaVOW/pbIst/KD0xXh3bjAwCo6pd/vq+u6BBblq7OZ+EXyjnd3Bzijtvx7vxcvtp4Z9d6ExNIOWvH2Pdz2fBDxdsknbFj0pxcvtlyd0EobaTSU0LVuvLfqqqid7uydGM2C9dmA8XXl9/deHdpJl/9UPH5+6ZrO5Ttl23MrjSdq5OKhH3udHktmYPHq18X2pMeAKieuFrt7yjt7yU+HA/NY8xnurbQ+S99+flwFtPWlt2fF7zmwjP/s6HFyIiSdV+MdaOVvwWdJtwok/7a2gYs/TmVZT+n1VieAbQ7A2r0+4yZasqfhs5CubQLOhs6CzWuyiHh5ORk/PyURr69vT3JyUpDunPnzhw4cKBmc3cX/PzAywtufat0fj7s3w+dOt3593TvDk2bwq1F+/NP6NEDGjdW/m7ZEjp3hruIL9UaP29TvFxNCf5Hd2OXXwD7T+bR6X6LCrfreL+53jYAu47k6m3zzMNWhFzMJ2i2C3HbvTn+jQfDn67k8UUdMTOFtv6WBJ/SDyAFn86kU9Pyh7x0bGxF8Gn9gMOuk1m087dCXUGvzGHdHdl8KJ3sPKUhqDZVoTZVkVug3zDMyS+67VCl2uLnpcbLRU3wUd0FXvn9c+l0XyW//30WetsA7Ponp8w2n49z5te/c9h77O4CB4ZQUjfHStXN6dvUTQtLvW0AdoXk0KmSLrEONsqpNjmj5m547pSf581y6hpu+QWw/0wunVpUnOeOzS30tgHYFZJdso2ZGto2tihTF8HHsiv93jvhYGNCenZRhQGW6tDVQzm/d2X1UN7vfSyHTi2UfaSkHo7r11XwsRy97/3zbC7PdLDG20U5oTzaypIm9czYFaJsZ2GmQgvk3XL+yM3XotFoyww9EnVH2hIKpR5UBO/R7Z/5+bD/IHTqcOff070bNG0CB/7Uv05+vkzFrzu17P29pnJcO8xMVbT1syL4jH57IfhMJp0aG+Y6byh+viq8PEwIPqDrXZCfD/uPFNKp7Z0PZ7G2AjMzSE4tP6hmYgL9n1FjYwWHj9f9NfRO+NUzxcvNlODDugcI+QWwPySfTq1rdqiwg21xeyLN8L3Gb1XhtfB4xW2Cjs0sy6TfdTybdo0tKmx7C3GvqPIYBn9/f8LDw2nQoAEtWrQgKCiIhx56iO3bt+Po6FgLWaweT0/lv3GlAtVxcdCgQeXb2tsrY68tLECjgTFjYM8e3ecffQQODnDxovK5qSlMnw6bN9dsGWqCp7NylopL1r8wxaVoaOBR8RnM09mUuBT9E3hcSlHJ9wH4e6sZ/Zwti7dkMG99Og+1MGf5247kFWjZ8Fvlkfja5GqvRm2qIi5Nv1thXJoGT8fyd3lPRzVxaaXqKK0QM7UKVzs1san639W+kSUP+Foy7Avdk6zM3CIOXcrm/edduRCVR1xqIQM7O/C/ACuuxFb+5L62lPz+ZX5LDQ08Kj78ld+/7D5z6+/fv7s1DzYxp/2oip/IGTNPp5t1U96xUUndOFVQN04VH0+LRzlz8Ewu58Lrvhu4bh8op5zulZVTTVxqqW1SNXgWD31ztTdVjrNSx4aSpvqtI2c7E94f5MSXFfSwqa4K6yH1dvVgSlxKqTKmFJath9vsE2+tSGTVeDeiNjWgoFBLUREMX5LAX+fyAPj7Qi5ZuVo+GubCtDXJqFTw0TBnTE1VeDlLa9NQpC2h8FQeehNXqiNoXLyWBr4qKptN0d4eoq6Z6OrhLS179uo+7/+iigfbqGjfybhuGsvjamdaQfuiEE8H45tzrDZ5uik3+3GJ+r99XIKWBj53/gx3wVRLomK17PlTv07vb2bC4Z9tsLSAzCzo83oOF64Y5z7i6VpcF8ml2lrJRTTwqtnz9+J37Dh4PJ9zocYVcKrwWlhJm8DTybRsOyNFo7S97U2JTTGuMgpRFVXuyTJ06FBOnToFwNSpU0vmZhk/fjyTJk26o+/Iy8sjPT1db8nLy6tqVvQMGgQZGbrFrPhaV3owlEpVdl1pGRnQurUy9nr6dFi8GLp21X3ev78ygd2gQfDggzBkCEycePfde2vCoEBrMoLrlSxmaqXfdOkiV94kUpSpu1LrTEzg+OV8pn+VxskrBXy1NYtV27IY/VwlA7Tr0O3yXza9/oc3u5yXN6JuWHcnzkTkcjRUvwfHK59FoVJB9JdNyPu2OW894cy3f6XV6BP5ygzqaUPGzvoli1nxvWO5x8FtvqvsNqqSbXzcTFk21pmX5yaSZ5j4UZUN6m5DxvYGJUvJsVFeOW9TOeXuWxXU6GdvutDS35yBc2t+WF15BnWzJeNnv5LFzLSCc0B19gHKlrM6+1ZF7KxV/Drbi/MRBcz6v+Tbb1CJQd1tydjasGSpsB64/TWh/GOhavXw1nMOdGhmwdMzYmn7RhTvfJXEijdd6dFG6V2XmFbEi3PieLqDNZlbG5L2U0McbEw4diUPTZFxz1HxbyJtCcWgASoykkxKlgrroZx1pWVkQOuHlHlcps/Usnihiq5dlM98fGDZIhUvv1rEXTYD61T5x/u/+zgd9JyajIt2JcvdHBs3TRplzsBnzej7enaZ3/9SaBGtH8+kw7NZfLEhn3VLLGne2DjmZBnU25KMQ24lS6VtrRrcLT6bakfLJmoGTqnZ4TI1qap1UF56kJfg1BqtyjiXf6Eq92QZP358yf9369aNixcvEhISQqNGjWjVqtUdfcf8+fOZNUt/7PjMmTOBD6qanRLbtsGRI7q/LYp7+3t6KpPU3eTuXvaJVGlarTLLP8CpU8qEdFOnKt2DAT7+GBYsgC1blL/PnlWeaE2dCoae+3fbnzkcOa+767UonqfU09mU2CTdnb67k2mZiPutYpM1eDrrX8zcnUz0ItQxSRrOl3oyf+F6Ac8/WvFbaOpCYnohhRptmV4r7g6mZZ4+3RSbWlg2vb2agkItSZn6kXQrcxUDHrZnRjlzrITFFfDoB9extlBhb2VKbGohm9+ux7X4uolEbPsrmyMXdC0VCzPlxOXpbELsLb2Z3B1Ny/RuupXy++s/eXB3NCnZpm1TczycTTn2le4tCWpTFV1aWjC2jx0WgREUGdkDp22HszlyMarkb13dmJaqG5MyT2JuFZtSTt04le35BbB8rDPPdLSmy4QYohLr5onMtr+zOHJJF/wrKadT6XKW7ZFzq9iUwjJPn27dJjFdoxxnTmpAt8+5O1T+vRWxtVLx21xvMnOL6DMrlsK7rK5th7M4cvEO6yH1dr93qXNDefVQ5njRpbE0VzFvqDN9ZsWy4x9l6NGZa/m0bmTOxBccSuZb2X0sh4BXI3GxN6FQA2lZRcRs9uVarEz2V1ekLaHY9ouWI0d1tzklbQmP0vWgIi6u8tshvXo4raV5U5g62YT9B4po+yB4eKg49reuvaFWq+jyCIwdrcLCrsioriWJGZry2xf26grbF/8W23YXcuSkbpiUhXnxOdVNRWy8bh9wd1URl3D7H+2dkeZMG2tBz0FZnLlYNn1BAYSGawEtx07n0b6VKeNeM2fUVMMPT972Rx5HzujavyXHh4sJsYm3trVNKm1rV8Xyd+14pqsFXV5LJireiA6KYhVeCx0qvsbGltML2N3RVGl7p0svFnFvu+uQsK+vL3379r3jAAsoPWDS0tL0lqlTp95VPjIzlYv4zeX8eYiJgcBbZrA3M1OeIh06VLXvVql0DS0Aa2vKXPQ1GqVnh6Fl5mgJjSosWc5fKyQmUUNge914SDM1dG1twaGzFT82Onw2X28bgF4PWept89eZPJr66nePbVLfjOuxhj0xFmjgWFgugS3154cJbGnLoUvlTz52+EoOgS31e+D0amVDSFhOmZu9fh3tsVCr+L+DFT9JyM7TEptaiKONCY+1smXr0fIn1axpZX7/8AJikgoJbKcLfCm/vyWHzlXy+5/L09sGoFd7q5Jt9h7L5f6h0bQeHlOyHL2Yx8Y9WbQeHmNUjeKbMnO0hEYXliznrxfXzYOl6qblbermfK7eNgC92lpx6Jx+w+/TsS707WxD90kxhNfhTXLF5dTNF2Cmhq4PWHLofMWN1cMX8sopp3XJNgWFcOxK2TSBD1pX+r3lsbNWETzPm/wCLc/MjNWbl6S6qvR7V1YPFf3e55V9pOJ6sCr5XjM1mJupKN0hRVNU/nUjKb2ItKwiurW2xN3RlG2HDTf88r9G2hKKMvVwAWJitAT21D1xNDODro/Aob+r9t0qle6mdO/vcH8bDa3bF5UsR0O0bNykpXV74wqwABRotBy7lkPg/frthcAHbDl05d99nGZmKUGPm8v5y0XExBUR+Igu4GRmBl3/p+bQscrbgRNHmvP+WxY8/ko2x07f2Y9c+vgxpMxsLaGRmpLlfKiGmAQNgR11b2A0U0PXduYcOnn3w4Q/nWJH3x4WdB+RQni0kR0UxUquhW305yaqrE1w+GKuXtsEoNeD1oRcybvrBy1CGNod9WRZvnz5HX/hW2+9dds0FhYWWNTBmXLpUpg2Da5cUZZp05RZ+7/9Vpdm3TplzPS0acrfU6ZASIjSqDA3h969la67o0frttm+Xen6GxEB585BmzbK6x2/+abWi1QtS7/LYNor9ly5UciVyEKmDbYjO0/Lt8G6BsG695yJStAw7UslcLDsuwwOfObO5Jfs2Howh2cfsaJnO0s6j9ENeViyJZNDK92Z+oodQb/n8FALc0Y8Y8OIhWXfLlPXFv+SxIY36xESlsvhy9mM6OmEr6sZK3creZs30J16zmqGfK7MqbIyOIWxjzmzaLAHq/am0LGJNcO6OzFwWdnZzYd1d+LnoxkkZ5a9AvRqZYMKuBSdT4CnOR+/4sGl6HzW/JFam8Wt1NLvM5j2sgNXbhRwJaqQaS85kJ1bxLd7dBMDr5vqQlSihmmrlHwu+yGDA8s9mDzQnq1/ZfPsw9b0bGtJ5zeVR5iZOVrOXdNvOGTlaklKL9Jb72Rngq+Haclkn03rK0G52GRNjT3duRtLf0xn2iAHrkQVcCWqgGmDHMnO1fLt77qndevedVXqZrWy7yz7MZ0DS7yY3N+BrYeyebaTNT0ftKLz27q5aT5/y4VB3W14dkY8GdlaPIqf1KRlFZGbX/edYJf+nMa0AY66cg50VM4B+3TBv3WT3IlKLCx5K9Cyn1M58Ek9JvdzZOvhLJ7taEPPNlZ0nqDrDbT4x1Q2TPIg5HIehy/kMqK3Pb7ualb+qptPxcnOBF83Nd7Fr08v2QdSNMSlaLC1UgIs1hYqXl4Yh721CfbFba6ENE2N3mQt/SmNaQMduRJdXA8DnJR6uPX3nuRGVFJhyVuBlv2cxoFF3kzu58DWw9k829G6uB508zEt/iGNDZPdCbmcz+HzuYx4srgeflHqNyNbyx+ncvj4dRdy8hK5Hl9I1wcsGdzTlglf6t648GovWy5EFJCQpqFjC0uWjXZhyY9pXL5hvK90VWUVYB6hqz+zG1lYXEhB42BOobfhJ0KvCdKWUCz9VMu0ySquXNFy5SpMe1el1MNm3Tlt3WoVUdEw7X1l3ZRJKkKOawkNK66Hx1UMflnF6DeVzzMz4VyplwhmZUFSctn1xmLxzkQ2jPYh5FoOh69kM6K7M74uZqzcq5w75/X3oJ6TGUNW6toPrRooD61sLU1ws1fTqoEl+YVaLkQpwVozUxUtfJR2sblaRT0nM1o1sCQzt4jQOOMdk7t0dT7TxlpwJbyIK9eKmDbWQrmG/qw7Z61bosy5Mu0jpayTRpkze6IFg97MIfxGER5uSuAuM0tLVnGzdO67FuzcV0hkdBF2tioGPGPGox1NefwV4x1TtnRjNtOG2XDluoYrEYVMG25Ddo6Wb3fqAgzrZtsTFV/EtE+Vc6aZGlo0Uq6N5mqo525Cq6bqkiAOwOfT7Bj0hCXPvp1KRpYWDxclCpuWWUSukVXH4p9S2TDRg5AruUqb4AkHfN3UrNyh3FvMe9WFei6mDFmk3Eus/DWNsU87sOh1V1b9lkbH5pYM62XPwI903eXM1NDCVwlematV1HNR08rfXHmQEmO810aj9S8dmmOM7ijIsmTJkjv6MpVKdUdBlrqycCFYWcGKFeDkpHQB7tVLuajf5Our/yTJxkZJ7+MDOTnKhHQvvwxBQbo0b74Js2cr6dzdldc7fvklfPhh3ZWtKhZuzMDKQsWKCU442Zlw5HwevcYnkJmjaxj5epjq1cPhs/kM+CCJOa87MHu4A6FRhfSfkcQ/twxFCrmYT59picwf6cCMVx24FlPI28tT+Xa34Z/mBB1Ox8XOlBnPu+LlpOZsZB6950cQkaickL2c1Pi66nrhhCcU0Ht+BEuGePDGY05EpxTy1ppYfjyi3wOlsZc5jzS3JnB2+a9UdrA2Zf5Ad3xc1CRnavjhSAbTN8UbNCK/cFO68vuPd8bJzlT5/SfFl/r91XpP2Q+fy2PAh4nMGebI7NccCY0upP+sBP65ULXG3jMPW7F2imvJ31tmugHwwdpUZq01/JjihVvSlLp5y0U5Ni7k0WtKrH7duKv1j43zeQyYE8+coU7MftWJ0OgC+s+J55+LutbOmGeUV0TuX6wbTgXw6sIE1gWX/9rs2rQwKBUrcxUrxroq5byYR6+pMfrldFNTdMtOcPh8HgPmxTHnVWdmD3YmNKaA/vPi+OeSrpxB+7NwsUtkxktOeDmrOXs9n97vxRARr+u580wHG9ZOdC/5e8s0ZSbRDzYkM+v/Umjb2IIOzZUbkNC1+jOJNhx8netxNdcLaGFQGlYWJpXXg3upY+F8HgPmxTPnVSdmDymuh7lxer930P4sXOyTmPGS4y31EKtXDwPmxTP/NWc2TnHH2c6E6/GFTF+bUhKIAWjqY87815xxtjMlPK6AuZtSWfKD4Y+TylieTab+YN0spu7zjwOQ1sePuAUdDZWtGiVtCcXCRVqlHpabKPXwD/R6ski/Huqr9M4jNjZKep96xfVwCV5+VUvQ9/fujAtBf6fhYmvKjD7ueDmqOXsjj94fh+vaF45m+Lro9/I9Oa9xyf+387fmpYcdCU/Ix+/tSwB4O6n10kx6yo1JT7nxx/lMus29Vgelqp6FX+RjZalixRxLnBxUHDmpoddL2WTe8nJH33omFGl1B8eYweZYWKj44Sv9HgwfLM5j1hLlvOrhqmLDUiu83FWkZWg5faGIx1/JZs9B4+3esHBttlIX0+xwsjfhyJkCeo1OITP7luuLl6ne9cXb3YSTW1xK/p40xIZJQ2z4IySfbsOVQP+Yfko97V/trPfvvTojjXXbDD906lZBBzJxsTNhxiBn5VoYnkfvGdEl10IvZ1N83W9pe8cV0ntGNEtGuPLG0w5EJxXy1soEfvxLtwN5O6s5+blvyd+TXnBi0gtO/HE6h27v6h76CGFsVNryZvU0ENV/PLh285dQdY40bEaMgPbP+gCo+hnpo6w6og1qAYDq0fKDOv8V2j+Um29VT+NtbNYV7R4/AFSPhRo4J4al3dUIAFWvMAPnxPC0wf4AqJh1m5T/blpmAtKWgFvaExbGe1NaF7R5Si9C1UtnDJwTw9JufAAAVf2afWvbvUgbqTwEUbW+zaRK/3Lak8orw1RPXDVwTgxPuzPA0FmoM6rJVRznWke0CzsZOgs1rsoT3wohhBBCCCGEEOIeYjRdK/79qhVkuXHjBtu2bSMiIoL8fP3hA4sXL66RjAkhhBBCCCGEEELcS6ocZNm7dy/PPPMMfn5+XLp0ifvvv5/w8HC0Wi0PPvhgbeRRCCGEEEIIIYQQwuhV+UWBU6dO5Z133uHs2bNYWlryww8/EBkZSdeuXXnxxRdrI49CCCGEEEIIIYSoLq3KOJd/oSoHWS5cuMCQIUMAUKvV5OTkYGtry4cffshHH31U4xkUQgghhBBCCCGEuBdUOchiY2NDXp7yijVvb29CQ3VvuEhMTKy5nAkhhBBCCCGEEELcQ6o8J0uHDh3466+/aNGiBU8++STvvPMOZ86c4ccff6RDhw61kUchhBBCCCGEEEJUl7xdqM5UOciyePFiMjMzAfjggw/IzMxky5YtBAQEsGTJkhrPoBBCCCGEEEIIIcS9oMpBFn9//5L/t7a2ZsWKFTWaISGEEEIIIYQQQoh7UZWDLDfl5+cTHx9PUVGR3npfX9+7zpQQQgghhBBCCCFqyL/0TT7GqMpBlsuXLzNs2DAOHTqkt16r1aJSqdBoNDWWOSGEEEIIIYQQQoh7RZWDLEOHDkWtVvPLL7/g5eWFSiURMSGEEEIIIYQQQogqB1lOnjzJsWPHaNasWW3kRwghhBBCCCGEEDVJ3i5UZ0yqukGLFi1ITEysjbwIIYQQQgghhBBC3LPuKMiSnp5esnz00UdMnjyZP/74g6SkJL3P0tPTazu/QgghhBBCCCGEEEbpjoYLOTo66s29otVq6dGjh14amfhWCCGEEEIIIYQwQvJ2oTpzR0GWffv2lfx/eHg49evXx9TUVC9NUVERERERNZs7IYQQQgghhBBCiHvEHQVZunbtWvL/3bt3JyYmBnd3d700SUlJ9OzZkyFDhtRsDoUQQgghhBBCCCHuAVV+u9DNYUGlZWZmYmlpWSOZEkIIIYQQQgghRA2RtwvVmTsOskyYMAEAlUrF+++/j7W1dclnGo2GI0eO0Lp16xrPoBBCCCGEEEIIIcS94I6DLCdOnACUnixnzpzB3Ny85DNzc3NatWrFxIkTaz6HQgghhBBCCCGEEPcAlVarrVLHoaFDh7Js2TLs7e1rK09CCCGEEEIIIYSoIaq3/jF0FsqlXf6QobNQ46o8J8uaNWtqIx9CCCGEEEIIIYQQ97QqB1lqk2rAWUNnwaC0m+8HQPXaScNmxAhov2kNgKpNrGEzYmDaE54AqF64YOCcGJb2++YAqJ7/b9cDgPaH4rp4+rKBc2JY2u1NAFD1vmrgnBiedkcAAOXMSf+fcrNfropZhs2IEdAyEwDVrD8MmxED0858FABVhxuGzYiBaf/2AUA1+LSBc2J42vUtAVCNOmbgnBiWdmVbAFQ9rhk4J4an3etn6CyIfyETQ2dACCGEEEIIIYQQtUhrpEs1rFixAj8/PywtLWnbti0HDx6sMO2PP/5IYGAgbm5u2Nvb07FjR3bt2lW9f/gOSZBFCCGEEEIIIYQQRm/Lli28/fbbTJ8+nRMnTvDII4/wxBNPEBERUW76AwcOEBgYyI4dOzh27BjdunXj6aefLnmxT22QIIsQQgghhBBCCCGM3uLFixk2bBjDhw+nefPmLF26lPr16/PFF1+Um37p0qVMnjyZ9u3b07hxY+bNm0fjxo3Zvn17reXRqOZkEUIIIYQQQgghRA3TGufkbXl5eeTl5emts7CwwMLCokza/Px8jh07xpQpU/TW9+rVi0OHDt3Rv1dUVERGRgbOzs7Vz/RtSE8WIYQQQgghhBBC1Ln58+fj4OCgt8yfP7/ctImJiWg0Gjw8PPTWe3h4EBt7Zy9MWbRoEVlZWfTr1++u814R6ckihBBCCCGEEEKIOjd16lQmTJigt668Xiy3UpV6paJWqy2zrjybNm3igw8+YOvWrbi7u1c9s3dIgixCCCGEEEIIIcS/WTXf5FPbKhoaVB5XV1dMTU3L9FqJj48v07ultC1btjBs2DC+++47evbsWe383olqBVmWL19e7nqVSoWlpSUBAQF06dIFU1PTu8qcEEIIIYQQQgghhLm5OW3btmX37t306dOnZP3u3bt59tlnK9xu06ZNvPbaa2zatIknn3yy1vNZrSDLkiVLSEhIIDs7GycnJ7RaLampqVhbW2Nra0t8fDz+/v7s27eP+vXr13SehRBCCCGEEEII8R8zYcIEXnnlFdq1a0fHjh356quviIiIYNSoUYAy/CgqKor169cDSoBl8ODBLFu2jA4dOpT0grGyssLBwaFW8litiW/nzZtH+/btuXLlCklJSSQnJ3P58mX+97//sWzZMiIiIvD09GT8+PE1nV8hhBBCCCGEEEJUhVZlnEsV9e/fn6VLl/Lhhx/SunVrDhw4wI4dO2jQoAEAMTExRERElKT/8ssvKSws5I033sDLy6tkGTduXI1VbWnV6sny3nvv8cMPP9CoUaOSdQEBAXzyySc8//zzhIWFsXDhQp5//vkay6gQQgghhBBCCCH+28aMGcOYMWPK/Wzt2rV6f//xxx+1n6FSqtWTJSYmhsLCwjLrCwsLS7rfeHt7k5GRcXe5E0IIIYQQQgghhLhHVCvI0q1bN0aOHMmJEydK1p04cYLRo0fTvXt3AM6cOYOfn1/N5FIIIYQQQgghhBDVozXS5V+oWkGW1atX4+zsTNu2bUteudSuXTucnZ1ZvXo1ALa2tixatKhGMyuEEEIIIYQQQghhrKo1J4unpye7d+/m4sWLXL58Ga1WS7NmzWjatGlJmm7dutVYJoUQQgghhBBCCCGMXbWCLDc1a9aMZs2a1VRehBBCCCGEEEIIUdOq8SYfUT3VCrJoNBrWrl3L3r17iY+Pp6ioSO/z33//vUYyJ4QQQgghhBBCCHGvqFaQZdy4caxdu5Ynn3yS+++/H5VKomJCCCGEEEIIIYT4b6tWkGXz5s0EBQXRu3fvms6PEEIIIYQQQgghatK/9E0+xqhabxcyNzcnICCgpvMihBBCCCGEEEIIcc+qVpDlnXfeYdmyZWi1xhMOGx3oTNjyJuSsb0HIvEZ0bmZdafouza0JmdeInPUtCF3WhJE9nfQ+V5vC+33duLpM+c6THzXisVa2emlGBTpz6qMA0r5pTto3zTn0oT+Pt9ZPYwxGd3Mh7KPm5HzZkpAZTejc2KbCtJ4OajaOaMDFec3QfN2KJQPrVfrd/R9yRPtNa34a61fT2a4VM0faEhXsRvZhD/atcqaFf+WduVr4q/n+E0eu/eqG9oQn4waV3a+mvGbDP//nQvqf7sTtdeOnxY40aWBaW0WoEaMfcyLs80bkfNuUkI8a0rm5VaXpu7SwJuSjhuR825TQzxsxspej3uf7Zvmi/b55meWXqfVrsRRVN/oxJ8JWNCJnU1NCFt5huRc2JGdTU0JXlC03gIO1CZ8N9yD668bkbGrK+WX+PPFg+cfYlD4uaH9ozpKhHjVRnGob3duBsK/9yPkhgJAlvnRucZt6uN+KkCW+5PwQQOiqhox83EHv8z4dbTm62JeUTY3I/C6AE8t8ebmbnV6aKS848c9iX9K3BBC3wZ+fpnvTpJ5ZjZetKkY/aU/YNw3I+dmfkGU+dL7PstL0Xe63JGSZDzk/+xO6ugEje9vrfd7C15zvp3tybU0DtDsCGPesQ5nvmNLPiX+W+pD+vT9x3zbkp/c9DV4PlZk5E6KiIDsb9u2DFi0qT9+nDxw9CikpkJkJJ07Ayy/rpzE1hdmzISxM+d7QUHj/fbiXRx5bHY3He9Qf+Hf+iSZNv8VmT6Shs1TjRrfzJuyt/5EzvQshr7els2/Z/fumh+s78OfQNiROepjsaY9w4Y2HeLuDj16aFm7WfP/ifVwb1wHtzEcZ9z+fCr7N8GYOtydquxfZf9Rj3wo3WvjdviN4325WnNvkQe6Bepzb5MFzXfXPL6amMHukPWE/epL9Rz1Cf/Dk/dfs9I6DPo9a8ttSVxJ+80L7tw+tGhvXuWJ0DxfCFjUj5+v7CZkVQOcmFbe9PR3UbBxdn4sfNUWz9gGWvORVJs3wR505ML0RyV+0IPmLFux+14/2/pVfn4zB6K5uhM25n5xP2xAytRmdAyq+F/C0V7PxNT8ufnAfmhUPsuTFsvv9vglN0K5sW2b55Q3jfMA9c7AjUVvqk72jAfsWedKiwe33076PWHPum3rk7mzIuW/q8dzD+vvOlIEO/PO5N+nbGxD3vS8/fehOEx/975052JELa+qR+UsDkn/2ZfdCTx5qZlGjZROiuqoVZPnzzz/ZuHEjjRo14umnn6Zv3756S13r19GepUM8mftTAm2mhHLwYhY7pzSgvkv5B3lDNzN2vNuQgxezaDMllHk/J7D8VS/6PqRrMM/p78HIns68uSaaFhOvsHJPCj+940vrhrqL5I2kAqZsiqXd9FDaTQ/l93OZbJ3oSwsf4znA+7V3ZOnAesz9JY42H1zi4JUsdo73p75z+XVjoTYhIaOQub/EcSoyp9Lv9nUx45N+3hy4lFkbWa9xk1+1YcLL1oxdkE77l5OITdKwe6UTttYVt+ytLSHshoYpyzOISdCUm6brg+Z8viWbDoOTCRydgtoUgr9wxtrSOO8Y+nWyY+mrHsz9MYk2k65x8EIOO6f5Ut+1/EZjQ3czdkyrz8ELObSZdI15PyaxfKgnff+nu4nu+/ENPIdfLlnuezuUQo2W7w6n11WxbqtfJzuWDvVg7g9JtJlYXO7ptyn39OJyT7zGvB+SWP6aJ3076MptpobdM31p6G7OCx/foOlbobz+RQxRSYVlvq9dI0tGBDpyKjy31sp4J/p1tmXpcHfmBiXRZlwEB8/lsPODetR3q6AePNTsmFmPg+dyaDMugnnfJbN8hDt9O+kakckZGuYGJdNxUiQt37zOmj3prBnnSa82ukZT1/ut+fzXVDpMiiDw/RvKcfKhD9YWhjlO+nWxZekIN+ZuSaHNm5EcPJfLzg+9K6+HD705eC6XNm9GMi8oheUj3ej7sC6gZm2hIiymgClrkohJLrsPAHS935LPf0mjw4QbBE6PRm2qIniut8HqoTKTJ8OECTB2LLRvD7GxsHs32FbyLCE5GebOhY4doWVLWLNGWXr10qV5910YNUr53ubNlX9n0iR4883aL1NtUWUXktfUifgZ7QydlVrR7z43lj4ewNyDEbT5MoSDEWnsfKkl9e3Lb+9kFWj47GgUXdaeoPnnR5lz4Dpzuvnx+oO6G2trM1PCUnOYsieMmIy8uipKlU1+xY4JA20ZuyiF9q/FKW2H5W6Vth063G/OltnObNiZTatX4tiwM5uguS48dJ95SZp3X7FjVB8bxn6SSvOBsUz+LI1JL9nx5ou6A8zG0oS/TucxZUVarZaxOvr9z4GlL3kxd1s8bWZc4eDlLHZO9Kuw7W1hpiIhXcPcbXGciiz/OvhoMxs2/Z1Kt/lhdPwwlIikAoIn+ePtdFcvQ61V/do6sfRFH+bujKHN3AscvJrJzrEB1HeqqB5MSMgsYO7OGE7dKL+d3XdlKJ6TT5Us9806p7SpjqfUZlGqZfIABya84MDYT5NoPyaa2BQNuxd6YmtVyfHRwoIt77uzYXcmrUZEsWF3JkEz3PUCJF1bWvL5tnQ6jI0mcHKscq1c6KnXtr58o4CxnybxwOtRdB4XQ3hcIcEfeeLqUK3b2/8Grco4l3+hau2Fjo6O9OnTh65du+Lq6oqDg4PeUtcmPOnK6n0prN6XwsXoPMavjyUyqYDRgc7lph8V6ExEUj7j18dyMTqP1ftS+GZfKhOfci1J80pnR+b9nMDOk5lciy9g5e5kdp3K5J0ndWl+OZ7BzpOZXInJ50pMPu9tiSczt4gOjSvvRVOXJjzmxuqDyaw+mMzFmDzGb4oiMrmA0d1cy01/PSmftzdFseFQCmk5ReWmATBRwcYRDZi5NZawhPzayn6NenuQNXNXZ/HT73mcCy1kyPtpWFuqGPRExU+vQ84XMnlpBlt25ZJXUH6aJ8amsG57DufDCjl9uZChH6TRwMuUti2Ms1Ew4WkXVv+eyuq9qVyMymf82jjleOnlVG76Ub0ciUgsYPzaOC5G5bN6b6pyvDyjO75SMouIS9WULIGtbMjOKzKqIEuZcq8pLvdjtyn3mlvK/bt+uV/r7oizrSnPfRTJoUs5RCQU8tfFHE5f179hsLFUsfFtb15fGUNKZvnBuroy4TknVu9OY3VwOhdv5DP+6wQiEwsY/YRjuelHPe5IREIB479O4OKNfFYHp/PNnjQm9tHV2/6zOfz8dyYXb+QTFlvA8u2pnA7P0+sh88QHUazbm875iHxOh+czdGkcDdzNaBtQee+R2jKhjyOrg9NZvSudi5EFjP8qkciEQkY/Wf41bFRvByLiCxn/VSIXIwtYvSudb3anM7Gvrh5CruQx+ZskthzIJK+g/J6eT8yIYd2eDKUeruUzdHFxPTQ2nuD8TW+/rQRMfvoJzp2DIUPA2hoGDap4m/374eef4eJFpafK8uVw+jR07qxL07EjbN0KO3bA9evwww8QHAzt7uH4RHZXb5LGtyKzl3H13qspEzrUZ/WJGFafiOFiYjbjd10lMi2X0e29y01/MjaTzWfjOZ+QzfW0XDaeiWNXaDKP3NL7JSQ6g8m7w9hyLp48jfH0jC7t7f62zF2bwU9/5HIurJAhHyYrbYdeFbf13h5gy+6jeSxYn8Gl64UsWJ/B3qN5vN1fF0DpeL85Ww/ksuNQLtdjNPywL4fgf3Jp11x3c/5/v2Uz+5sM9hw1viDUhMfdWL0/hdX7k5W298YYpX3Z3aXc9NcTC3h7YzQb/kolLbv86+DLKyP5Ym8SpyJyuRSTx+urb2BiAj1aGF8v8Zsm9PRg9V9JrP4riYuxuYz/7gaRKfmM7upWbvrrSfm8HXSDDUeSScstvx5SsjXEpReWLIHN7cnOL+K7Y8YXZHm7rz1zv03lpz+zORdewJCPEpTjo0fFv9nbfe3ZfSyHBZvSuBRZwIJNaew9nsPbz+sedj8xNY51uzI5f72A02H5DF2YQAMPtd61ctPvWew9nsu1mELOXy9gwhdJONia0NLfvLx/Vog6Va0gy5o1aypd6pKZqYq2flYEn9bvTRF8OpNOFXRb7NjYukz6XaczaOdvhbp4lIeFmYrcUo3knPyiCochmaigf0cHbCxMOHw5u5qlqVlmpiraNrAm+FyG3vrgcxl0Cqh4yNCdmPGMJwkZhXxzMPmuvqeu+NUzxcvNlODDuoZKfgHsP5ZPp1Y1ezJ2sFUOq+Q042s0mqmhrb8lwaey9NYHn8qiU9Pyu+R2bGJdJv2uk1m0a6Q7Xkob1t2RzX+lk51nHHVgpoa2jSwJPlmFcje9fbmfaW/H4Us5fP66J7GrG3NmiR9T+7pgUurM+vlwT349lsne04Y9N5ipoW2AJcEn9PMRfCKbTs3LD3Z0bFY2/a7j2bQLsKzw9+/e0oqm9cw5cK7i3nAONsXHSUbdB52UerAg+HgV6qF5OfVwLJt2jS0qrIc74WCjbJycUXFQ2xD8/MDLSwl+3JSfrwRROnW68+/p3h2aNoUDB3Tr/vwTevSAxo2Vv1u2VIIwO3bUTN5FzTIzUdHW247gUP0bvOCwFDr53NmDtdaetnSq78D+68bXI6Myft6meLmaEnxE1/MivwD2n8ij0wMVtx063m+utw3AriO5etv8eSqfHu0taFxfeSDTMsCMzq0s2HHIsL0d74SZqYq2Da0IPluqfXkmk041+KDR2sIEM1MVyVmGfThRETNTFW19rQm+oP9AKfhCOp38ay4wNOxhVzaHJJOdb2TXCS81Xi5qgkN01/r8Ath/KpdO91X84KBjC0u9bQB2heTQqZIhu7drM5ipYcSTdqRmajgVem88/BX/bsb5qL0KXO1NUZuqiEvT75odl6bB07H84nk6qolL05RKX4iZWoWrnZrY1EJ2nc5kQm8XDlzIIjQunx732/BsO3tMS9083V/fgsOz/bE0MyEzt4g+iyK4EGUcTxxc7W7WjX4XjLj0Ajwd7CrY6vY6Bdgw7BFnWn9w6W6zWGc8XZUfLi5Z/wIVl1REA6+anT9l8Tt2HDyez7nQ8ocLGJKrnbqC46UQT8fyA2+ejqblpr/1eLlV+wBLHmhgybAvYmo283ehwnKn3qbcqZWX29/DjO73W7PxYDq950bS2Mucz1/3QG2qYvZ3iQD0f9ieB/0taf9ueK2UrSpKzpely5VayfnSSU1canap9MX1YG9KbIpyLrW3NiFqrT8WZio0RVrGfBHPnpMVB5UWD3Pj4LlszkXUfWNIVw+lrgMpGjydyj8feDqZEpdSKn2qpkw9VNXi1105eDaHc9eNq1Ho6an8Ny5Of31cHDRoUPm29vbKPC4WFqDRwJgxsGeP7vOPPgIHB6W3i0ajzE0xfTps3lyzZRA1w9XaDLWJirhM/X00LjMfz0aVP6SIHN8Rt+LtP9gfzuoTxnNduBOeLsr5IC651LGfrKGBZ8VNaE8X03K3ufl9AB9tyMDBVsXFLR5oisDUBKavTGfz7sqHahsDXfuy1LXkLtuXpS3o50lUSgF7zhnnsHRX2+K2RXrpdnYhnvY1M39O+4bWPFDPimEbwmvk+2rSzetlmWtjioYGHpUcH87lXE8ruf4CLB7tzMEzuZwL16/rJztYsfk9d6wtVMQkawicHEtSunEFo4yKcTz7/E+odpDl+++/JygoiIiICPLz9S+8x48fr3TbvLw88vL0AxEWFnfXVbr0HLyqctbpp9f/UIVK73vGrY1h1Yh6XFzcGK0WQuPyWfNHCkMf1R9acCk6n9bvhuJoY8LzDzmwbowPXWddM5pAC5Q9nlQqVaV1UxlbSxP+73VfXl8XSZKBhz1UZtATlnz5nq7b4ZNvKU/gyuwnqsr3k6r6bIodLRub0XloUs19aS0o93ipYnoAbTlbDevuyJnruRy9anxP48r9/auS/ub64q1MVBCfpmHEyhiKiuB4WC7ezmomPevC7O8S8XFRs+w1D3p9GFHh8BFDqHo9lDpfqsp+T0ZOEa3HXcfW0oQeraxZPMyNsNgC9p8te8Pw2Sh3Wja0oPO7hp0ctKrng7Ln0vLX36nPxrjS0s+czhNvVPMbas6gQfDll7q/n3xS+W91zpkZGdC6tTJ3S48esHixMnRo/37l8/79lclwBw1ShiG1bg1Ll0J0NKxfX0MFEjWuvP3/dvv+I2tOYGtuSgcfexb08Odqcg6bz8bXVhbv2qDHrPjyXV0778l3lGB5dY6D223Tv6cVLz9uzaAZyZy7VkDrxuYsHe9AdKKG9TuMo0f07ZTZJ1DV2EsxJvV2Y2AHRx6dH2ZU18/yVPWaWhXDOrlyJiqHo+GG3ycG9bDhy/G66QaenKZE4cuW//b3GeXXWfkbffaWCy39zek8rmyQdt/JXFqPiMLVwZTXn7Qj6H13/jc2moRUCbQIw6pWkGX58uVMnz6dIUOGsHXrVoYOHUpoaChHjx7ljTfeuO328+fPZ9asWXrrZs6cCbxQ5bwkpmso1GjLPIV1dyj79P2m2NTCctMXFGpJylS2SczQ0GdRBBZmKlxsTYlOKWTBIA+uxesHlAo0WkLjlHXHwnJp38iKcU+4MOrr6CqXpaYlZhTXjYN+NN3dTk1cevV6WTRys8DPzYLtb/mXrDMpvtEoWNWKptMuGMUcLdv253HkrC7QYWGmZNLTxYTYRN2J193ZpEzvlupa/q4dz3S1pMuwZKLijfPknphRWMHxoi7Tu+Gm2HJ6Obg7qJXjpVS3TStzFQMetmfGloSazfhdqna5nSovd0xKIQUaKLrl575wIw8vJ3XJECUPRzXHPta9fUttqqJLC2vGPuGExYCLetvWtpLzZZlyle21c1NsSuFt6wGUBlNojPKE6dS1PJrXN2fqi87sPxult+3yEW4885ANXaZGljtBcF3Q1YP+UzN3R9MyvVtuii3nKVvJdSO96gHn5aNceeZ/NnSZHEVUkuED1tu2wZEjur9vPvfw9FQmvL3J3b1s75bStFrljUEAp04pk9tOnaoLsnz8MSxYAFu2KH+fPav0jpk6VYIsxigxu4DCIi2etvq9VtxtzMv0biktPFUJtp+Nz8LDxpwPujY06iDLtoO5HDmn28F1bQdTYpNuaTs4le2pcqvYJP1eK+Vt8/GbDixYn8GWPUog+mxoIQ28TJk62M7ogyy69mWpa4N99duXt3rnCVemPe1Oz4VhnKlgklxjkJhZWEk7u4KJ/KrAykzFgPbOzNhu+HsKgG2HsjlyQXdNLzk+nE2JvWXfdnc0qfBaChCbrMHTuZzrb0rZBtHysc4809GaLuNjiEos+53ZuVpCowsJjS7kyIU8Lq/zYdgTdizYdG8NTRT/PtWak2XFihV89dVXfPbZZ5ibmzN58mR2797NW2+9RVra7XfqqVOnkpaWprdMnTq1OlmhQKPl2LUcAh/QH/sY+IAthyqYG+Xwlewy6Xu1tCUkLIfCUsdvXoGW6JRC1Kbw/EP2bD2mP/60NJVKd9IxtAKNlmPXswlsod91M/A+Ow5dzapgq8pdjMnl/vcv0vqDSyXLtpPp7LuYSesPLhGZfPcXlZqQma0lNFJTspwPKyQmQUNgB12PKTM1dG1rzqFTdx8U+vRdO/p2t6T7yGTCow1/w1SRgkIlGBjYUn+ITGBLGw5dKr+L8uHL2WXS92plQ0ho2eOlXyd7LMxU/N8B45nwForLHZpLYKsqlPtSOeVurV/uvy7mEOBppvfKzSbe5kQnF1BQCHtPZ3P/22G0fudayXL0ag4bD6bT+p1rdRpggeJ6uJpLYBv9MfOBra05dKH8huzhi7kEttZP36uNNSFXc8v8/rdSUfZc+OlId/p2sqP79BuExxluOJ1SD3ll66FNJfVwoWy99XrQmpAreZXWQ3k+He1K3062dJ8abdB6uFVmphIYubmcPw8xMRAYqEtjZgZdu8KhQ1X7bpVKF7QBZfLc0vu+RkOZuYyEcSgo0nIsOoNAf/2evIH+Thy6cec3MiqV8gZDY5aZrSX0hqZkOX+tkJhEDYEPlWo7tLHg0JmK2w6Hz+brbQPQ63+WettYW6ooKvXg/l45Dgo0Wo6F5xB4f6m29/22HLpydwGiib3deP9ZDx7/5BrHrhn30KkCjZZjEdkENi/Vzm5uz6Gwux/i1K+dMxZqFf93xDh6R2fm6AIaodHKZLMxSYUEttXNbWemhq6tLDl0ruIe/YfP5+ptA9CrnRWHzulffz9904W+j9jQfWIM4bF3dq00pvswo2Totwj9h94uVK2eLBEREXQqnvnOysqKjAwl8PDKK6/QoUMHPvvss0q3t7CwuOvhQbda/GsiG97wISQsh8OXcxjR0wlfVzNW7lEmZZ03wIN6zmqGrFCiryt3JzO2lwuLXvFk1d4UOjaxYlg3JwYu13XZfijAinpOZpy8nkM9ZzM+eMEdE5WKhdt0T+jnDvBg58kMIpMKsLM0YUAnBx5tYcPj88NrrGx3a/GuBDa87ktIeDaHQ7MY0dUFX2czVv6hdIGd97wX9ZzMGPJ1RMk2reorJz5bSxPcbE1pVd+KfE0RF6LzyCvUci5K/ySYWjxLfOn1xmbpt9lMG2bDlYhCrkRomDbMhuxcLd/u1OV73WwHouI1TPtUuTiaqaGFv3KYmJtBPXdTWjVRKxeaSKXcn0+1Z9ATljw7PoWMLC0eLkoLKS2ziFzjGTVWYvH2JDa8WU85Xi7lMCLQUTlegpUhVfMGuVHPRc2QT5VumSuDUxn7uDOLhrizak8qHZtaMay7IwOXRpX57mE9HPn5aAbJRjiUbPH2JDa8VY+Q0ArK/ZKbcp64tdxPOLPoVXdW7S6/3F/sSuHN3k4se82DT3ek0NjLnGl9XVm+Qzn3ZOYWcS5SfyfIyi0iKUNTZn1dWfxzChsmeBFyJZfDF3MZ8bgDvm5mrNyZCsC8wa7K779E6b6w8rdUxj7lyKJhbqzalUbHZpYMC3Rg4Ce6brtTXnAi5GoeoTEFmJtB77Y2DO5uz+gvdE+EPx/tzqAudjw7N5qMnCI8HJWnWGnZReTm131X8MU/pbLhHY9S9aBm5Q7lpnHeqy7UczFlyCLlqfvKHWmMfdqBRa+7suq34nroZc/AhbpuHmZqaOGrPO03V6uo56Kmlb+5cr4o7uXz+Rg3Bj1qy7Mfxij1UNw7Ji3LMPVQmaVLYdo0uHJFWaZNg+xs+PZbXZp165T5V6ZNU/6eMgVCQpRAjbk59O4NgwfD6NG6bbZvV+ZgiYhQhgu1aaO8Kvqbb+q0eDVKlVWAeYTupsrsRhYWF1LQOJhT6H13E80bg8V/R7KhT3NCojM4fCOdEW298HWwZGWI8oR9Xg8/6tlZMOTniwCMae9NRFoeFxOVG+7Ovg5M7FifT//RnT/NTFS0cFPqxtxURT17c1p52JKZryE0xXhurpduyWTaEHuuRBZyJbKQaUPslbZDsC6YsG6GE1EJGqZ9oTxgWLYlkwNfuDH5FTu2Hsjh2S5W9GxvQeeRujbk9j9zmf6qHRGxGs5dK6BNEzMmDLTlm1903+tkr8LXQ423q3KeaNpAaY/EJmlqrBdudS3+LYENI+sTci2Hw1ezGfGoM74uZqz8XQkIzHvRU2lffqUbFtrKV5nY1NbSBDc7Na18Lckv1HIhWrkeTurtxuznPRj0RQThifl4FPeUycwtIivPOHsIL94Tx4ahDQm5ns3hsCxGPOKKr5M5Kw8Ut7Of86aeozlD1oaXbNPKp7idbVFcDz5W5Gu0XIjRb0cP6+TCzydTjXbiX4ClP6YzbZADV24UcCWqgGmDHJXjY6/ufLjuXVeiEjVMW620t5b9mM6BpV5MHuDA1r+yefZha3o+aKU3HOjzt1wY1MOGZ9+PJyNbW+ZaaW2pYvpLjmw7lE1MkgYXBxPGPGOPj5sp3+2v3oNkIWpStYIsnp6eJCUl0aBBAxo0aMDff/9Nq1atuHbtWo2NxayKoMPpuNjGMuN5d7wc1ZyNzKP3gutEJCqNWi8nNb6uum6u4QkF9P4onCWDvXijlzPRKYW8tTaGH//RPX23NFMxp787/u7mZOYWseNkBq98foO0bN1J3sNBzYY3fPByVJOWXcTpiFwenx/OnjPGc3AHHU3FxdaUGc944uWg5mxULr2XhhGRVFw3Dmb4Out3AT45q2nJ/7draM1LHZ0JT8zHb/L5Os17TVu4NgsrCxUrptrjZG/CkbMF9BqdQma2bp/19TTVe8Lq7WbKyS268aeThtgwaYgNf4Tk0+115UZ6TD/l6fb+r/VfW/jqjDTWbTeehuJNQYcycLGLY8YLrng5qTkbkUfveRFEJCpPCZTjRdf1NTy+gN7zIlnyqgdvPO5EdHIhb62J5ccj+r26GnuZ80hzawI/jMAYlZT7xVLlTqik3HMjWTL0lnJ/E8uPf+vKfSOpkF4fKmlOL3YkKrmQZb8m89HPxvHUqTxBf2biYh/PjAEueDmbcvZ6Pr1nRenqwdkUXzfdpSE8rpDes6JYMtyNN550IDpZw1tfxfPjIV0DysbShBWj3fFxUZOTr+XijXxeXhRD0J+6NGN6OwKwf77+K25fXRrLur113/Mp6EAmLnYmzBjkjJezmrPhefSeGU1E/M39wRRft1v2h7hCes+IZskIV954yoHopELe+jKBH//Sne+9ndWc/My35O9JLzgx6QUn/jidQ7cpys3lmKeUt7HsX+ijl59XF8exbk/lPSXr2sKFYGUFK1aAk5MynKhXL6XXy02+vvq9UmxslPQ+PpCTo0xu+/LLEBSkS/PmmzB7tpLO3V2Zi+XLL+HDD+uubDXN8mwy9QfvLfnbfb4yN11aHz/iFnQ0VLZqTNC5BFyszJjRtSFetuacjc+i98bTRKQpN8dethb4OujeDGKiUjG/hz9+jpYUFmkJTclhyt4wvgzRDXvwtrPg5Cjde7sndfJlUidf/ghPpdu6k3VWtttZuCFDaTtMcsLJzoQj5/LpNS6hVNtBrdcr5fCZfAa8n8yckfbMHmFPaFQh/d9L4p9zup4sby5KZfYIe1ZMcsTdyZToRA1f/pzFh6t158NnHrFi7fvOJX9vmaO0Mz74Op1ZXxu2x2jQkTRcbNXMeNZDaXvfyKX3onBd+9JRja+L/jCak3OalPx/Oz9rXurkRHhCPn7vFAfnerhgYWbCD2811Nvug5/imPXTbcYpGkjQsRSlHp70wsvejLPROfT+7CoRycpvXW47+70WJf/froENLz3kQnhSHn7Tz5asb+xuwSON7QhcdrluClJNCzenYWWuYsU4F+X4uJBHr3djycy55fhwL3V8nM9jwJx45gx1YvarToRGF9B/djz/XNQ9fBrzrDKv4v4lXnr/3qsLE1i3KxONBprVN2PIB+642puSlK7h6KU8Hnk7hvPXjaNXvfhvU2mrERUZPnw49evXZ+bMmaxcuZIJEybw8MMPExISQt++fVm9enX1MjPg7O0T/YtpN98PgOq1k4bNiBHQftMaAFWb2MoT/stpTyiv+FC9cMHAOTEs7ffNAVA9/9+uBwDtD8V18bRxN7xqm3a70lhX9b5q4JwYnnZHAIDesLX/oputGRWzKk/4H6BlJgCqWX8YNiMGpp35KACqDoafXNqQtH8rQV3V4NMGzonhade3BEA16piBc2JY2pVtAVD1uGbgnBiedq/f7RP9S6iGnzB0Fsql/bqNobNQ46rVk+Wrr76iqPjR1ahRo3B2dubPP//k6aefZtSoUTWaQSGEEEIIIYQQQtwF4xqV/K9WrSCLiYkJJrfMzNWvXz/69etXY5kSQgghhBBCCCGEuNdUaw7z999/H42m7CRMaWlpDBw48K4zJYQQQgghhBBCCHGvqVaQZf369Tz88MOEhoaWrPvjjz944IEHCA8Pr6m8CSGEEEIIIYQQ4m4Z+lXN/6FXOFcryHL69GkaNmxI69atWbVqFZMmTaJXr168+uqr/PnnnzWdRyGEEEIIIYQQQgijV605WRwcHNi8eTPTp09n5MiRqNVqdu7cSY8ePWo6f0IIIYQQQgghhBD3hGr1ZAH49NNPWbJkCQMHDsTf35+33nqLU6dO1WTehBBCCCGEEEIIcbe0Rrr8C1UryPLEE0/wwQcfsH79ejZu3MiJEyfo0qULHTp0YOHChTWdRyGEEEIIIYQQQgijV60gS2FhIWfOnOGFF14AwMrKii+++ILvv/+eJUuW1GgGhRBCCCGEEEIIIe4F1Qqy7N69m9DQUF5++WU6duxIVFQUAMnJyQQFBdVoBoUQQgghhBBCCHEXDP0WIXm7UOV++OEHHnvsMaysrDhx4gR5eXkAZGRkMH/+/BrNoBBCCCGEEEIIIcS9oFpBljlz5rBy5UpWrVqFmZlZyfpOnTpx/PjxGsucEEIIIYQQQgghxL2iWq9wvnTpEl26dCmz3t7entTU1LvNkxBCCCGEEEIIIWrKv/RNPsaoWj1ZvLy8uHr1apn1f/75J/7+/nedKSGEEEIIIYQQQoh7TbWCLCNHjmTcuHEcOXIElUpFdHQ0GzduZOLEiYwZM6am8yiEEEIIIYQQQghh9Ko1XGjy5MmkpaXRrVs3cnNz6dKlCxYWFkycOJGxY8fWdB6FEEIIIYQQQghRXf/SN/kYo2oFWQDmzp3L9OnTOX/+PEVFRbRo0QJbW9uazJsQQgghhBBCCCHEPaPaQRYAa2tr2rVrV1N5EUIIIYQQQgghhLhn3VWQRQghhBBCCCGEEEZO3i5UZ6o18a0QQgghhBBCCCGE0CdBFiGEEEIIIYQQQogaoNJqtdJxSAghhBBCCCGE+JdSvXzG0Fkol/b/HjB0Fmqc9GQRQgghhBBCCCGEqAFGNfGtauxRQ2fBoLSftQdA1f+cgXNieNot9wGg6hZu2IwYmHZfQ0COjZJjo89FA+fE8LQ/NQNA9XiogXNiWNrfGgGgevqygXNieNrtTQBQWWgMnBPD0uaZAqCa9YdhM2IEtDMfBUDFLMNmxMC0zARA1SLRwDkxLO15VwBU7xw2cE4MT7uoIwCqUccMnBPD0q5sC4DqiasGzonhaXcGGDoL4l+oxoMsOTk5WFlZ1fTXCiGEEEIIIYQQojpkkpA6U63hQm+88Ua567OysnjiiSfuKkNCCCGEEEIIIYQQ96JqBVmCg4N577339NZlZWXx+OOPo9H8t7srCyGEEEIIIYQQ4r+pWsOFgoOD6dy5My4uLowfP56MjAwee+wx1Go1O3furOk8CiGEEEIIIYQQorq0KkPn4D+jWkEWPz8/du3axaOPPoqJiQmbN2/GwsKCX3/9FRsbm5rOoxBCCCGEEEIIIYTRq/bEt/fffz+//PILPXv25H//+x+//PKLTHgrhBBCCCGEEEKI/6w7DrK0adMGlapsFyMLCwuio6N5+OGHS9YdP368ZnInhBBCCCGEEEKIuyNvF6ozdxxkee6552oxG0IIIYQQQgghhBD3tjsOssycObM28yGEEEIIIYQQQghxT6v2nCxCCCGEEEIIIYS4B8hwoTpTrSCLRqNhyZIlBAUFERERQX5+vt7nycnJNZI5IYQQQgghhBBCiHuFSXU2mjVrFosXL6Zfv36kpaUxYcIE+vbti4mJCR988EENZ1EIIYQQQgghhBDC+FUryLJx40ZWrVrFxIkTUavVDBw4kK+//poZM2bw999/13QehRBCCCGEEEIIUV1alXEu/0LVCrLExsbywAMPAGBra0taWhoATz31FL/++mvN5U4IIYQQQgghhBDiHlGtIIuPjw8xMTEABAQEEBwcDMDRo0exsLCoudwJIYQQQgghhBBC3COqFWTp06cPe/fuBWDcuHG8//77NG7cmMGDB/Paa6/VaAaFEEIIIYQQQghxFww9LOg/NFyoWm8XWrBgQcn/v/DCC/j4+HDo0CECAgJ45plnaixzQgghhBBCCCGEEPeKagVZSuvQoQMdOnSoia8SQgghhBBCCCGEuCdVa7gQwIYNG3j44Yfx9vbm+vXrACxdupStW7fWWOaEEEIIIYQQQghxl7RGuvwLVSvI8sUXXzBhwgR69+5NamoqGo0GAEdHR5YuXVqT+RNCCCGEEEIIIYS4J1QryPLpp5+yatUqpk+fjqmpacn6du3acebMmRrLXE0b/YgbYR+0JGdJW0Imt6BzI9sK0/Zp5UTw2CbEz29N2scPcuid5vRqbl+Hua2e0b2cCPu0MTkbmhMy35/OzawrTd+luTUh8/3J2dCc0OWNGdnTqUyacb2dubgkgOwNzYn4vAmLB3tiYaY/SZG3k5oNY+uR+HVTstY358RH/jzoZ1mjZauOmUMcifrOh+zffNm3xJMWDc1uu03fLtacW+NN7q4GnFvjzXOd9etw1DN2nPram7RffEn7xZdDn3ny+ENWJZ+rTWHBCCdOr/Ymc4cvUd/5sG6qK14upqX/KaPxXzg2AEY/7kjYSn9ytjQh5JOGdG5uVWn6LvdZEfJJQ3K2NCH0C39GPuao9/mQbg5of2pWZrn1+JjS15l/FjYg/dvGxK0N4Kcp9WjibV4bxavQ6KfsCVvrS842P0I+9aHzfZUfm10esCTkUx9ytvkRusaXkb3L/r59H7bh3Jf1yd3mz7kv6/NcJ5sKv29Kf0e0vzViyUgXvfXujqaseceNqI0NyPrZj51zvAjwvv0xWlNG93Yg7Gs/cn4IIGSJL51b3GZ/uN+KkCW+5PwQQOiqhox83EHv8z4dbTm62JeUTY3I/C6AE8t8ebmbnV6aR+6zYtv73kSt9Ue7vQnPdqi43ozBzPdURF0zITvVhH3BJrRoXnn6Ps/C0UMmpMSZkJlswol/THh5UMWT2k2ZpEKbZ8qST4x34rvR7bwJe+t/5EzvQsjrbens61Bh2ofrO/Dn0DYkTnqY7GmPcOGNh3i7g49emhZu1nz/4n1cG9cB7cxHGfc/nwq+7d5kdTQe71F/4N/5J5o0/RabPZGGzlKtmPmGNVF/OJF93IV9ax1oEVD5Nb5FgCnfL7Xj2m4ntOddGfdK+edhb3cTNnxkS+IhZ7KOuXDiR0cebGGc7YfRnTwIm9aGnAX/I+TtB+jsZ1dh2j4POBM8sjnxs9qRNrc9h968n15NKz6W+rd2QbuoIz8NbVobWa9Ro7u6ETbnfnI+bUPI1GZ0Dqi4DeVpr2bja35c/OA+NCseZMmL5R//47q7c/GD+8he3oaIeQ+w+EUfLNTGdZ4c/aQ9YWsakLPVn5Dld9i2WO5DzlZ/Qr9pUEnbwpfcbY0496VvmbaFqQnMHuxM2JoGZP+sfM/7g5xQGVfVCFG9IMu1a9do06ZNmfUWFhZkZWXddaZqQ78HnVn6vC9zd0XTZsE5DoZmsHNME+o7lX+z0yXAlt0X0+n9xRXaLjzHvsvpbB/ZmNY+lQctDKlfR3uWDvFk7k8JtJkSysGL2eyc6kt9l/JvWhq6mbFjSgMOXsymzZRQ5v2cwPKhnvR9SHeRHNTZgQUDPZj1fQLNJ1xl2JdR9O9oz/yBHiVpHG1M+OtDPwo0Wp6YH0GLd67yzoY4UrM1tV7mykweYM+EF+0ZuzyZ9qNiiE3WsPtjD2ytKj4Td2hhwZYZbmzYnUWr4dFs2J1F0Ew3Hmqu209uJBQyZVUK7UZF025UNL+fyGXrHPeSAI61pYoHG5sze0MqD46Mpu+MBJr4mLFtrnutl7k6/gvHBkC/h+1Y+poHc79Pos074Rw8n83O9+tT37X8qakaupux4736HDyfTZt3wpn3QxLLh3nQt4N+IzItS4Pn0Ct6S16Bru9j1/us+XxnKh3evU7gB5GoTVUEz6yPtUXdtAj6dbFh6UhX5m5Ooc0bNzh4Noedc7yo71ZBuT3U7JjtxcGzObR54wbztqSwfLQrfR/WNXQ6NLdgyzQPNvyeQasxkWz4PYOgaR481NSizPe1a2LBiCfsORWWV+azn2d64u9pxrOzYmkz9gbX4wvYM9+rTuqmX2dblg53Z25QEm3GRXDwXA47P6hXeb3MrMfBczm0GRfBvO+SWT7Cnb6ddI3p5AwNc4OS6TgpkpZvXmfNnnTWjPOkVxvdsWFjqeLUtTzGfhlf62W8W5PfUTFhnIqxbxfRvlMRsXFadu8wwbbi+weSU2DugiI6di2iZbsi1qzXsmaVil6BZdO2awsjhqs4ddp4+wr3u8+NpY8HMPdgBG2+DOFgRBo7X2pJffuy+zpAVoGGz45G0WXtCZp/fpQ5B64zp5sfrz/oVZLG2syUsNQcpuwJIyaj7HFxr1NlF5LX1In4Ge0MnZVaM3mYFROGWDJ2Thbt+6USm1jE7q/tsbWu+Nxlbaki7IaGKYuziEkoKjeNo72KvzY6UFAIT4xMp8XTKbyzMIvUDOM7Rvq1dmHpsw2ZuzeKNotPc/BaBjtfb059xwraDv727L6cRu+vL9B2yRn2XU1j+2vNaF2vbNvB18mcT55uwIHQ9Nouxl3r19aJpS/6MHdnDG3mXuDg1Ux2jg2gvlP5bW8LMxMSMguYuzOGUzdyyk0z6CFnFvSpx6xfo2k+6xzDNoTTv60T8/vUq82iVEm/LrYsHemmtC3GRnLwXC47Z3tXfg390JuD53JpMzZSaVuMctNvWzSzZMtUTzbszaDVmAg27M0gaKqnXtvi3X5OjOrtwNgVCTQfEcHkbxKZ9LwTbz5TccBO3MLQbxH6D71dqFpBFj8/P06ePFlm/c6dO2nRosXd5qlWTOjuwerDiaw+nMjFuFzG/xBJZEo+ox8p/8Z3/A+RfLwnlpCILK4m5DF9exRXEvJ4+n7Hus14FUx40oXVv6ey+vdULkblM35dLJFJhYzuVbZ3CsCoQGcikgoYvy6Wi1H5rP49lW/2pTLxadeSNB0bW/HXpWw2/ZXG9YQCdp/OYtOhNNr566LV7z7jSmRSAa99Ec3R0ByuJxTw+9kswuIKar3MlXn7BXvm/l8qPx3M5lx4AUMWJGBtacKgnhU/OX77BXt2h+Sw4Ns0LkUWsODbNPYez+Xt53XR9l8O57DzSA5XbhRy5UYh761OJTOniA4tlItAepaWXpPi+O6PbC5HFnLkQh5vLk+iXVML6rsb39Oo/8KxATDhGWdW701l9Z40Lt7IZ/w38UQmFTD68QqOj8cciUgsYPw38Vy8kc/qPWl883sqE59z1kunBeJSNXrLrZ6YfYN1+9I4H5nP6fA8hn4aQwN3M9o2qpueXhP6OrJ6Vzqrf8vgYmQB479MIjKhkNFPld/7aNST9kTEFzL+yyQuRhaw+rcMvglOZ+ILjiVp3n7Okd3Hc1iwJZVLNwpYsCWVvSdzeLuPfiPHxlLFxsnuvL4sgZRM/ZuKxvXM6NjcktGfJRByOY/LNwoY81kitlYmDOxWyV18DZnwnBOrd6exOjhd2R++TiAysYDRTziWm37U445EJBQw/usEZX8ITuebPWlM7KPbf/afzeHnvzO5eCOfsNgClm9P5XR4nl4Pmd+OZfP+/yXx0+HM2i7iXXv7TRVzF2j5aSucOw9DhmmxtoZBAypuEO0/AD9vg4sXISwMln+m5fQZ6NxJfxsbG9i4zoTXRxeRklLbJam+CR3qs/pEDKtPxHAxMZvxu64SmZbL6Pbe5aY/GZvJ5rPxnE/I5npaLhvPxLErNJlHbun9EhKdweTdYWw5F0+exvhunu9Wdldvksa3IrNXfUNnpda8PdiKuV/m8NOefM5d1TBkagbWlioGPVV+8A0g5Gwhkz/JZsvOfPLyy//d3x1mRWRsEa9Nz+TomUKuRxfx+98FhEWWH5QxpAldvFj9Tzyrj8RzMT6H8VvDiUzNY3Qnz3LTj98azsf7ogmJzOJqYi7Td0ZyJTGXp1voX1NNVLDxpcbM3HWDsOTcuijKXZnQ04PVfyWx+q8kLsbmMv67G0obqqtbuemvJ+XzdtANNhxJJi23/IeRHf1t+Cs0k01HU7ielM/uCxlsOppCO1/jeZg1oY8jq4PTWb0rvbhtkai0LZ4sP9gx6kmH4rZFotK22JWutC2e111D337Ogd3Hs1kQlKK0LYJS2Hsym7efcyxJ07GZJVv/zmLH0Wyuxxfyw59ZBB/Ppl3jio89IQyhWkGWSZMm8cYbb7Blyxa0Wi3//PMPc+fOZdq0aUyaNKmm83jXzExVtK1vQ/CFNL31wRfS6eR3Z121VSqwszAhObuwNrJ418xMVbT1tyL4tH7DPfhUJp2alH9S7tjEiuBT+ul3ncqknb8V6uJYwJ+Xsmnrb0X7RspNgp+7Gb3b2PHrCd12z7SzIyQsl6DxPsR91ZTjC/wZ3r38G9e64uelxstFTXCI7gKdXwD7T+XSqZLujB1bWOhtA7DraE6F25iYQP9uNthYmnD4XMVPJB1sTCgq0pKaaVwNpf/CsQFgpoa2jSwJPqnf0y74ZBadmpU/RKRjU6sy6XedyKJdI8uS4wPA1tKE8C8bEbmqEdun+9Dar/ILvYO1ctpNzqz9nl5mamjb2ILg4/pPy4KPZ9Opefn7dMfmlgQfz9Zbt+tYDu0aW5SUu2Nzi3LSlP3Oz99w49d/stl7ouzTuptDqnJvudkoKoL8Qu1tuxzfLTM1tA2wJPiEfhmCT1RSL83Kpt91PJt2Afr7w626t7SiaT1zDpwr/2mlMfPzAy8vFcF7dL9Pfj7sPwidqvAywe7doGkTOPCn/k3l58tU/LpTy97fayrHNc/MREVbbzuCQ/WjQMFhKXTyubOnpq09belU34H919Nun1jcE/x8TPByMyH4UH7JuvwC2B9SQKfWd/fSzme6mxNytpCgJXbEHXTm+A+ODH/B+G4ezUxVtPWxJfhSqbbDpTQ6Nax4yNCtlLaDaZm2w4xePiRkFvLNP8bf28/MVEVbX2uCL+j3uAm+kE4n/+o/LPjzaiZtfa1p31Bpv/u5mtP7fnt+PWsc5xFd26LUNfR4Np1aVHINLd1uKA6O6NoW5bU/9K/Lf57LoUdrKxrXU3oKtfQzp/N9luw4qr+dEIZWravB0KFDKSwsZPLkyWRnZzNo0CDq1avHsmXLGDBgQE3n8a652qpRm6qIy9A/kcdlFOBpf2dzSbzT3RMbC1OCjifXRhbvmqu9qVLGtFJlTCvE07H8n9nTQV1uejO1Clc7NbGphWw5lI6bvZo/P2yIChVmahUrgpP5aGtiyTb+7uaMDjRn8a9JzPspkYcCrFg+1JO8wiI2HDDMBcHTWTljx6Xo38jGpWho4FHxbu/pbFruNje/76b7/cw4/LkXluYqMnO09JkRz4Xr5ffcsTBTsWCEE9/uzSIj27ieWv4Xjg0AV7vicpbqZRKXqsHTsfw7ZE8nNXEnyqY3U6twtTclNkXDxag8Xv00hjPX87C3MmHcU078Nb8BrcZf42pM+fvD4qHuHDyfzbmI/HI/r0kl54WUUr9vOfv0TZ5O5R0DxecFB1NikzVK3ZR3nDjpjq3+XW15MMCc9m9FlfvvXIzMJzyugPlDXRi5PIGs3CIm9HXEy1mNl/Pd3ajcTkm9pJaql1RNxedLJzVxqdml0hfq7Q8A9tYmRK31x8JMhaZIy5gv4tlz8t5r/HkWjwiNK3WfExevpYGvispeB2BvD1HXTLCwAI0GxrylZc9e3ef9X1TxYBsV7TsZV9C5NFdrM9QmKuIy9Y/VuMx8PBtVPq9S5PiOuBVv/8H+cFafiKnNrIo65OmqBMrjEvWPgbhELQ28q/3STgD8fUwZPcCUxetymPdVNg89YMbyabbk5cOGbcYztMzVpviaWubYKMDT7s7m1Xqnqzc25iYEndK1Jzs1tGPYQ+60Xny6RvNbW0raUOn61/u49EI87as/v9iWkBTcbNX8ObEpKpUKM1MVK/bH89GuuLvNco3QtS3KaVM5VdK2KN0GS9FvUynX2XK+85Y2wUffpeJgY8rFr3zRFClztExfl8zm/cbfO9QoGNdtyL9atVuyr7/+Oq+//jqJiYkUFRXh7n7n803k5eWRl6d/sbCwqP1IvbbUnqVSgfYOdrYBbZ35oLc3z351lYRM431aD2XLc7sylv7o5sRRN7fp2sKa6X1cGbM6hiNXcgjwNGfZq57EpLgx58cEQOnNERKay/TNSmv8ZHgu9/lYMDrQuc6CLIN62vDlBN2kmk9OjdMrx02qctaVVm4dlkpzKbKA1sOjcbQ14fku1qyb4krXt2PLBFrUprB5hhsmKhizNKkKJapb/4VjA6peTq22bHplvfLfI5dzOXJZ1/Ppr4s5HF/UkDd7OzFuddmncJ+N8KBlQ0s6T7tevQJUU3nHedXOC0rBb92m3O8sXuvjasqyUS70mhajNz/NrQo18PzsWFaPdyflez8KNVr2nMhhxz91N6/XnRzr+ukr3x8AMnKKaD3uOraWJvRoZc3iYW6ExRaw/6xx92YZNEDFl5/rhvQ8+ZwSAKnOOTQjA1o/VIStDfTormLxQhVh17TsPwA+PrBskYpeTxaRZzz3jJUqf1+v3CNrTmBrbkoHH3sW9PDnanIOm88a/5N5Udagpyz48gNdr4QnRyntmvLOB3dy3ayMiYkyrGj6UiUwe/KChvsCTBk9wNKogiw3lXt+uIPtBrRx4YNePjy75lJJ28HWwoT/GxTA69+FkZRl/O2JW1X1WnI7XZvYMv0JL8ZsiuDItSwC3C1Z1q8+MWkFzNkRe1d5rUlVvucoJz3o11X536lb2b+rLS93t2XQwjjOXc+ntb8FS0e6Ep1cyPo9GVUvhBC15K4eF8bHx3Pp0iVUKhUqlQo3t/LHH5Y2f/58Zs2apbdu5syZwJN3k50KJWYWUqjRlomuu9uaEZdR+bwh/R50ZvVLDXlxdSh7LxnvBFyJ6RqljKWewrrbl+2tclNsWiGeDmXTFxRqSSq+6M3u586GA2ms/j0VgLORedhYmPDVCG/m/pSAVgsxKYWcj9K/+F+IyuP5/9XdG2e2/ZXNkfO6PFiYK2duT2flyftN7uU8pb9VbHLZJ/zujqbEJetvU1AIodFKHR27nE/7ZhaMe96eUYt1gRS1KQTNdMPPS033CbFG14sF/hvHBkBiRmH5x4eDKXFp5e8PsSmFej0zbqYvKNSSlFH+NlotHL2aS+Ny3h60fLgHz7S3pcv0CKKS6qYBWXJecFIDuuPD3bHi40B5mlT2GCgo1JKUrilOU1humpvf2baxBR5Oao59pntrgtpURZf7LRn7jAMWT4dRVATHr+bT5o0b2FubYG4GiWlF/L20HiFXavdmQr9ebimDg2mZ3i03lb8/qMvsD1othBb3Yjp1LY/m9c2Z+qIz+8+W36PHWGz7RcuRo7pzlEXxLuzpAbG3tOnd3VXExVV+LtNqITRU+f9Tp7U0bwpTJ5uw/0ARbR8EDw8Vx/7WPfFXq1V0eQTGjlZhYVdEkZF0cEnMLqCwSIunrf7x7G5jXuYJfmnhqUrw9Wx8Fh425nzQtaEEWe5R237P58hp3ZCxkvaFmwmxibe0L1xUxCXd3c4bk1DE+VD9c/OFUA3PB9btG+luJzHrZtuh1LFxJ22H1i6s7teIF9dfZu8V3YO4Ri6W+LlYsv21ZiXrTIpvwgsWdqDpRycISzKuQFNJG8qhVBvKTl2md0tVzH7amw1HlHleAM5G52JjbsJXLzdg7s7Yuw7m3a2Sa2jp9rJD2d4qN1W7beGg3175eJgLC4JS2VLcc+VseD4N3NVM7eckQRZhVKrVrzE9PZ1XXnkFb29vunbtSpcuXfD29ubll18mLe32PRemTp1KWlqa3jJ16tTqZOWOFGi0HIvMIrCZ/hjqwGb2HLpW8VPTAW2dWfuyH4PWhrHjnHGMg6xIgUbLsbAcAlvqjwENbGnDocvld1U/fDmHwJb68270amlLSFgOhcXnM2sLE4pKncw1RVpUKuWJBcBfl7Jp6qV/oW3iZcH1hLqb+DYzR0todGHJcj68gJikQgLb6cZxmqmhaytLDp2reCK1w+fzCGyrP560V7vKtwEl0n7ra3tvBlga+5jR851YktON5K6hlP/CsQFKUOxYaC6BrfT398BWNhy6WH4Pg8OXcsqk79XahpDQ3JLjozytG1oQU2p4zqeve9C3gy3dZ0QQHl93x0VBIRy7kkdgG/15ZwLbWHPoQvn79OELuQS20Z/HqdeDVoRcySsp9+ELZb+z14O679x7Mof7R0bSesyNkuXo5Vw27suk9ZgbZW6i07OLSEwrIsDbjHaNLdh6uHZ7sxQUwrGrZcsZ2LqSermYS2DrUvXSxpqQq5XvDyoo88p7Y5SZqQRGbi7nL0BMjJbAnrq8m5lB10fg0N9V+26VShe02fs73N9GQ+v2RSXL0RAtGzdpad3eeAIsAAVFWo5FZxDorz/HWKC/E4du3Pl5T6UCC/XdDSMRhpOZrSU0oqhkOX9VQ0xCEYEdde0eMzPo2s6MQyfvLoD+1/ECmvrp32Q2aWjK9WgjOjAobjvcyCSwSam2QxMHDoVXfKM7oI0LawcEMGjjFXZcSNX77GJ8Dvd/fJLWi0+VLNvOp7AvNJ3Wi08RmVr7Q2yrqkCj5VhENoHN9eehCWxuz6Gw6g9fsTavoO2Nru1tSLq2Ralr6IPWHDpfyTX0wdJtC+tSbYvy09x6XVbuS/QrR1OkC8iJ2zD0W4T+Q28XqlZPluHDh3Py5El+/fVXOnbsiEql4tChQ4wbN47XX3+doKCgSre3sLCok+FBt1r8exwbBvsREpHF4WuZjHjYDV9nc1YeVJ4szXvGh3oOZgzZcA1QbiLXD/Zj3PcR/H0tEw87papyCrSkVzAbuKEt/jWJDWPrERKaw+Er2Yzo4YyvqxkrdytPYOYNdKeesxlDPleeqK7cnczYx5xZ9IoHq35PoWNja4Z1d2Tgshsl37n9WAYTnnThRHhOyXCh2f3d2RaSUXIBWLIjiUMf+jP1OVeCDqfzUIAVI3o4MWJVdJ3Xwa2Wfp/OtJcci98CVMC0lx3Izi3i2z26G7h1U12JSihk2tepACz7IZ0DyzyZPMCerX/l8OzDVvRsa0Xnt3Tj6ecOd2TnkRwi4zXYWasY0N2GR1tZ8vi7yhAlUxP4fpY7DzY256lpcZiaqPAojswnZ2goMLJesP+FYwNg8bZkNozzJiQ0l8OXchgR6KgcH7uKj4+X3ajnrGbIcuW3XrkrlbG9nVg01J1Vu1Pp2NSKYT0cGbhYt1/P6OfC35dzuRKTj72VCW895URrP0veWKUbN/35CA8GdbHn2fk3yMgpwqN4Dpi07CK9SV9rrdw/prJhkgchV/I4fCGXEU/Y4+uuZuWvSu+jeUOdqeeiZsgnyu+98td0xj7jwKIRLqzamU7H5pYMe8yegQt0ZVr2cyoHPqnH5Bcd2Xo4i2c72tCzjRWd31HOLZk5Ws5d128QZ+UqT6tuXf/CIzYkpGmIiC/kgYbmLBvtys+Hs9h9vPaH1iz+OYUNE7wIuZLL4Yu5jHjcAV83M1buTAVg3mBXpV6WKN04Vv6WytinHFk0zI1Vu9Lo2MySYYEODPxEd26Y8oITIVfzCI0pwNwMere1YXB3e0Z/oas7G0sVAbcEpf08zGjlZ0FypobIBOM6OSz9VMu0ySquXNFy5SpMe1dFdjZ8u1m3365brSIqGqa9r6ybMklFyHEtoWFgbg69H1cx+GUVo99UPs/MVN5UdKusLEhKLrveGCz+O5INfZoTEp3B4RvpjGjrha+DJStDlPPAvB5+1LOzYMjPFwEY096biLQ8LiYqDzc6+zowsWN9Pv1H15PJzERFCzclgGtuqqKevTmtPGzJzNcQmmLcw8ruhCqrAPMI3Q2m2Y0sLC6koHEwp9D7ziZUN3ZL1+cwbYQVV65ruHJdw7QRVmTnavn2F11Pi3XzbYmKL2LaEmVfMDODFo2U87+5GdTzMKFVM9OSIA7AkvW5HNrowNQRVgT9lsdDD5gx4kVLRnxgfPNNLD4Qw4aBAYTcyORweCYjOrjj62TBysPKOXNeb1/qOZgzZNNVQAmwrB8YwLifw/n7eiYexT1ocwqKSM/VkFeo5Vys/v6fmqOcE0uvNyaL98SxYWhDQq5nczgsixGPuOLrZM7KA8pcM/Oe86aeozlD1oaXbNPKR3lIYWthgpudmlY+VuRrtFyIUYIJ28+kMaGHBycis4uHC1kw+xlvtp1OLRN8MZTFP6WyYaKHcg29kMuIJxzwdVOzcocSgJ73qgv1XEwZsuhm2yKNsU87sOh1V1b9lqa0LXrZM/AjXVfJZVvTOPBx6baFNZ0n3nJfciSL6QOciYgv5Nz1fNoEWDChryPfBBt3j2rx31OtIMuvv/7Krl276Ny5c8m6xx57jFWrVvH444/XWOZqUtDxZFxsTJnxhDde9macjcmh94rLRKQoDX4vezN8nXUN35Gd3TAzNWFF/4as6N+wZP3avxMZ+n/X6jr7dyTocDoudqbMeN4NLyc1ZyPz6L0ggohE5cm5l6MaXxddl8bwhAJ6L7jOkiGevPGYM9Ephby1JpYf/9E9hZjzYwJaYE5/JUCTkF7I9mOZTN+su2kICc2lz6II5g/0YMbzblxLKODtdbF8+6dhezgs3JyOlYUJK952xsnOlCMX8ug1KY7MHN0Vytddrffk9PC5PAZ8mMCcYU7Mfs2J0OgC+n+YwD8XdDeGHk6mbJjmhpezKWlZRZwOy+fxd+PYc0y5OPq4qXn2YSUSf+rrenp5evTtWPafMq5XEv4Xjg2AoL8ycLGLY0Y/V7ycTDkbkU/vOZFEFN/Yejmp8XW75fiIL6D3nEiWDPXgjScciU4u5K3Vcfz4t+74cLQx5avRnng6mZKWXcSJsFy6vHedo1d0v/GYJ5Sn4PvnNNDLz6vLY1i3r/aPkaADWbjYJzLjJSflvHA9n97vxxARX1xuZ1N83XWXgvC4Qnq/H8OSka688ZSDUu4vEvnxL11w8vCFPAbMj2POEGdmD3YmNKaA/vPj+OdS1bpyezmrWTzCFQ9HU2KSC1m/N4PZ39bN+3yD/szExT6eGQNc8HI2VeplVpRuf3A2xdetVL3MimLJcDfeeNKB6GQNb30Vz4+HdDc/NpYmrBjtjo+Lmpx8LRdv5PPyohiC/tSlaRdgyR/zda+2XTJcmc9s7d40hi41jkkNb1q4SIuVFaxYboKTExz5B3o9WUTmLfd7vvVVFN3S6rexUdL71IOcHLh4CV5+VUvQ90ZyZ1BFQecScLEyY0bXhnjZmnM2PoveG08Tkabs6162Fvg66Ho/mqhUzO/hj5+jJYVFWkJTcpiyN4wvQ3TBWW87C06Oalfy96ROvkzq5Msf4al0W3eyzspWWyzPJlN/sG6mY/f5xwFI6+NH3IKOhspWjVq4OgcrSxUrZtjiZK/iyOlCeg1PJ/OWYcG+XqZ67QtvNxNO/qjrFTXpNWsmvWbNH/8U0O1V5VoQcraQPm+lM3+8DTNGW3Pthoa3F2TqBW+MRdDJJFys1cwI9MHL3pyzMdn0/vqCftvB8Za2QwcPpe3wvD8rnvcvWb/2aDxDN4fWef5rStCxFFxs1cx40ktpQ0Xn0Puzq0QkF9eDg34bCuDkey1K/r9dAxteesiF8KQ8/KafBWDOjhi0WpjzjBKgScgsZPvpVKZvNezDy1sFHcjE5f/Zu+/wKIo+gOPfTS659N4DgdAJICBFQARFQMWCoIKiiIqiKCqgoKCAKM1G8bVgiagRFCwIFiCACEjT0Ak9lPTe+11y7x8XklxyCUm45A78fZ5nnyfZm92bndspOzs762zF7DEe+HuoOHahiGGz46u0LSq1qZK0DJsdz5IJXjx3tyvxaVpeWJ5SpW1RyIOLEpn3qCdvjfUsa1skGrQtnv8khbce9eTj57zxcbMmPr2ET//I4s1VlvvyBfHfpOiqztxVB0FBQfz+++906dLFYP2RI0cYNmwYsbGxNWx5mchM+rdB210rdB/2AkAZHWnmmJifbnUnAJRbLpg3Imam29YSkLxRnjdGnDRzTMxPt1b/vLpy+9XbKDUF3cbWACh3nzZzTMxP92s7ABS15Y4kawq6Iv0oAWXuX+aNiAXQzbkZAIW5tQe8xumYA4ASknqZkNc23XEvAJSX9pg5Juane1/f0ac8s9/MMTEv3fIeACh3nDVzTMxPt6GNuaPQZCy1HX2pbXstadBDwq+//jpTp04lIaFimHRiYiLTpk1j1qxZJoucEEIIIYQQQgghxNWiQY8LffLJJ5w9e5YWLVoQFBQEQHR0NGq1mpSUFD799NPysAcOHDBNTIUQQgghhBBCCCEsWIM6We69914TR0MIIYQQQgghhBCN4hp9k48lalAny5w5c0wdDyGEEEIIIYQQQoirWoPmZBFCCCGEEEIIIYQQhuo8ksXd3R1FqdsQo/R0eY2WEEIIIYQQQghhEer9TmHRUHXuZFm6dGn532lpacybN4/bbruNvn31r0Lbs2cPmzZtkrcLCSGEEEIIIYQQ4j+pzp0s48aNK//7vvvu480332TSpEnl61544QU+/PBDtmzZwpQpU0wbSyGEEEIIIYQQQggL16A5WTZt2sTtt99ebf1tt93Gli1brjhSQgghhBBCCCGEMBGdYpnLNahBnSyenp6sXbu22vpffvkFT0/PK46UEEIIIYQQQgghxNWmQa9wnjt3LuPHj+evv/4qn5Nl7969bNy4kS+++MKkERRCCCGEEEIIIYS4GjSok+Wxxx6jY8eOfPDBB/z888/odDpCQkLYtWsXN9xwg6njKIQQQgghhBBCiIaStws1mQZ1sgDccMMNrFy50pRxEUIIIYQQQgghhLhq1bmTJTs7u847dXFxaVBkhBBCCCGEEEIIIa5Wde5kcXNzQ1Fqn/1Xp9OhKAolJSVXHDEhhBBCCCGEEEKYwDX6Jh9LVOdOlm3btjVmPIQQQgghhBBCCCGuanXuZBk4cKDB/5mZmYSGhnLixAkURaFjx46MHz8eV1dXk0dSCCGEEEIIIYQQwtJZNWSjiIgI2rRpw5IlS0hPTyc1NZUlS5bQunVrDhw4YOo4CiGEEEIIIYQQoqF0Frpcgxr0dqEpU6Zw99138/nnn6NS6Xeh1Wp58sknmTx5Mjt27DBpJIUQQgghhBBCCCEsXYM6WSIiIgw6WABUKhXTp0+nZ8+eJoucEEIIIYQQQgghxNWiQY8Lubi4EB0dXW19TEwMzs7OVxwpIYQQQgghhBBCmIhOsczlGqTodLp6Pwn1wgsvsHbtWt577z369euHoij8/fffTJs2jfvuu4+lS5c2QlSFEEIIIYQQQghRX8qws+aOglG6P9qYOwom16DHhd577z0UReHRRx9Fq9UCYGNjw8SJE1m0aJFJIyiEEEIIIYQQQghxNWjQSJZL8vPziYqKQqfT0aZNGxwcHK4sMgOqP4L0X6LbEQSAMvScmWNifrrwVgAoz0aYOSbmpftYP8eRcssF80bEzHTbWgKgDJG8odtcljcGXjRzTMxLt70FAMr4g2aOifnpQrsDoDx81MwxMS/dyi4AKH1izRwT89PtbQaAEpJq5piYl+64FwAKc80cE/PSMQeQOhQq1aHSvgRAWbjVzDExP92MW80dhSaj3GGhI1k2yEgWAw4ODnTp0sVUcRFCCCGEEEIIIYS4ajVo4lshhBBCCCGEEEKIpvbxxx8THByMnZ0dPXr0YOfOnbWG3759Oz169MDOzo5WrVqxfPnyRo2fdLIIIYQQQgghhBDXMnO/RchEbxdavXo1kydP5rXXXuPgwYPcdNNN3HHHHUbffgxw/vx5hg0bxk033cTBgweZOXMmL7zwAj/99NOVpmiNpJNFCCGEEEIIIYQQFm/x4sWMHz+eJ598ko4dO7J06VKaN2/OJ598YjT88uXLCQoKYunSpXTs2JEnn3ySJ554gvfee6/R4iidLEIIIYQQQgghhGhyRUVFZGdnGyxFRUVGwxYXF7N//36GDh1qsH7o0KHs3r3b6DZ79uypFv62224jIiICjUZjmoOoQjpZhBBCCCGEEEKIa5nOMpeFCxfi6upqsCxcuNDoIaSmplJSUoKvr6/Bel9fXxITE41uk5iYaDS8VqslNbVx3sJ3RW8XEkIIIYQQQgghhGiIGTNmMHXqVIN1arW61m0UxXAuF51OV23d5cIbW28q0skihBBCCCGEEEKIJqdWqy/bqXKJl5cX1tbW1UatJCcnVxutcomfn5/R8CqVCk9Pz4ZF+jLkcSEhhBBCCCGEEOJaZu63CJng7UK2trb06NGDzZs3G6zfvHkz/fr1M7pN3759q4UPDw+nZ8+e2NjY1C8N6+iKOlmKi4s5deoUWq3WVPERQgghhBBCCCGEqGbq1Kl88cUXfPnll5w4cYIpU6YQHR3NM888A+gfP3r00UfLwz/zzDNcvHiRqVOncuLECb788ktCQ0N5+eWXGy2ODXpcKD8/n+eff56vv/4agNOnT9OqVSteeOEFAgICePXVV00aSSGEEEIIIYQQQvy3jR49mrS0NN58800SEhLo3Lkzf/zxBy1atAAgISGB6Ojo8vDBwcH88ccfTJkyhY8++oiAgAA++OAD7rvvvkaLY4M6WWbMmMHhw4f566+/uP3228vXDx48mDlz5kgnixBCCCGEEEIIYSl05o6A6Tz77LM8++yzRj/76quvqq0bOHAgBw4caORYVWhQJ8svv/zC6tWr6dOnj8GMvCEhIURFRZksckIIIYQQQgghhBBXiwbNyZKSkoKPj0+19Xl5eY32GiQhhBBCCCGEEEIIS9agTpZevXrx+++/l/9/qWPl888/p2/fvqaJmRBCCCGEEEIIIa6cud8iZIK3C10tGvS40MKFC7n99ts5fvw4Wq2WZcuWERkZyZ49e9i+fbup4yiEEEIIIYQQQghh8Ro0kqVfv37s2rWL/Px8WrduTXh4OL6+vuzZs4cePXqYOo5CCCGEEEIIIYQQFq9BI1kAunTpUv4KZyGEEEIIIYQQQlioa+jtQpauwZ0sJSUlrF27lhMnTqAoCh07dmT48OGoVA3epRBCCCGEEEIIIcRVq0E9IseOHWP48OEkJibSvn17AE6fPo23tzfr16+nS5cuJo2kEEIIIYQQQgghhKVr0JwsTz75JJ06dSI2NpYDBw5w4MABYmJiuO6665gwYYKp43hF5jzuStzPAeRvbsa2ZT6EtLS57DYjB9oT+Y0/hVuaE/mNP/feZF9tn7odQQZLwtrAxjqEy5oz1p2474LI/7Ul2971J6RFHY6xvyORnzej8LdgIj9vxr03OlQLM/FuF85905yC31oS8VEg/TvbGXyuC29ldHn5AdfyMNve9a/2+Xczq7/+uylMHODNuTe7ULDseiJe7Uj/1k41hvVzsWHl48GcnNOZkg97sOT+5tXCqKwUZt3hz9m5nSlYdj2HZoZwW4hLYx5Cg80Z50bcD83I3xjEtiV+dcsHAxyIXBFA4aYWRK4I4N7+hufIM/c4c/iLALJ+CyLrtyB2f+jH7b3ta9gbLJ/qiW5bS168z7xpNGesO3HfB5H/W0u2vVeP/PJFMwp/Dybyi+r55aYudqx/05e474PQbW7F8H7V81Nly1/0Qre5FS+OMF9azHnMlbifAskPb862pb51Pye+9qdwcxCRX1cvGyt79WEXdNtbsGSSe41hlr/kgW57C16837lBx9AYJt7ixblFIRQs70rErPb0b+tYY1g/VxUrn2rByfkdKfm8G0serF4PjLvRA11o92qLWmXZs+lPHOzBuSXtKVjRiYh5bejfvuZz2s9NxcrnmnPy3XaUhHVmySP+1cKEBKr58cUgzi9tj25lF1683bMxo3/F5jzpQtyv/uT/Fci2j70JCb78PamRt9gT+Z0vhTsCifzOl3sHGtaZ1tbw1tMunPvZj/y/Aon6yY9ZTzijVDoVRtxsx8alXqRs9Ee3txld214+XzalOc85EPeXO/kHPNn2lSshbaxrDR/SxpoflzpzfrM7uuNevDjWzmi4AB8rwt52InW3B3n7PTn4sxvXh9S+b0tn/28yAc/8Rav+a2nXfhWOW2LMHSWTMFcdumKaN7rNrQyWPR8EmOy4rsR/uX1Z1cTrAzk3sR8F024m4rFe9G/mVmPYG5u58vfYHqROHkD+yzdzYkIfJveqnh6XjO7oi27Gray977pGiPl/hLnfIvQfertQgzpZDh8+zMKFC3F3r2g8u7u7M3/+fA4dOmSquF2x6WOcmTrKmUlLM+g1IYnE9BI2L/bGyb7mH7NPJ1tWz/EibFMeXZ9IIGxTHmvmetG7o61BuGPnivG7N7Z86fJYQmMfjlHTR7kydaQrkz5MpdfzcSRmlLB5kX/tx9hRzerXfAjbmkvXibGEbc1lzWu+9O6gLg8zaqAjS5/xZP6qTLpPjGPn0UI2zPejuXdFo8dv9EWD5fH3kikt1fHTzjyD7/vsj2yDcE8vTTF9QlzGqB7uLL2/OfM3JtB94XF2ns1lw3Ntae5uazS8WqWQkqtl/sYEDscVGA0z754Anr7Jm+fXxBDy5jGW70xh7YQ2dGtW84WnOUx/0IWpD7gw6YN0ej2ToM8H7/rWfo6EqFk925uwzXl0fTKesM15rJnjbZAPYlO0vPp5Bj2fiafnM/H8ebCQdfOMd2QOv9GBGzqqiUvRNsox1tX00a5Mva8sv0yK06fF23XIL6/7ELYll67PxBK2JZc1rxvmF0c7hcPnipn0Yepl4zC8X1lapJovLaY/5MLUUS5MWppOr6cT9enwvk/dysbwPLqOjycsPI81b3hXKxsBenawZcLdzhw+W1zj/ob3t7eIc6KyUb3cWPpgIPN/T6L73JPsPJPLhsmtae5h/CJCrbLSlxO/JXE41ng5AZCVX4LflKMGS5HWch+MHtXHlaVj/Zm/Lpnur51l58k8NkxvSXPPmtJBISVby/x1yRyOLjQaxkFtxbnkYl79PpGEDE1jRv+KTR/rzNSHnJj0fga9nkgiMa2EzR944+RQS/7obMvqtzwI25BP17FJhG3IZ818T3p3qsgfr4x15pkRjkx6L5OODyUy/cMspj3szPMPVFyQOdpZsetIEa9+nNWox9gQ08fbM3WcHZPm5dFrVCaJqaVs/sKl1nRxsFM4F1vCq4vzSEgpNRrGzUVh10pXNFq44+lsQu7O4KV38sjMsdw8UhdKvpai9u4kz+5p7qiYjLnr0A3/5OM36mL5Muy1RJMdW0P9l9uXVY3q6MPSwe2Yv/sC3b/8h52xmWwY3ZXmLmqj4fM0JXy4P5YB3+6n4+d7mbfrAvMGtOapbtU7z4Jc7HhvUBt2RGc09mEIYRIN6mRp3749SUlJ1dYnJyfTpk2bK46UqUx+wIX5YVms3VFA5HkN4xak4aC2YsyQmu9MTn7Amc0RhSxamc2paC2LVmazdX8hkx8wvNOqLYGk9NLyJTXLeOOhsU0e4cr87zJYuyufyAsaxr2bjINaYcygmnvRJ49wZfOBAhZ9n8mpGA2Lvs9k68ECJo+oGIEy9T5XQjfmELoxh5MxGqYsTyMmRcvEuyt60pMySgyW4f0c2Xa4kPOJhhdN+YU6g3DZ+U3fcJo6yJfQ3amE7k7lZGIhU36MISazmIkDvI2Gv5hezOQfYgjbl0ZWQYnRMGN7e7JgYwIbIrM4n1bM8p0pbDqRxUuD/RrzUOpt8v0uzP82k7U7y86RRSk42FkxZnAt+eB+FzZHFLBoVZb+HFmVxdYDhUyuNArltz0FbNhXwJlYLWditbwemkluQSl9Qgwr0wAvaz580YOH56egMZ6UTaY8v/xdj/wy0pXN+43kl5EV+WXjvwXM+kq/39oEeFrz4SQvHl6YjMaMF9mTH3DWl407y8rGhan6svFy58R+Y2Wj4d01R3uFla978dS7aWTkGC8Xy8+JealoLKePhalDfQjdmUbozjROJhQx5fs4YtI1TLzZy2j4i2nFTP4ujrA96WTl13xy69CRlK01WCzZ1Du8CP0rg9C/MjgZX8SUbxOISdMwcbCH0fAXUzVMDksg7O/MGtMh4lwB079LZPXeLIvuYAKYPNqJ+V/lsPavQiLPaRn3ZjoOdgpjhtY8mmfyg05s/reIRd/kcOqilkXf5LD13yImj64oW/p2tmXdjkL+2F3IxYQSftpWQPg/hfTsWNF59e3GfN76Moct/xY16jE2xORH7Zn/aQFrtxQTebaEcTNy9Olyl/ELKICIY1qmv5fP6g3FFBUb/91fGW9PTGIpT7yWy79HtVyML+XPvRrOxZinXWUq+QMDSJvSldyhNd+Zv9qYuw4t0hi2J2uqY5rSf7l9WdXU3kGEHo4n9HA8J9PymbLlDDHZRUzs3sxo+ENJuXx/PInjqXlczCpkZWQim86ncVNzN4NwVgqsvKcTc3ae41xmzTc0hLAkDepkWbBgAS+88AI//vgjsbGxxMbG8uOPPzJ58mTefvttsrOzyxdzCfa3xt/TmvB/K+6qFWtg++FC+nU23rsM0LeT2mAbgE3/FNKvs2Ejom0zFXE/B3BudQDfzfEk2L/ph7UG+6nw91QRvr+iwCnWwPYjhfQLMT4kF6BviJ3BNgCb9hfQr+zi2EYFPdqqCT9gWNmF7y+ocb8+btbc2duB0I3Vf/OHBzmR8kMLjn3WjHef8qj1jkdjsLFW6BHkSPgJw7iFn8imX6uaGwaXo1ZZUVjlYqGguLTWYaJNLdi/7ByJMJIPOtV2jqgNtgHY9G9BjdtYWcHoWxxxtLNiT2TFxYGiQNgML95dncXxC+a9e12eXyJMkF8iKvJLXSkKhL3iw7s/ZHL8ovnSouKcqJIOh6uXc5Xpy8Yq6fBvAf06GW7z0WQPft9TwNb9xkc0KAqEvebFu99nm/2cqMzGWqFHCwfCI3MM1ocfz6Zfm5o7n+rCSW3NhXc6EfNuJ359oRXdgiz3bqSNtUKPYHvCj+YarA8/mku/trU/BnctCA6wxt/LmvB9VcrMg0X061JL26GzrcE2AJv2FRps8/fhYm7tpaZtc/2jR9e1saF/VzV/7DaeVyxJcDMr/L2tCN9dMTqtWAPbIzT063ZlLzy4Z5AtEce0rFniTNJODw785MaT99evfBWNz9x1KMDNXe1IWtOCUyua8dkUL7zdGnQZYzL/5fZlVTZWCj38nAk/n26wPvx8Ov2audawlaFuvk70C3Rle3SmwfrZ/YNJyS/myyPmeWrgmqKz0OUa1KCa8a677gJg1KhRKGUPE+t0+hS6++67y/9XFIWSEvPcuvbz1Hd6JKUb9nInpZfSwq/mDhE/D2uSMgzjnJRRgp9HxTb7jhfx6IJiTsdo8XW34vVHXdn9sR+dxiWQnt10veqX4lQtvpkltPCp+af1c7cmKcPwTmpShhY/d/02Xi7WqKwV4+ngbjztxg1xIie/lJ+r3IVY+Wcu5xO1JGZo6dzSloVPeNC1tS1DX226IZ5eTir98eQYXtAlZWvwc2n48+6bTmQxdZAvO87kEJVaxK3tXRje1Q1rxXKeLazxHMkooYVvLedIHfIBQOdgG/Z85I+drUJugY4Rs5M5UakD4ZWHXNGWwAc/GV64mkN5WmTWMy0uk1/q6pXRbmhLdXyw1nydz1ApHaqWjSY4J0YPcuD6drb0errmhtArY1zQlugs4pyozMu5rNyrMsokKUuLX+eGlxMnEwp57MuLHI0txMXeihcHe7Pr1XZ0feMkZ5Mtb7RCeTpkGUkHV8uaH6QxVLQdqpzr6SW08Kslf3haG93m0v4A3g7LwdVJ4eRqX0pKwdoKXluezfebLf/OrJ+X/mI2KdWwNZyUqqNFwJVd6LZqZs3EB61Z/HUBCz7Lp3cXGz6Y6URRMYStt7w88l9l7jp0wz/5/LA9l4vJWoL9bHjrMXf+fCeAHs/FUmym/vr/cvuyKi8HG1RWViTlGT4mnJRXhJ+j8VGQl8Q8dyPeDraorBTe+PscoYfjyz/rF+jK+OsC6PblP40SbyEaS4M6WbZt23ZFX1pUVERRkWHFqVZf2V2LMUMc+PSlikx85yv6eT90VbrHFAV0l+kxq/p51W02VrpbdQzYE5lC1HcBjLvdkSVrGu/CYcwgJz59sWLY+p2v6zsqqh6OQkOOUamWVkbToYb9PXG7Myv/zKVIYxjiiw0V6RF5QcOZOA37P2pG9za2HKxlvobGYPSYL5dQtXjxhxg+f7gFJ+d0RqeDqNQiVuxJ4/G+5pvQccxgRz6dWvH9d87QP9ZX7diNrKuqLr//qRgN3Z6Mx83JivsGOPD1q14MnJzIiYsarm9ny4v3uXD9hHjMYcwgJz6dbCS/XCZ/G1MtjxnJL7W5vq0tL45w4fpn4+q8jamMGexoWDa+mgw0MB2qnUdK+bpm3tYse96DoS8nUVRD1i4/J56y3LtRDakzarPvXD77zlV0Pu86m8eB2e15/lYvXvyu6c+HujKe/6+9201jbrPn01cq5pe78yX9nBAmyR9Vthk92J5HbndgzOx0Is9r6NbWlqVTXIlPLeGbP2p/TKKpjblLzadvVNw1v/MZ/RwxVevMK80foB8JGXFMy2tL9Wlw6EQJndpYM/FBO+lkMSNLqkMB1myvmO8v8oKGiNNFXPw2iDtvcLjsY0aN7b/Qvqyr6nWoctlf+qZv9+Nka02fAFcW3dKGsxkFfH88CSdba769pxNPbThJWoHljHwVoi4a1MkycODAK/rShQsXMnfuXIN1c+bMAZ5o8D7X/13AvuMVoyPUNvreXj8PaxLTKu7Y+rhbVbsbW1lievW79T5u1e/gVpZfqOPouWLaNruyIbOXs35PHvtOVnTwlB+juzWJle6g+bhZV7vTUFliRgl+HoZxrXyMqdklaEt0dU6H/p3t6NDcltHzky97DAfOFFOs0dE20KbJOllSc7X646lyV8HHWUVSTsPnRkjN1TLi0yjUKgVPRxXxWRoW3RvI+dSm7TyqbP2ufPYdr2iUqm0r5YPK54h77ed0jfmgyp1ajRai4vVpuP90Mb06qHnxPheeWZzGTV3s8HGzInp1xbO4KmuF9ye6M/l+F4Ifim34gdZBvfJLbWmRUVLtjtvltqnqps52+LhZE70yqHydylrh/ac9mTzSleCxjffWifW78tl3otI5cSkdPK3qlw7GzolK5WmP9rb4eliz/7OKN8uoVAoDuqqZNMIZ9ZBobrpOjY+7FdFrAg3CvP9s2TnxoPk6HVJzSoyXEy4qkrJN17jT6eDfC/m09a15eL05laeDW5Vz3kVVbXTLtWD9zkL2RVbMMVeRP6q2HaqXf5UlphmOWjG2zbvPu7LomxxWb9GPXDkWpaWFvzUzHnW2uE6W9X8Ws+9IxQST5XWJtxWJqZXKDU+FpLQrG8GbkFLK8SjDtD0RVcJ9Q2p+PEs0PkuqQ43uN72Ei8la2gaab4Tdf6l9eTmp+Rq0paX4ORreNPdxsK02uqWqC1n68+xYSh6+jra80T+Y748n0drNnmA3e359oOJtQlZlo3k0r9xC+0/3yhwt9XWNvsnHEjW4VyAzM5PQ0FBOnDiBoiiEhITwxBNP4Op6+efuZsyYwdSpUw3WqdVq5v5ZfTLdusot0JEbZ1igJaSVMKSnHYfO6BvINioY2NWOVz7NrHE/eyKLGNLLjqU/VIzAGNrLjt3Har6bYmsDHVvYsPNI495xyS3QkVtQ9Ri1DLnenkNR+gLMRgUDr7PjldB0Y7sAYM/xQoZcb8/SnyveXjC0hz27yy7ONVrYf6aIIdfb88uuiobfkOvtWbcnr9r+xt/uTMTpIo6cu3zh36mlDbY2Cgm1NFZNTVOiY390HkM6uvDL4czy9UM6uLDuSGaN29VVkVZHfJYGlZXCfd3cWXPAfDOf13iO9LTj0NlK50hXO175rLZzpIghPexY+mPFoy1De9qxO7L2uQMUpaIhFrY5ly1Vn8N+x5ewzXms2Nj4j4rUmBY9jOSXLy6TX3rUnF/qImxLLlsOVkmLhf6EbcllxabGTQvjZaOWIT3tjZSNNZ+7eyKLGNLTvkrZaM/usjl4tu4vpPNjhqOWVrzqycloDW+vyqa0FMLC89hSZa6WTe/6EBaex4oNhnOANDVNiY79F/MZ0smZXw5W/NZDQpxZV+l/U+jW3J6jcZY5D4emRMf+8wUM6ezELxEV+X9IFyfW7Tfvo26NITdfR26VyXoTUksY0lvNodOV8kd3Na98VPN5sOdYMUN6q1n6fcV5PPQGO3YfragXHewUSqvc0i0p0Y/ksDS5+Tpyow0jm5BSypC+thw6oS/LbGxgYE8bXll8ZR1Euw5oaB9s2EHVrqU1F+PNP6npf5kl1aHGeDhb0dzbmoQ0882o/19qX16OplTH/sQchgR78MvpireIDgn2YN3pur9VVFFAba0vFE+m5dP5870Gn88b2BpnW2te3HyamGzLrEeFgAZ2skRERHDbbbdhb29P79690el0LF68mPnz5xMeHs71119f6/ZqtfqKHw+qi6U/ZDPzEdfyt5/MfMSF/KJSVm2u6Cj4eqYncalaZn6mL/yX/ZjDjg98mT7GmXV/FzC8vz2De9rR/7mKDqB3n3Xj110FRCdr8XGz5vVHXXFxtOLrjdU7IBr9GNdmMfMhN87E6x/FmfmgO/lFOlb9WdHQ+3qaN3FpWmZ+qS+cl/2SxY73A5g+ypV1e/IZ3teBwd3t6T+14gJp8U9ZhE33IeJ0MXuOFzLhTheCfFQs/83wgtDZQeGBAY689Glatbi18lfx8CAn/vgnn9TsUkKCbHj/aU8OnCli12Uu1k1t8Z9JhI0LJuJiHnvO5zHhRm+C3G1ZvlNf8C8YHkigmw3jvr5Qvk3XslflOamt8HZS0bWZPcVaHScS9XHv3dKRQDcbDsXkE+hmyxt3BmBlpfDOZvO/UrCypT9mM/Nht7J8oGHmI67kF5ayakulfDDDi7gULTO/yARg2U/Z7Fjmx/QHXVi3q4DhN9ozuIc9/V+oeMxj/pNubNhXQExyCc4OCg8OcuTmrnbc/oo+r6Rnl1abo0hTor/7dDrGPHfEy/NLXFl+echIfpnurS8TLuWXtVnsWBzA9NGurNudz/B+Dgy+3p7+Uyryi6OdQptKd9OC/Wzo2tqW9OwSYlJKSM8pJb3KWxA0Wh2J6VpOxzb9ENilP+Qw82FXzsRqyspGV33ZuKVK2ZhSwszPM4FKZeNDLqzblc/wGx0Y3MOO/pP053tugY7I84bHklegIy2rtHy90XNCa95zorLF4cmEPdmCiAv57InKY8IAL4I8bFm+Xf8IyYKR/gS62zIu9GL5Nl2bl5UTdtZ4O6vo2rysnEjQlxOz7/Fjb1QeZ5KKcLG35oXB3nRr7sBzKxt3JNeVWLwhlbCJzYg4X8CeM/lMGORBkKcNy7fqL6QWjPYl0N2GccsrjqFrC/3IHCc7K7xdVHRtYadPhzj9hZSNtUJIM329b6tSCHS3oWsLO3ILS4lKsqy7s0tX5zJznAtnYrScidEyc5wL+YU6VoVXdCZ8Pdtdnz8+0Xc8LVudy45PvJk+1pl1OwoYPsCewb3U9H+64uLi178Lee0xZ6ITS4g8r6F7OxumPuTEl79V7NfdRSHIV0WAl77ToX0LfTMtMa2k2jxKTW3pNwXMnGDPmYslnLlYwswJ9vp0+a3iYvnrhU7EJZcyc4n+mGxsIKS1/lhsbSDQ14quHazJzdcRFa0/niXfFLJ7pSszJtizZmMRvbvYMOEBOya8Yd6O1yul5Gmwja44BpvYPNQnMihxtUUbcGWTaZuLuepQRzuFNx5156edeSSkl9DSV8WCJzxIzSpl7a6mb3tX9l9uX1a1+J9owu7uRERCNnvispjQLZAgFzXLD+pHqS4Y2JpAZzXjfjsOwLPXNyM6u5CTafrfsH8zN17u3YL/7deP7i0qKSUy1fD3zSzUtyeqrhfC0jSok2XKlCncc889fP7556hU+l1otVqefPJJJk+ezI4dO0wayYZ6Z1UO9morPp7qgbuTFftOFDH0pRRyCyruzgT5WlNa6bnJPceKeXBuKvOedOOt8W5ExWsZ/UYq/5yoaAQ287bmuzmeeLlak5JZwt7jxfR5JpHopKbvTX9nTZb+GCd54e5sxb6TRQydkWB4jD4qg7tne44X8eCCZOY95s5b4zyIStAwen4S/5ysaCit2Z6Hp0sasx92w99DxbGLxQx7PZHoZMMLoQdvdkIBvttWvTFUrNVxa3d7XhzhipOdFTEpWn7/J5+532ZQ2sRtxTX7M/B0VDF7WAD+LjYcSyhg2MdniE7X/67+LjYEuRt2/B2a2an8754tHHm4tycX0ooInnUUADsbhXl3B9LKS01uUQl/RGYx9uvzNb6Sz1ze+T5bf45M9sDd2VqfD6YlVT9HKv0meyKLePDNFOaNd+etJ9yJitcw+s0Ug3zg625N2Exv/D2sycor5ci5Ym5/JanaSAVL8s7qLOxtrfj4+Ur55dU65Jf5teeXnu3U/PV+QPn/Sybqn5v+KjyHx9+t+x2cpvLOd9nYqxU+nuKBu1PZOfFych3OiVTmja9cNhqeE1e7Nf9m4umkYvbdfvi72nAsrpBhy6KITtM36vzdbAjyMBwWfuiNDuV/92zpwMN9PLiQWkTwK/pGpJu9NZ+NC8LPRUVWQQkHowsY8M5p/j1vWY+HVLZmbxaeTtbMHuGDv5uKY7FFDHv3AtGpldLBs0o6LGhb/nfPVg48fKMbF1KKCZ58CoAAd5VBmGl3eTPtLm/+Op7LLfPPN8FR1d07YTn6/DHNXV9ORBYz9MUUcvMr5Q+/KuXE0WIenJXOvKddeGuCC1FxWka/nsY/kRX54/n3M3lrggsfT3PDx92a+NQSPv0ljzdDK0YI3XOTPV/NqphDafU8fVnyxhfZzP3CvCOJ3gktwN5O4ePZTri7KOw7omXok9mG6eJvbVBuBHhbcejnijlvpj3hwLQnHPjrHw23PKa/uRVxTMuIF7JZOMWR2RMdOB9bwuRFuQadN1cju2PpNH90a/n/PgsPAJA1IpikRX3NFa0rYq46tKQUugTb8uhgZ9ycrEhI17LtcCGj5xu2Zczhv9y+rGrNiWQ87W2YfWMw/k5qjqXkMmzNYaLLRpz4O9kS5FLxqKyVAgtvbk2wqz3aUh1Rmfm8+tdZPj1oufOVXfWuvanVLJaia8DMTPb29hw8eJAOHToYrD9+/Dg9e/YkP79hjUdlQHSDtrtW6Hbo52tQhp4zc0zMTxfeCgDl2Qgzx8S8dB/3BEC55YJ5I2Jmum0tAVCGSN7QbS7LGwMvXibktU23vQUAyviDZo6J+elCuwOgPHzUzDExL93KLgAofSx3lFBT0e3Vz4WlhKSaOSbmpTuun7hVYe5lQl7bdMwBpA6FSnWotC8BUBZuvUzIa59uxq3mjkKTsdS246U23bWkQU8Cu7i4EB1dvUMkJiYGZ2fnK46UEEIIIYQQQgghxNWmQY8LjR49mvHjx/Pee+/Rr18/FEXh77//Ztq0aTz00EOmjqMQQgghhBBCCCEaSt4u1GQa1Mny3nvvoSgKjz76KFqtfo4OGxsbJk6cyKJFi0waQSGEEEIIIYQQQoirQYM6WWxtbVm2bBkLFy4kKioKnU5HmzZtcHBwMHX8hBBCCCGEEEIIIa4KDepkucTBwYEuXbqYKi5CCCGEEEIIIYQwNXm7UJOpcyfLyJEj67zTn3/+uUGREUIIIYQQQgghhLha1bmTxdXVtTHjIYQQQgghhBBCCHFVq3Mny4oVK8r/LigooLS0FEdHRwAuXLjAL7/8QseOHbnttttMH0shhBBCCCGEEEI0jLxdqMlYNWSj4cOHExYWBkBmZiZ9+vTh/fff59577+WTTz4xaQSFEEIIIYQQQgghrgYN6mQ5cOAAN910EwA//vgjvr6+XLx4kW+++YYPPvjApBEUQgghhBBCCCGEuBo06O1C+fn5ODs7AxAeHs7IkSOxsrKiT58+XLx40aQRFEIIIYQQQgghxBWQtws1mQaNZGnTpg2//PILMTExbNq0iaFDhwKQnJyMi4uLSSMohBBCCCGEEEIIcTVoUCfL7Nmzefnll2nZsiU33HADffv2BfSjWrp3727SCAohhBBCCCGEEEJcDRr0uND9999P//79SUhIoGvXruXrb731VkaMGGGyyAkhhBBCCCGEEOIKyduFmkyDOlkA/Pz88PPzM1jXu3fvK46QEEIIIYQQQgghxNWoQY8LCSGEEEIIIYQQQghDDR7JIoQQQgghhBBCiKuAvF2oychIFiGEEEIIIYQQQggTkE4WIYQQQgghhBBCCBOQx4WEEEIIIYQQQohrmTwu1GRkJIsQQgghhBBCCCGECSg6nU76tIQQQgghhBBCiGuU0ifW3FEwSre3mbmjYHLyuJAQQgghhBBCCHEt0ynmjsF/hkV1siizdpg7Cmale2sAAMrDR80cE/PTrewCgDIg2swxMS/djiAAlDHHzBwT89Kt6gyA8tB/Ox0AdN+VpcXjh8wbETPTregGgHLHWfNGxALoNrQBQGmebeaYmJcuxgUA5dEjZo6J+em+uQ4A5aU9Zo6Jeene7wuAMuScmWNiXrrNrQBQmGvmmJifjjkAKI/8t9vaum/L2tlSh5bXoUKYkszJIoQQQgghhBBCCGECFjWSRQghhBBCCCGEECYmjws1GRnJIoQQQgghhBBCCGEC0skihBBCCCGEEEIIYQLyuJAQQgghhBBCCHEt05k7Av8dMpJFCCGEEEIIIYQQwgSkk0UIIYQQQgghhBDCBORxISGEEEIIIYQQ4lombxdqMjKSRQghhBBCCCGEEMIEpJNFCCGEEEIIIYQQwgTkcSEhhBBCCCGEEOJaJm8XajIykkUIIYQQQgghhBDCBKSTRQghhBBCCCGEEMIE5HEhIYQQQgghhBDiWiZvF2oyMpJFCCGEEEIIIYQQwgSkk0UIIYQQQgghhBDCBORxISGEEEIIIYQQ4lombxdqMjKSRQghhBBCCCGEEMIEpJNFCCGEEEIIIYQQwgTkcSEhhBBCCCGEEOJaJm8XajLX7EiWib39OTe1NwWz+xPxTHf6t3CpMeyIEE/Cx3Uh+dU+ZL3Wj91PdWNoG3eDMCorhVk3B3F2Si8KZvfn0HPXc1uVMFeLiYM9OLekPQUrOhExrw392zvUGNbPTcXK55pz8t12lIR1Zskj/k0Y0ys353FX4n4OIH9zM7Yt8yGkpc1ltxk50J7Ib/wp3NKcyG/8ufcm+2r71O0IMlgS1gYahBkxwJ6N73mTsj4Q3Y4gura5/Pea08TBHpxb2o6Cr0KImN+6DudEM06+15aSbzuxZKxfE8b0ykwc4sG5Ze0o+PryxwkwoKMDEfNbU/B1CFFL2/H04CrlgjXMGunN2aX6fR5a1JrbujoZhDn/QTt033Wutnz4uOXkpYm3eHLunY4UfHYdEXPa0b+tY41h/VxVrHy6BScXdKAktCtLHgqsMSzA6N5u6FZ0Y+3zwaaOdr1NvNOFcytaULCuFREfNKN/J7taww/oYkfEB80oWNeKqC9b8PSw6vXIyBsdifw0iML1rYn8NIh7+xmm3fmvWqDb0Kba8uGzXuVhRvRzZOO8AFK+D0a3oQ1dW9ma5oBNYM4UNXERTuSfcWbbGgdC2tXebHjyIRt2/ORA+lFn0o86s3mVA726GW7zzFgbDoc7knXcmazjzuz+xYHbb7bcez4Tb/Xk3PsdKPiiMxFz29C/XS3lo6uKlRObc/Lt9pR81YUlD1fP50/e7MGO11qT/kkI6Z+EsPmVYHq1sjeyN8sysZ8v52Z2p2DRDURM7kL/YOcaw47o4kH40x1JntuTrPm92P18Z4a2d60x/Ohunuje78vax9s3RtSv2Jyx7sR9H0T+by3Z9p4/IS3q0Jbo70jkF80o/D2YyC+ace+NhufNTV3sWP+mL3HfB6Hb3Irh/aqfVyumeaPb3Mpg2fNBgMmOq6nY/5tMwDN/0ar/Wtq1X4XjlhhzR8mkJg724Nzi9hR82YmIt+rQrn62rF39jfF2dUigmh9fCOL8kvbovu3Ci7d5Nmb0G8zUdWpIkC0/vuZXXm++eG/1MuPVUe78s6wZ2T+1Ium7lqyd5Ue7QMtuY4v/pgZ1spSUlPDee+/Ru3dv/Pz88PDwMFjMbVRnb5be0Zr526Pp/sl+dl7MYsPYLjR3VRsNP6CFK5ujMhgWdowenxxg2/lMfn24E938KxrL8wa35Ole/jz/21lC/hfB8n8SWDsmxCDM1WBUH1eWjvVn/rpkur92lp0n89gwvSXNPY0XUGqVQkq2lvnrkjkcXdjEsb0y08c4M3WUM5OWZtBrQhKJ6SVsXuyNk33Nvbh9Otmyeo4XYZvy6PpEAmGb8lgz14veHQ0veo6dK8bv3tjypctjCQafO9op7DpaxKufZjbGoZnUqD4uLH3Uj/m/pNB9ZpT+nHilRe3nRI6W+etSrqpzwuA4Z0Sx81QeG16t+Thbetvwx/SW7DyVR/cZUSxYl8IH4/wZ2buiUTBvlC9P3+rB81/FEzLtDMu3ZLB2ahDdWlY0NHq9FoXfMyfLl8HzzwPww97sxj3gOhrV242lYwKZ/1sS3eecYufpPDZMbUVzj5p+fyv97/9bEodjCmrdd5CnDe+NDmDHqdzGiHq9jBrgxNKnvZn/fQbdJ8WwM7KQDW8F0Nzb+MV9S18Vf7wZwM7IQrpPimHB6gw+eMabkTdWlPl9OtixeoYfYVtz6PpsNGFbc1gzw4/e7Svqml4vxuA35nz5MnhGHAA/7MwrD+NoZ8Wu4wW8uiKtkY6+YaZPtGXqU7ZMer2QXnflkZiiY/MqB5xqqfZu7qviu3UabhmdR99784iOLyX8W0cC/CrK3dgEHa8uLKLnnXn0vDOPP3eXsC7U/rIdOOYw6gZXlj7sz/z1yXSffUafP14Orrl8tFFIyS5h/vokDscYLx9v7uDId3szuWXhOfq+GUV0mobwaa0IcLfcjqZR3TxZOrwl87fG0X3xEXaez2HDUx1p7ma8Q3BAKxc2n85i2Bcn6LHkKNvOZvHrEx3oFlj94jPI3Zb37m7BjijLKBOrmj7alan3uTLpw1R6TYrTtyXe9q+9LdFRzerXfQjbkkvXZ2IJ25LLmtd96d2homxwtFM4fK6YSR+m1vr9G/7Jx2/UxfJl2GuJJju2pqLkaylq707y7J7mjorJjbrBlaWPlJURr5/Vty2mXaZdnVN7u9pBbcW5lGJeXZ1IQqamMaPfYI1RpzrYKZxL1PDqijQS0rVG9zOwix0f/ZpFnymxDJkZj8paIXx+AA5qGaEhLEuDWjRz585l8eLFjBo1iqysLKZOncrIkSOxsrLijTfeMHEU629qv0BCDyQSuj+RkykFTNlwjpjsIib2Nn7neMqGc7z7dywRcbmcTS/ktS0XOJNewN3tK3qOx3b1YcH2aDacyeB8RiHL/01g09kMXrqxWVMdlklMvcOL0L8yCP0rg5PxRUz5NoGYNA0TBxvvHLuYqmFyWAJhf2eSlV/SxLG9MpMfcGF+WBZrdxQQeV7DuAVpOKitGDOk5iuEyQ84szmikEUrszkVrWXRymy27i9k8gOGd+y0JZCUXlq+pGaVGnz+bXg+b32dzZb9lt8JMXVYlXMiLPHy58Q3iYTtzCQrv9RoGEs09U4vQrdlELqt7Di/KTvOIcaP85nBHkSnFTPlm0ROxhcRui2DL//K5OU7K0YgjL3JjQW/pLDhUC7nkzUs35LOpsO5vFQpTGpOCUlZ2vLlruudOZtYxPYTeca+tslNHepN6I50QnekczKhiCnfxRGTrmHiIC+j4S+mFTN5VRxhuzPIKqj597dSYOWEFsz5JZFzKcWNFf06mzrCjdDwbEI3ZXMyRsOUT1OJSdEy8U7jd9efudOV6GQtUz5N5WSMhtBN2XwZns3L91WMZpp8ryubD+SzaE0Gp2I1LFqTwdZD+Uy+1608TGpWKUkZJeXLXTc4cja+mO1HKzqovv0zh7dWZbDlYH6jHX9DTB5vy/z/FbF2o5bIU6WMm1KAg53CmHtrvmv4yAsFfPKNhsPHSzkVVcpT0wuxsoJbb6xoeP+2RcuGbVrOnC/lzPlSXn+niNx86NPduikOq16m3u5N6PYMQren68uNlQll+cP4neWLqRomr4wnbFfNdeYjy2P4ZGsah6MLOZVQxFOhsfo0CnEyGt4STB3gT+g/yYTuS+ZkcgFT1l0gJrOIif2Mj2Scsu4C726LJyImj7Ophby2IYYzqYXcHWJY3lopsPLhtszZFMu5dMusLyePcGX+dxms/TufyAsaxr2bjINaYcygmn+vySNd2by/gEXfZ3IqRsOi7zPZerCAySMrypuN/xYw6yv9fmtTpNEZlCEZOVdPvXtJ/sAA0qZ0JXdoc3NHxeRqbFffWod2dYHxMiLiXAHTv0tk9d4sijSW+TqYxqhTI04XMT00jdXbc2s87jtmJfD1lhyORxdz5Hwxjy9JooWvDT3aGr+RLqrQWehyDWpQJ8vKlSv5/PPPefnll1GpVDz00EN88cUXzJ49m71795o6jvViY63QI8CZ8LMZBuvDz2bQr3nNjwxVpijgbGtNekFFL6paZUWh1vAsKNCU0j+o5uGvlsbGWqFHsD3hRw3vKocfzaVf29ofm7jaBPtb4+9pTfi/FY22Yg1sP1xIv841D8Xv20ltsA3Apn8K6dfZsPBu20xF3M8BnFsdwHdzPAn2t7yLg7ooPyeOGDknahkSf7Wp8TiP1Hycfds6VAu/6XAOPVvZoyr7udUqhUKNkXKhhqHCNtYKj/R348u/Mht2ICZmY63Qo6UD4ZE5BuvDI3Po1/rKRunNHu5HSo6WL3emX9F+TMFGBT3aqgk/YHgxE34gn34hxoc39+1gVy38pgP59GyrLv/9+3Y0EmZ/Pv06Gt+njQoeucWZL8NzjH5uSYKDFPx9rQjfUVEPFhfD9n1a+vWoe3nnYA82NpCeabwVZWUFo+9R4WgPew5YVke+Pn/YE36sSv4wcZ3poLbCxlohPc+yjv8SG2uFHs2cCD+VZbA+/FQW/VrW/MhQZYoCzmpr0vMN707PHtqMlFwtX/6TbLL4mlKwnwp/TxXhERWdosUa2H6ksMayA6BviB3h+w1H+m2KKKBfSP0vBG/uakfSmhacWtGMz6Z44e1meSO+/qvK2xbHqrQtjl177erKGqtObQhXB/3G6Vdh56O4tjWopE5MTKRLly4AODk5kZWlr3jvuusufv/9d9PFrgG8HGxQWSsk5RoOr0vKLcbPuW7Pub/UrxmOttasOZZSvm7T2Qym3hhIGw87FAUGt3ZjeAdP/Ou4T0vg5WytT5ssw0ZOUpYWP9dr63lGP099oZuUbljoJqWX4udRc2nu52FNUoZhQzcpo8Rgm33Hi3h0QRq3vZzCU++k4edhze6P/fBwufoaPjWfEyX4uVru0PX68nKp/3H6ualIyqpyLmRpsVEpeDnrt9l0JJepd3rSxs9WXy50cWR4Dxf83Yzv895ezrg5WPPVjgyjnze18t8/u0p5maW5ot+/XxtHxt/kwVNfWcZz9+W/f9W8nVmCn7vx8sDP3ZqkzOplgY1KwcvFuiyMqnqYzBL8PGr4/fs64eZkxVebLfOxiMr8vPXlWVKqYedIUooOP5+6l3WLZtgRl6hjy9+Gea9zBytyTjpTFOXM8gX2jHiqgBNnLKuRXGP5mK0xaZ25aJQfcRkatkSa/7E6Y7wcVWXtKsMRaUm5Gvyc65YOLw0MwNHWijWHKx6N6dfSmfG9fXjqhyiTxteULtX9xsqCWtsS7tYkZVQ5bzK0+NXzkbAN/+Tz8MJkBk2P56VP0+nVXs2f7wRge2012a5atbar3a7dH6mx6tSGWDzBi53HCoi8aP4Rs0JU1qCrwmbNmpGQoJ+Dok2bNoSHhwPw77//olZfvpe+qKiI7Oxsg6WoqKghUamRrsrYI0UBXR2GIz3YxZs3BrVg9OoTpORVXHi8+HsUZ9IKOPliL4rn3MSHd7VhxcEkSkqvvjFOVdNBUaqn19VmzBAHcjY2K19srPXPZjbkPDCaPpXWbdxXyM/bCzh2TsPW/UXc+Yq+M27c7VfX/DyVVU0Sxci6a0G147zM+VD9/Ck7r8pWv/h1AmcSijn5fluKwzrx4WMBrNieQUkN14rjb3Znw6EcEjKMP2tsLtXPeaXBv7+TnRXfTgjiqa9iSMu1rDvzl8vbdQkPhueR8X0a3+n421zYEJFPQrplpQvAmHtV5Jx0Ll9syq4P6ptmlU17xpaHhtsw8ql8qlbxp6JK6XZ7Ln2G5/FJWDFfL7GjY1vL7KiuXj4qNf7G9TVtmDcP9XFj5AcXLfaxgEuqnQvUrZ54sLsnbwxtxuiwM6Tk6ss+J7UV345pw1M/nCMtz3LKwzGDnMhZ37J8sVEZlvmX1KktUeV/fblav994zfY8/vingMgLGn7bm88dMxNp18yGO2+4dkdJXI2M5g0TlRGWrDHq1Pr48Fkvrgu25aG3r755isxGp1jmcg1q0K3KESNGsHXrVm644QZefPFFHnroIUJDQ4mOjmbKlCmX3X7hwoXMnTvXYN2cOXOAQQ2JjoHUfA3aEh1+ToYjTHwcbavdhalqVGdvQu9txwOrT7D1XGa1/Y5YdRy1SsHT3ob4nGIWDQ3mfKZlPkNsTGpOiT5tqtxl93FRVeuFv9qs/7uAfccrClm1jT7D+nlYk5hWccXr425Vree9ssT06nenfNyqj26pLL9Qx9FzxbRtdvWN/Cg/J6qMWvBxtb7qz4nKUrNrOE4Xa5KyjR9nYqbWaHiNVkda2YVCak4JIxZHo7ZR8HSyJj5Dy6KHfDlvZA6SIC8bBndxYuTiaBMd1ZWr+P0N77hdSZnQ2ltNsLeaX19sVb7Oqqz+1HzRlfYzTjT5HC3lv3/VvO1a/c7aJYkZ1e/I+biV/f7ZJWVhtNXDuBovL4J8VAzuZs/IeZbZGFy/Wcu+QxUjKdS2ZWWot0JickUT2MdLISnl8iNOXnralpmT1Awek8fRk9XDazQQdUH/MPb+I0X06mrNi0/Y8swMy6lTaywfXVQ1lhv18dIdXsy824fB75zjaA2T5FqC1DytPh2qjNz1cbIhKaf2STlHdfMkdFRrHvjmNFvPVDxu1NrTjmBPO359okP5uvJy4p0+tH/7IOfSTHvzrS7W78lj38mK36K8LeFuTWKlztHLtQv05UeV8+Yy29RFYnoJF5O1tJW3qViEGtvVrld/u7o2jVWn1scHE724p48jA6bFEZdqeTcuhGjQbaNFixYxc+ZMAO6//37+/vtvJk6cyA8//MCiRYsuu/2MGTPIysoyWGbMmNGQqFSjKdGxPz6HIa0NX7U6pLUbu2NqHqL9YBdvvhrZjjE/nuSP0zXPIVCk1RGfU4zKSuG+EC/WnbCst0HURlOiY//5AoZ0NpysbUgXJ3afsawJF+srt0BHVJy2fDl+QUNCWglDelY8G2qjgoFd7dh9rOYLvD2RRQzpZfg86dBeduw+VnNjz9YGOrawISHt6ivky8+JLlXOic5O7D59dZ8TlZUf53VGzv0ajnPPmfxq6TL0OicizhWgrfJTF2l0xGdoUVnDfb1dWBdRfc6Nxwe6k5yl5feDljMfh6ZEx/4L+QzpZDivwpAQZ3ZHNWxi3pMJhXR+/STd5pwqX9YfymbbyVy6zTlFTHrTvylBo4X9Z4oY0t3w7u+Q6x3Yfdz4xe2ek4UMud4w/NDrHYg4U1T+++85YTzM7hPV9/n4EBeSs0r4/R/LmPC4qtw8fafHpeX46VISkkoZclPFxYONDQy8QcXu/bWXdS8/bcusF9TcPjaf/Ufq9giQokAdBsI2KX3+MFJndr7yOvPlYd7MGu7L7e+dZ//52t/SZW6aEh37Y3MZ0s5wDroh7VzZfaHm8uzB7p589WAbxqw8wx8nMg0+O5lcQOd3D9Ft8eHyZf3xDLZFZdNt8WFiMs0z9D+3QEdUvLZ8OX5RQ0KaliE9Kl6xbaOCgdfZ1Vh2AOw5XmiwDcDQHvbsPn5lHUcezlY097a+Ktsb16Ia29UmKCMsWWPVqXX1v4lejOznxKBX47mQdO12ZomrW4NuvS9cuBBfX1+eeOIJAG644QZuuOEGvvzyS95++21eeeWVWrdXq9V1eqyooRbvjiPsvvZExOewJyabCT39CXK1Y/k/+kecFgxpSaCLmnE/nQL0HSzf3NeeF/+IYm9MNr5O+jsEBZpSsov0Ob93M2cCXWw5lJBHoIstb9zSAisF3vnbMuYcqKvFG1IJm9iMiPMF7DmTz4RBHgR52rB8q75jacFoXwLdbRi3PLZ8m64t9J0OTnZWeLuo6NrCjmKtjhNxTX+XqT6W/pDNzEdcOROr5UyslpmPuJBfVMqqzRUXOV/P9CQuVcvMz/R32Jb9mMOOD3yZPsaZdX8XMLy/PYN72tH/uaTybd591o1fdxUQnazFx82a1x91xcXRiq83VuzX3dmKIF9rArz0vfbtg/TnVGJ6SbV5Ysxt8R+phD3bjIhzBew5U8CEQe4EeVU5JzxUjPskrnybq/GcWPx7KmHPlR3n6QIm3Fp2nFvKjvNBXwLdK45z+ZZ0Jg315P1H/Pj8zwz6trNn/C3uPPS/irzRu7U9gR42HLpYQKC7DW/c74OVovDOrykG360o8PhAN77ekVnjo0Tmsjg8hbCngoi4kM+es3lMGOipLxO26edOWHC/P4FuNoz7omIETtfm+osHJ7UV3s7WdG1uT3FJKSfiiyjS6oiMM2xkZZa9ZaXq+qa0eG0mYS/7EnGmkD0nCplwhytB3iqW/6HP+wse8yTQ05px7+sn4Fz+exaT7nbl/ae8+HxjFn072jF+qIvBsORl67LY8W4g0x9wY92ePIb3dWRwdwf6vxxr8N2KAo8PcebrLTlGf393JyuCfFQEeOqr5PbN9CMGEsveJmIuS0OLmTlJzZkL+rcAzZykJr9Qx6pfKjrKvl6in3Nl5tv6vD/tGVveelnNmOcLuBBbiq+3fiRAbp6OvLJrjvmvqNmwTUtMfCnOTgoP3mPDzX2tuX2s5ZUfizemEPZ0c32deTafCTeX1Zl/6m+wLHjAT19nflbRFugaVKl8dFbRNaisfIwvS6Nh3rx1ny9jPonmQmoxvmUjZXILS8krsrACosziHQmEPdSGiNhc9lzIZUIfH4Lc1Szfo88PC4YFEehqy7jvzgL6DpZvHmrDi79cYO/FXHydK7WrCkv05USiYedSZtnLBqquN7ela7OY+ZAbZ+I0nInTMPMhd/KLdKz6s2Lk19fTvfVtiS/1820tW5vFjsUBTB/tyrrd+Qzv58Dg6+3pPyW+fBtHO4U2lUakBPvZ0LW1LenZJcSklOBop/DGo+78tDOPhPQSWvqqWPCEB6lZpazdZZmdtTVR8jTYRlekl01sHuoTGZS42qINuHoftYZK7epzZWXELVXa1aPK2tWfVmpXXyoj1MbLCBtrhZBA/XWSrUoh0MOGrkF25BaVEpVkGXOPNEadaqOCkCB9/WerUgj0VNG1la2+8zNBX+989Jw3Y252YvibCeQUlOJbNjomK6+UwuJr/xGtKyZJ1GQa1Mny6aefsmrVqmrrO3XqxIMPPnjZTpbGtuZYCp4OKmbf3AJ/Z1uOJeUxLOwY0Vn6wsvfyZYg14pOnqd7+WNjbcXHd7fl47vblq//6kAij689DYCdyop5t7aklbs9ucUl/HEmnbE/nSKr8Oq6m7BmbxaeTtbMHuGDv5uKY7FFDHv3AtGp+sLL382GIE/DYaiHFlSkSc9WDjx8oxsXUooJnnyqSeNeX++sysFebcXHUz1wd7Ji34kihr6UQm5BRQkT5GtNaaWHRPccK+bBuanMe9KNt8a7ERWvZfQbqfxzoqJSa+ZtzXdzPPFytSYls4S9x4vp80wi0UkV58I9N9rz1cyKV3yufkP/Otw3VmQxd4XhGxrMbc3ebDydEpk9stI58c7FSueEiiBPw2Hihxa2Kf+7Zyv7inPixdNNGvf6WLM3G0/nSscZU8Swt6scp1fFcV5I0TDsnQssGevPc0M9iM/Q8sLXCfz8T8WIODtbhXmjfGjlY0tuUSl/HMxh7Mex1V5tPbizEy28bfnyL8uY8LayNf9k4ulozex7/PB3VXEsrpBhS84RnVaWLq421X//N9uX/90z2IGH+3pwIbWY4GnHmzTu9bFmRy6ezlbMHuOBv4eKYxeKGDY7nuhk/YWdv4c1QT4VZd+FJC3DZsezZIIXz93tSnyalheWp/BzpYubPScKeXBRIvMe9eStsZ5EJWgYvTCRf04ZdhYM7m5PC18bvgw3Pprynj6OfPWSb/n/q2foX4v7xrfpzF1pvrczvfNJMfZ2Ch/Ps8PdVWHfoRKGPpxPbqXru6BAK0p1Fef7s4/aolYr/PSZ4R3LNxYXMXeJPl18vRTCltrj76OQlaPjyIlSbh+bz5adllefrtmXhaeTitnDfcvKx0KGvX+hIn+4qarXmfPalf/dM9iBh/u568vHl04C8OytnqhtrPjphZYG272xNom5a5OwRGsOpenbVUOa4e9iy7GEfIZ9cYLoDH3d6O9iQ5BbRTnxdB9ffbvqvlZ8fF/Fo4Nf/ZvM499b7kS3xryzOgt7Wys+ft4Ld2cr9p0sYuirCYZtCR8Vlafo23O8iAfnJzPvMXfeGuehLxvmJ/HPyYqyoWc7NX+9H1D+/5KJ+jbDV+E5PP5uCiWl0CXYlkcHO+PmZEVCupZthwsZPT/J4LuvBnbH0mn+6Nby/30WHgAga0QwSYv6mitaJrFmXxaezkba1WmV2tVedWxXT9G3qwPcVQZhpt3pzbQ7vfnrRC63zD/fBEd1eY1RpwZ4qDj0UVD5/9Pud2fa/e78daSAW17R3wB79i79iLrt7zQziM9j7yfx9RbLGSkshKJrwMxMdnZ2nDhxguDgYIP1586dIyQkhMLCht2tVGbtaNB21wrdWwMAUB4+auaYmJ9upf7tVcoAy5m/whx0O/SVjTLmmJljYl66VZ0BUB76b6cDgO67srR4/JB5I2JmuhXdAFDuOGveiFgA3QZ9p6fS3PLfWtSYdDEuACiPHjFzTMxP9811ACgv7TFzTMxL977+Al4Zcs7MMTEv3WZ9R5fC3MuEvPbpmAOA8sh/u62t+7asnS11aHkd+l+gdEk2dxSM0h31MXcUTK5Bc7I0b96cXbt2VVu/a9cuAgICjGwhhBBCCCGEEEIIszD3W4Tk7UK1e/LJJ5k8eTIajYZBg/RvBNq6dSvTp0/npZdeMmkEhRBCCCGEEEIIIa4GDepkmT59Ounp6Tz77LMUF+ufx7Wzs+OVV14x2VuChBBCCCGEEEIIIa4mDepkURSFt99+m1mzZnHixAns7e1p27Zto74xSAghhBBCCCGEEA1wdc2ZfVVrUCfLJU5OTvTq1ctUcRFCCCGEEEIIIYS4ajVo4lshhBBCCCGEEEIIYeiKRrIIIYQQQgghhBDCwl2jb/KxRDKSRQghhBBCCCGEEMIEpJNFCCGEEEIIIYQQwgTkcSEhhBBCCCGEEOJaJm8XajIykkUIIYQQQgghhBDCBKSTRQghhBBCCCGEEMIE5HEhIYQQQgghhBDiWiZvF2oyMpJFCCGEEEIIIYQQwgSkk0UIIYQQQgghhBDCBORxISGEEEIIIYQQ4lombxdqMjKSRQghhBBCCCGEEMIEpJNFCCGEEEIIIYQQwgTkcSEhhBBCCCGEEOJaJm8XajIykkUIIYQQQgghhBDCBKSTRQghhBBCCCGEEMIEFJ1OJ/MMCyGEEEIIIYQQ1yilbbq5o2CU7oyHuaNgcjKSRQghhBBCCCGEEMIELGriW+W+E+aOglnpfuoIgPJshJljYn66j3sCoHzzi3kjYma6R+8FQLn/P543fizLG/eeMnNMzE/3S3sAlNuizBwT89Jtag2A8vw/Zo6J+en+1xsApVuSmWNiXrpDvgAoz+w3c0zMT7e8ByBpUZ4O//F2VXmb6pGjZo6J+em+7QKAwlwzx8S8dMwBQAldb+aYmJ9u/D3mjoK4BllUJ4sQQgghhBBCCCFMTN4u1GTkcSEhhBBCCCGEEEIIE5BOFiGEEEIIIYQQQlxTMjIyGDt2LK6urri6ujJ27FgyMzNrDK/RaHjllVfo0qULjo6OBAQE8OijjxIfH1+v75VOFiGEEEIIIYQQ4lqms9ClEY0ZM4ZDhw6xceNGNm7cyKFDhxg7dmyN4fPz8zlw4ACzZs3iwIED/Pzzz5w+fZp77qnf3D0yJ4sQQgghhBBCCCGuGSdOnGDjxo3s3buXG264AYDPP/+cvn37curUKdq3b19tG1dXVzZv3myw7n//+x+9e/cmOjqaoKCgOn23jGQRQgghhBBCCCHENWPPnj24urqWd7AA9OnTB1dXV3bv3l3n/WRlZaEoCm5ubnXeRkayCCGEEEIIIYQQ1zILfbtQUVERRUVFBuvUajVqtfqK9puYmIiPj0+19T4+PiQmJtZpH4WFhbz66quMGTMGFxeXOn+3jGQRQgghhBBCCCFEk1u4cGH5xLSXloULF9YY/o033kBRlFqXiIgIABSleseSTqczur4qjUbDgw8+SGlpKR9//HG9jklGsgghhBBCCCGEEKLJzZgxg6lTpxqsq20Uy6RJk3jwwQdr3WfLli05cuQISUlJ1T5LSUnB19e31u01Gg2jRo3i/Pnz/Pnnn/UaxQLSySKEEEIIIYQQQlzbGvlNPg1V30eDvLy88PLyumy4vn37kpWVxT///EPv3r0B2LdvH1lZWfTr16/G7S51sJw5c4Zt27bh6elZ57hdIo8LCSGEEEIIIYQQ4prRsWNHbr/9dp566in27t3L3r17eeqpp7jrrrsM3izUoUMH1q5dC4BWq+X+++8nIiKClStXUlJSQmJiIomJiRQXF9f5u6WTRQghhBBCCCGEENeUlStX0qVLF4YOHcrQoUO57rrrCAsLMwhz6tQpsrKyAIiNjWX9+vXExsbSrVs3/P39y5f6vJFIHhcSQgghhBBCCCGuZRb6dqHG5OHhwbfffltrGJ2u4jmqli1bGvzfUDKSRQghhBBCCCGEEMIEpJNFCCGEEEIIIYQQwgTq9LjQBx98UOcdvvDCCw2OjBBCCCGEEEIIIUzMQt8udC2qUyfLkiVL6rQzRVGkk0UIIYQQQgghhBD/SXXqZDl//nxjx0MIIYQQQgghhBDiqiZvFxJCCCGEEEIIIa5l/8G3C5lLgzpZLr0/Ojo6muLiYoPPFi9ebJKICSGEEEIIIYQQQlxN6t3JsnXrVu655x6Cg4M5deoUnTt35sKFC+h0Oq6//vrGiGOdTLzNnWnDPfB3VxEZU8TkFUn8faKgxvADQhxY/JgPnZqric/Q8s4vaXwanmkQxtXBivljvBnZxwV3RyvOJ2t46eskNhzIA+CmEHumDfekRys7AjxsuPftGNb9k9uYh9kgEwd4M22wH/6uNkQmFDD5hxj+jjIeTz8XG96/rxk9ghxp663mg7+SmfJjjEEYlZXCjNv8GNfHk0A3W04lFfLKL7FsOp7dFIfTYBPbBzMtpA3+DnZEZuYw+d+j/J2cdtnt+nl7sP22/hzLzKH7b9vK16sUhRld2jGudRCBDnacysrllQORbIpPbszDqLeJt7kz7Z5KeeOrOuSNcZXyxrpa8sYNVfLGQX3eOP9xa1r62Fbb90cb05n0RZJJj68+Jt7hxrR73cvSopjJocn8fbyWtOhkz+InfOjU3Jb4dC3vrE3n001ZRsOO7u/M9y8H8Mu+HEYsjC9f72Sn8NbDXoy4wRkfV2sOni/ixS+SiThbaPLju2TOI+5MGOaCu5MV+04W8dxHKRy/qKl1m5H9HXnrUQ9a+9sQlaDhta/S+WV3nkGYiXe5MO0BN/w9rIm8qGHy8lT+PmZ4HLV9dwtfFRe+aWH0+x+Yl8iPOyu+b1hvB2Y/7M51wbbkFerYcbSA+95q/HNn4k0+TLvVH3+XsvLy54s1lpcjurozsb8P3QIdUKusiEws4I0/4gg/WXGOhPjZ8+adgfRo7khLTzWTf7rIsr/Mlwfqa84zjkwYaY+7ixX7jml4bmE2x6NKagwf0tqaNyc60SPEhpYB1kx+N4dlK/MNwrz6hAMjb7WjQ0trCopg9+FiXlmay+mLNe/XnCYO9GbaEF99HRpfwOQfYvn7bE11qIr3729OjyAH2vqo+WBbMlN+iDUIs21qO25u51xt29+PZnHXR2cb5RhMwdTpAPDiIB8mDvAmyMOW1FwtPx7MYMbaOIq0lj07o7Sr9CYO9mDaMG/83VRExhUx+dt4/j6VbzSsn5uK98f40yPYnra+tnwQnsaUbxMMwoQEqnnzPl96BNvT0tuWyWHxLNt0+Xba1cL+32TcQ49jdywDVUoBcR/dRN7g5uaOlklN7NiSaV1a429f1tbee4y/k9Ivu10/Hw+239mPYxk5dP9lu8FnrrYq5vfoyMiW/rjb2nA+N5+X9kWyIday2ttCVFbvVzjPmDGDl156iWPHjmFnZ8dPP/1ETEwMAwcO5IEHHmiMOF7WqH7OLH3cl/k/pdH95fPsPFHAhteCaO5lvA+ppY8Nf7zWnJ0nCuj+8nkW/JTGB0/4MbJPRaPHRgWb5wTR0seW+9+Npf0LUTz1SQJxadryMI5qKw5fKDLrRePljOrhztL7mzN/YwLdFx5n59lcNjzXlubu1S+AAdQqhZRcLfM3JnA4zvjF57x7Anj6Jm+eXxNDyJvHWL4zhbUT2tCtmX1jHsoVGdUykKU9uzD/6Gm6/7aNnUlpbLi1L80da4+zi42Kb/r3YGtiSrXP5nXvyNPtWvL8P0cIWbeV5afPs/bmG+jm4dpYh1Fvo/o5s/QxX+b/nEb3aWV5Y+Zl8sbMsrwx7TwLfk7jg8f9GHlDlbwxO4iW3rbc/15Z3lieQFx6Rd7o9eoF/J48Xb4MnnsRgB/25DTuAddi1I3OLH3Ch/k/pNN96kV2Hs9nw6xmtafFrGbsPJ5P96kXWfBjOh886cvIvk7VwgZ5q3jvMW92RFZvXH4xyY8hXR0ZuzSBLi9eIPxQHlvmNiPAo3Ge1pw+yo2pI92Y9FEqvZ6PIzFDy+aFATjZ1zxEtE9HNatn+hK2NYeuz8YQtjWHNa/50ru9ujzMqIGOLH3Gi/nfZdD92Vh2Hitgwzx/mntXHMflvjsmRYvfgxcMltnfpJNbUMqGfyvSbmR/R8Km+7AiPIeuE2O5cWocq7Y1fgf2qOs9WDoyiPmb4un+9jF2RuWwYWL7GsvLAa2d2Xwyi2HLT9Pj3WNsO5PNr0+3pVszh/IwDrZWnEst4tX1MSRkFRvdj6Wa/pgDUx9xYNKiHHo9nEZiaimbP3HHyaHmc8nBTuFcXAmvLsshIcV4p8nAHrZ8tDqfPo+mM+SZDFTWCuGfuONg11hH0nCjeriz9IFmzN+QQPf5J/R16KQ2NHe3MRpebWNFSq6G+RsSOBxrvA4duTwKv+mHy5dOcyPRluj44UBGYx7KFWmMdBjT24NFIwKZ+3s8HedGMj7sAqN7uLNwRGBjHsoVk3aV3qgbXFn6iD/z1yfT/fWz7DyVx4ZpLWnuWcM5oVJIydEyf10yh6ON32RwUFtxLqWYV1cnkpBZ+42Bq5GSr6WovTvJs3uaOyqNYlRwAEtv6Mz8Q2fo/st2diamseG2PnVraw/sztb41Gqf2VgpbL69Ly2dHbh/awTtf/qTp/4+TFx+492ouqbpLHS5BtW7k+XEiROMGzcOAJVKRUFBAU5OTrz55pu8/fbbJo9gXUy925PQPzMJ3ZrJybhipqxIIiZNw8Tb3I2Gf2aoG9GpGqasSOJkXDGhWzP58s9MXr7HozzME4Pc8HCy5t63Y9h9qoDoFC27ThZw5GJReZiNB/OY9V0Ka/eZ78LxcqYO8iV0dyqhu1M5mVjIlB9jiMksZuIAb6PhL6YXM/mHGML2pZFVYLyBPLa3Jws2JrAhMovzacUs35nCphNZvDTYrzEP5YpM7dia0LMXCT17kZNZuUyJOEpMXgET2wXXut2nfbqx6nwse1KqN37HtmrOgqOn2RCXxPncfJafvsCm+GReCmnTWIdRb9XyxldleWPoZfLGV5XyxrYa8sY7ZXkjtXreSM0uISmzYrmrhzNnE4rZbqQToqlMHe5O6JYsQrdkcTK2mCmhKcSkaph4u5vR8M/c7kp0ioYpoSmcjC0mdEsWX27N4uXhHgbhrKxg5RR/5nyfxrkkw0ahna3CfX2dmf51CjuPFxCVqGHu92mcT675e6/U5Htdmf99Bmt35RF5sZhx7yXjoFYYc0v1O+fl24xwY/OBAhatzuRUjIZFqzPZeqiAySMqOgynjnQjdFM2oRtzOBmjYcryNGJStEy8y6XO311aCkkZJQbLiH6OrN6eS16hvpa1toJlz3gx7fM0Pv09mzNxGk7Havjpb8NRNY1h6i1+hO5JIXRPCieTCpnyczQxGcVM7O9jNPyUn6N5d2siEdF5nE0p4rVfYzmTUsjdnd3Kw0RE5zF9XQyrD6Rb/N35qiY/7MD8L/JY+2cRkVEljJuVhYO9wpg7au4NiYjUMn1JLqs3FVFUwzXSHc9l8vX6Qo5HlXDktJbH52TRIsCaHiHGL87MaepgX0J3pRG6K01fh/4Qqz8nBtZQh6YVM3lNLGH70skqNF6HZuSXkJStLV+GdHQhv7iUH/ZbbidLY6RD31aO7IrK5bt/M7iYVszmEzl8928GPYMcjIa3FNKu0pt6hxehf2UQ+lcGJ+OLmPJtgr59cauH0fAXUzVMDksg7O/MGtMh4lwB079LZPXeLIo0V1d5WRf5AwNIm9KV3KHX1uiVS6Z2bk3o6WhCT0fr29r7IvVt7Y4ta93u0/5dWRUVy57k6mXgE+2C8FDbcu/mf9idnE50bgG7ktI5km7Zo7yEqHcni6OjI0VF+oupgIAAoqKiyj9LTa3eA9nYbFTQo7Ud4YcMG+Dhh/Po1954z2nf9g6EHzYMv+lQHj1b26Oy1v9/Ty9n9pwq4KOn/EgMbcvRJcHMGOmJVb1TzHxsrBV6BDkSfsKwIAo/kU2/VtXvxteVWmVFYZWLhYLiUvq3bvg+G5ONlUIPTzfCqzzGE56QTD9v440BgMdaB9Ha2ZG5h08a/VxtbU1hSanBuoKSEvr7eF55pE3ARgU9WtlVO9drzRvt6pA3ejqz53QBHz3pR+IXbTm6uPa8YaOCRwa48OW2zCs9pAarsZw4lE+/DjWVE/aEHzLsFNp0MI+ebezK0wJg9ihPUrJL+HJL9ceIVFagslYorNJYLCjS0T/E9Hcog/1U+HuqCN9fEe9iDWw/Wki/kJovjPt2VBtsA7ApIr98GxsV9GirJny/4V3Y8P0VYRry3de3saV7GzWhmyrKqOvbqmnmraJUBwc+akb8qhb8Mc+fkBaNewFuY63Qo7kj4SerlJcns+gXXLeyTVHAWW1Ner728oEtXHCgNf7e1oTvqRh9U6yB7RHF9Otm2t/C1UlfeKRnlV4mZNPS16EOJq9Dqxp/oxffR6STX2xZx39JY6XD32dz6RHkQK+W+k6VYC9bhnV24fdjxh/JtATSrtKzsVboEWxP+DHDEYbhx3Lp19ayO8lE47CxUujh5Up4XJW2dlwK/XyM39gDeKxtc1o7OzD34Gmjn98T5Mee5Aw+6teFxDG3cXTkzczo2hYrmb9VWLh6j1fv06cPu3btIiQkhDvvvJOXXnqJo0eP8vPPP9OnT5/GiGOtvJxVqKwVkrIMG7VJmVr83ByNbuPnZk1SZpXwWVpsVApezioSM7W08rVhUGcHVu7MZtj8GNr62/LRU76orBXe+qHpO5MawsupLG1yDG8nJmVr8HNpeCN504kspg7yZceZHKJSi7i1vQvDu7phrVhmieelVqOysiKpsMhgfVJBEX4BaqPbtHF2ZNH1Idy0cSclOuN3UzbFJzE1pDU7klKJysnjVn9vhjf3s5h0qDFvZF0mbxgJX2PeWFCWN570RWWl8NaP1fPGvb2ccXO05qtt5ms4ezlb69PCSL73c68pLVQkZRl2yiRllqWFizWJGSX062DP+MGudJty0eg+cgt17D5ZwKxRnpyIKSIpq4SHbnLhhnZ2nEkw/VBoPw99709ShuFdwqSMElr41Fzc+7mrSMqssk1mCX7u+m28XGpIv8wS/NytG/zd42934fjFYvYcr8ibrfz0ZdMbj7gz9bM0LiRqeOl+N7a/G0i78dFk5DTOhaiXYw3lZU7dy8uXBvnhqLZmzYHLP39u6fy89B0fSemG6Z2UXkoLf2tjmzTY4pec2XmgmMha5noxh/I6NLtqHaq9ojq0sl4tHegSaM/4sAsm2V9jaKx0WB2RgbeTir9fbo+iKNhYK3y8PZm3N1nuI9jSrtIrr1ONti8sb0SaaHxedrb6tnaBkba2vfEbLW1cHFnUK4Sbfvu7xrZ2K2cHBvk7sDIqlmGb9tLW1ZGP+l6HSlF465DxjhlRC3m7UJOpdyfL4sWLyc3V91y/8cYb5Obmsnr1atq0acOSJUvqtI+ioqLy0TCXqNXGL3brqmreVJTaH/GqFv7S+rKtrBRIziphwvIESkvhwLlCAjxUTBvuedV0slxSPW0UdDUUZnXx4g8xfP5wC07O6YxOB1GpRazYk8bjfS1jBEdNqh5zTeeIlQKrburJnMMnOZNT8yMKL/5zlM/7dufk8MHo0BGVk8eKs9E83ibIxDG/MsbOdZPkjU8r5Q33srxhpJNl/K1ubDiYS0KG+e/uVz1uhernhUF4I3nn0nonO4Vvp/jx1MdJpOXUfHE4dmkCX07yI35FG7QlOg5EFbJqRw7Xt76yMg9gzC1OfPpixRD1O2fpJxGsdpyXKQ+hpvNEV3sYI/ut63fb2SqMucWJt1YZDg++NCJq/ncZ/Fz2iNDj7ycT+21LHrjJic/+aNwhwvXNL5c82MODN+4IZPjnZ0jJNf+5Xl9jhtnx6esVj5Td+XwmUMNvbsJR/B/OcOa6dir6P2a5HVP1bV/Ux/h+XhyNK+DfC+Z7lLKuTJ0OA9s58dod/jz7XTT7zufRxseOZaOak5ClYd4fiVcU18Ym7So9o+WlKQsIcdUx2s4yUlJYKbDq5uuZc+AkZ7JrbmtbKQrJhUVM2HVYP8I1LYsABzumdWkjnSzCotW7k6VVq1blfzs4OPDxxx/X+0sXLlzI3LlzDdbNmTMHGF3vfaXmaNGW6PBzMzwUH1dVtbuulyRWukNbObxGqyu/WErI0KIp0c8hcMmJ2CL83VXYqEBzFbShU3PL0qbK3RUfZxVJOQ0/gNRcLSM+jUKtUvB0VBGfpWHRvYGcT7XMSR1Ti4rQlpZW60n3sVNX63EHcFbZ0MvLne4ernzY+zpAX8hbKQqaR+5h6JbdbEtMJbWomBF/7UNtZYWn2pb4gkIWXR/C+VzLaCw3OG8YCX/ZvBFnPG8EeakY3MWRke9Vf6tEU0rNKaklLYx3kCRmao2Ety5Pi05BaoJ9bfn1tYpJGi8NX9X81I72z53nXKKGc4kabn49Bge1gouDFYkZJXz/sj/nk658JMv6vXnsO1Ux+ZvaRh8BP3drEtMrjsvHzbraCBODY83Qlo9IMbZNanZZ+rmrgIo84+NaEebS99X1u++/yREHtRXfbDGc0yqhbALl49EV6VOsgXOJGoJqGY1zpVLzaiovbardwa9q1PUehI4J5oEvz7L11NX5nPj6v4rYd7TiONVlc3j6eVqRmFqR2X3craqNbmmoD15x5p6BagY8kU5csuU9KlNeh7oaqUMvc07Uhb2NwoO9PJj9a/zlA5tRY6XDW3cHELZPP88LwLH4QhxtrfjskRbM35Bo0s48U5F2lV6tdWrWVdBAFiaXWlhc1tY2vIHkY19DW9tGRS9vd7p7uvJh3y5Apbb243cxdONetiWkkpBfiKZUR2ml8uBEZi7+DnbYWCloSi2woBCCBszJcklxcTGxsbFER0cbLHUxY8YMsrKyDJYZM2Y0KB4aLeyPKmRIV8Mh/0Ouc2T3KeOzuO85lc+Q6wzDD+3mSERUAdqya4FdJwto42dD5ZGa7QJsiU/XXBUdLACaEh37o/MY0tHFYP2QDi7sPnflb+oo0uqIz9KgslK4r5s7645kXvE+G4OmVMf+tEyGBBhOSjfE35vdKdXvnmZrNHRev5Vuv20rX5afPs/JrBy6/baNfamGd96LSkuJLyhEpSjcFxTAupiEavs0B40W9p8rrHau15o3ThvJG12r5I1TRvKGv/G88fggN5KzS/h9v3lfbV5eTnQzfFZ8SDcHdp+sqZwoqBZ+aDdHIs4Woi2Bk7HFdH7hPN2mXChf1v+by7Zj+XSbcoGYVMOLj/wiHYkZJbg5WnFbd0eTvO49t0BHVLy2fDl+UUNCmpYh11fE20YFA7vYsft4zTPx7zlRxJDrDeeIGdrDoXwbjRb2n6keZsj1FWHOJ2rr9d3jb3Nh/d48UqvMw7H/TBGFxaW0b1ZxEaOyhpa+Ki6aoGOqJpoSHftj8hjSoUp52d6V3edr/q0e7OHBVw+3YszXUfwRablzSVxObr6OqJiS8uV4VAkJKSUM6VvxxhQbFQzsacvuQ1f+O/zvVWdG3qpm0IQMLsRbXgcLXKpD8xnS0XDS6CEdTVOHjurpgVql8O0+y35FbWOlg4OtFVWvj0pKdShUjKC0NNKu0tOU6Nh/voAhnQ3njBnS2YndZyzjRpNoWppSHftTsxgSWKWtHeDNbiMT2mYXa+n88za6/bK9fFl+8gInM3Po9st29pW9cGJXUjptXBwNyoR2ro7E5xVKB0tDmPstQv+htwvV+7bg6dOnGT9+PLt37zZYr9PpUBSFkpLLP1OtVquv+PGgyhb/mkbYC4FERBWw51QBE4a4EeRlw/JwfQZd8LA3gR4qxv1Pf/G7PDyTSXd48P5jPny+OZO+7e0ZP8iNh5bGle/zk00ZPD/MnadUlZYAAE3iSURBVGVP+PK/PzJo62/LzJFefPBHxUW5o51CG7+KBmiwjy1dW6pJzy0hJtUyemIW/5lE2LhgIi7msed8HhNu9CbI3ZblO/WvJF4wPJBANxvGfX2hfJuuZa8MdFJb4e2komsze4q1Ok4k6i+Uerd0JNDNhkMx+QS62fLGnQFYWSm8s9lyh/cuPhFF2I09iEjLZE9KOhPatiTI0YHlp88DsKB7CIEOdozbdQAdEJlpeHc9ubCYwpJSg/W9vdwJdLDjUHoWgQ72vNG1A1aKwjvHzjblodVq8a9phD0fSMS5GvLGGG8CPavkjds9eH+cD59vqSVv3OHOssd9+d8G43kD9EPJH7/Fja//yqTEAq6hFq/LIGyyPxFnC9lzqpAJQ131abEpE4AFj3jp02KZ/jxevjGLScPcef9xbz7fnEXf9naMH+zKQ4v1d52LNDoiow3vMmbm6Q+08vqh3RxQFDgVp6GNvw3vPubNqbhiVmxtnAvypb9kMfNBN87EaTgTp2HmQ27kF+lYta3i3P16mg9xqVpmrtD/Zst+yWTHe4FMH+XGuj15DO/ryODu9vSfWvG7L/45k7BpvkScLmLPiUImDHMhyEfF8t+z6/XdAK0DVAzoYsewWdU7JHPydSz/PZu5Yz2ISdFyMVnLtPvdAPhhZ+O+YWjxtkTCxrYiIjqPPedzmXCjD0Eetiz/Wz+R34K7mxHoZsu4sHOAvoPlm7GtePGnaPaez8PXWd8xVKApJbvsjSo21gohfvoy1ValEOhqS9dAB3KLSohKrX53z5IsXZnPzPGOnLlYwploLTOfdCS/QMeqDRWdZl+/5UJccikz/6e/wLRRQUhrfdPCVgWBPlZ0ba8q78QB+GimM2PusGP45Exy8nT4eurv92TlllJoYUmyeEsSYY+3JOJiPnvO5THhJi99HbpD/2jkgnsD9OfEVxfKtzGoQ53L6tASHScSDDsbx/fz5JdDmaTnWdZcNMY0Rjr8ejSLqbf6cjAmv+xxITVv3RPA+iOZ1TpfLIm0q/QWb0glbGIzffvibD4TbvEgyNOG5Vv19cqCUb4Eutsw7tOKkaxdg/QjisvPiSA7fTrE6zO+jbVCSKD++sBWpRDoYUPXIDtyi0qJSrLMUT31oeRpsI2u6Iyzic1DfSKDEldbtAHG54e7miw+FkXYwOuJSMlkT3IGEzq0IMjJnuUnLwCwoGdHfVt7x0F9WzujSlu7oKytXWn9Jycv8HxIK5b16cz/jp+nrasjM7u244PIc014ZELUX707WR5//HFUKhW//fYb/v7+5XMUmNOa3Tl4Oicx+wEv/N1VHIsuYtiCaKJT9B0d/u4qgrwq7opeSNYwbH4MSx735bnb3YlP1/LCl4n8vLciU8emaRn6pj7MkcVuxKVrWfZ7Om//UnHHqWdre/56s0X5/0se9wXgq22ZPP6hZYxmWLM/A09HFbOHBeDvYsOxhAKGfXyG6HR9ZeXvYkOQu2GH16GZncr/7tnCkYd7e3IhrYjgWUcBsLNRmHd3IK281OQWlfBHZBZjvz5f4yv5LMGaC3F4qm2ZfV0H/O3VHMvMYdjWPUTn6Ucx+NvbEeRYvxnx7aytmNetI62cHcnVaPkjLomxf+8nS9N4d9vrqzxv3F8lb6TWkjcWxLDksUp5Y0UiP++rkjfe0oc58n5Z3vjDMG8ADL7OkRbeNnz5p2Xc3V+zKwdPF2tmj/bC392aY9HFDHsrtqKc8FAR5F0lLd6KZckTPjw3zE2fFl8k8fOe+t2tdHW0ZuFYL5p5qkjPKeWnPTm8tjK1fGSQqb2zJhN7W4WPJ3nh7mzFvpNFDJ2RQG5BxVVLkLeK0kpXMXuOF/HggiTmPebBW496EJWgYfSCJP45VXHFu2Z7Hp7Oqcx+2B1/DxXHLhYz7PUEopO19fpugCducyEuraTa24oumfZ5GtoSCJvug72tFftOFTLolXgycxu3t27NgXR9eXl7YEV5+clpojPKyktXG4LcKzrWn77RBxtrKz4e1ZKPR7UsX//VvhQe/1bfgRvgasOhVztXHNtgf6YN9uevM9nc8oHxN5dZine+ysfeTuHjmc64u1ix76iGoRMzyM2vdC75WxtcEAf4WHFodcU8EtPGOTJtnCN/RRRzy5P6zt1nR+nL2u2hhm93e2x2Fl+vr3nElTms2Z+Bp5OK2Xf668+J+AKGfXi2og51tSHIw9Zgm0Ovh5T/bVCHvnasfH1bHzU3tXVmyLKrY06BxkiHeX8koNPBvHv0HTQpuVp+PZLJa+ss+/EpaVfprdmXhaezNbNH+ODvpuJYbBHD3r1AdJq+DeTvZmPQvgA4tKBt+d89Wznw8I1uXEgpJnjKKQAC3FUGYabd6c20O73560Qut8w/3wRH1bjsjqXT/NGt5f/7LDwAQNaIYJIW9TVXtExmzfl4PO1smd29Pf4Oao5l5DAsfC/RuZfa2mqCnOr3ZsXYvEKGbtrDkhs6cWTEzcTlF7Is8hxvHznTCEcghOkounrOUOXo6Mj+/fvp0KGD6SNz3wmT7/NqovupIwDKsxFmjon56T7uCYDyzS/mjYiZ6R69FwDl/v943vixLG/ce8rMMTE/3S/tAVBuizJzTMxLt6k1AMrz/5g5Juan+19vAJRulvtWlqagO6S/0aE8s9/MMTE/3fIegKRFeTr8x9tV5W2qR46aOSbmp/tWP/+HwtzLhLy26ZgDgBK63swxMT/d+HvMHYUmowSY9/H9mujiLfN19Vei3nOyhISEkJp6db1dRwghhBBCCCGEEKKx1amTJTs7u3x5++23mT59On/99RdpaWkGn2VnX51vVRBCCCGEEEIIIYS4UnWak8XNzc1g7hWdTsett95qEKY+E98KIYQQQgghhBCiiVjwpOLXmjp1smzbtq387wsXLtC8eXOsra0NwpSWltb5Fc5CCCGEEEIIIYQQ15o6dbIMHDiw/O9BgwaRkJCAj4+PQZi0tDQGDx7MuHHjTBtDIYQQQgghhBBCiKtAvV/hfOmxoKpyc3Oxs7MzSaSEEEIIIYQQQghhIrrq1/CicdS5k2Xq1KkAKIrCrFmzcHBwKP+spKSEffv20a1bN5NHUAghhBBCCCGEEOJqUOdOloMHDwL6kSxHjx7F1ta2/DNbW1u6du3Kyy+/bPoYCiGEEEIIIYQQQlwF6tzJcmny28cff5xly5bh4uLSaJESQgghhBBCCCGEicjbhZpMvedkWbFiRWPEQwghhBBCCCGEEOKqZmXuCAghhBBCCCGEEEJcC+o9kkUIIYQQQgghhBBXEXm7UJORkSxCCCGEEEIIIYQQJiCdLEIIIYQQQgghhBAmII8LCSGEEEIIIYQQ1zJ5u1CTkZEsQgghhBBCCCGEECYgnSxCCCGEEEIIIYQQJiCPCwkhhBBCCCGEENcyebtQk5GRLEIIIYQQQgghhBAmIJ0sQgghhBBCCCGEECYgjwsJIYQQQgghhBDXMnm7UJNRdDqdJLcQQgghhBBCCHGNUjwLzB0Fo3Rp9uaOgsnJ40JCCCGEEEIIIYQQJmBRjwspt0WZOwpmpdvUGgBl8Hkzx8T8dFuCAVBW/WzmmJiXbsxIAJTb/+N5Y2NZ3viPpwNUSouh58wcE/PShbcCQHlll5ljYn66t28EQLnjrJljYl66DW0AUG6VOlS3tawOlXMCAGXhVjPHxLx0M24F5HyASudE6Hozx8S8dOPvAUBhrpljYn465pg7Ck1H3i7UZGQkixBCCCGEEEIIIYQJSCeLEEIIIYQQQgghhAlY1ONCQgghhBBCCCGEMDF53U2TkZEsQgghhBBCCCGEECYgnSxCCCGEEEIIIYQQJiCPCwkhhBBCCCGEENcyebtQk6n3SJbo6Gh0uuoPdOl0OqKjo00SKSGEEEIIIYQQQoirTb07WYKDg0lJSam2Pj09neDgYJNESgghhBBCCCGEEOJqU+/HhXQ6HYpSfahRbm4udnZ2JomUEEIIIYQQQgghTETeLtRk6tzJMnXqVAAURWHWrFk4ODiUf1ZSUsK+ffvo1q2bySMohBBCCCGEEEIIcTWocyfLwYMHAf1IlqNHj2Jra1v+ma2tLV27duXll182fQyFEEIIIYQQQgghrgJ17mTZtm0bAI8//jjLli3DxcWl0SIlhBBCCCGEEEIIE5G3CzWZek98u2LFClxcXDh79iybNm2ioKAAwOgbh4QQQgghhBBCCCH+K+rdyZKens6tt95Ku3btGDZsGAkJCQA8+eSTvPTSSyaPoBBCCCGEEEIIIcTVoN6dLJMnT8bGxobo6GiDyW9Hjx7Nxo0bTRo5IYQQQgghhBBCXCGdhS7XoHq/wjk8PJxNmzbRrFkzg/Vt27bl4sWLJouYEEIIIYQQQgghxNWk3iNZ8vLyDEawXJKamoparTZJpIQQQgghhBBCCCGuNvXuZBkwYADffPNN+f+KolBaWsq7777LLbfcYtLICSGEEEIIIYQQ4grpFMtcrkH1flzo3Xff5eabbyYiIoLi4mKmT59OZGQk6enp7Nq1qzHiKIQQQgghhBBCCGHx6j2SJSQkhCNHjtC7d2+GDBlCXl4eI0eO5ODBg7Ru3box4iiEEEIIIYQQQghh8erdyQLg5+fH3Llz+e233/jjjz+YN28e/v7+po7bZc15xJ24VS3IXx/MtncCCGlhc9ltRvZ3JPKz5hT+2orIz5pzbz/HamEm3uXCua+DKPg1mIgPm9G/s135ZyprWDTegyPLm5G7Lpi4VS34epoP/h7WBvto5a/i59m+JK9uSdbPwax+zRcfN+uqX9Vk5jzqRtz3zcn/vQXb3verW1rd5EBkaCCFf7QkMjSQe280nIvn1Ydc+eejALLXtyDphyDWzvWhXbPL79dcJrZtxbl7bqNg9HAibr+F/t6eNYYd6OOFbszIakt7F6fyMCGuzvzY/wbO33MbujEjebG9ZXQyTrzLhXNfBVGwPpiI/zWjfye7WsMP6GJHxP+aUbA+mKgVQTw9zKVamJE3OhL5aXMK17ci8tPq+WbOI+7oNrY2WBJWtajxO5e/4IVuY2tevNe1YQdZB+ZIh8peHe2GbmNrljxteJ452in871kvYsJakL8umOOfNeeZO6t/l6nNGetO3HdB5P/akm3v+te9vPy8GYW/BRP5ebNqZQDAxLtdOPdNcwp+a0nER4EG5SXAipe90YW3Mlj2LAuotp8+HdVsfcef3PUtyfi5Bdve9cfOtumHkE7s48e5V3pQMK8vEc93pX/Lmn+bEZ08CH+yE8mzepM19wZ2P9uFoe3cqoVztbPmw+GtiH+tFwXz+nL8pe7c0d69EY/iyk2804VzK1pQsK4VER/UMf980IyCda2I+rJFtfwTEmTLj6/5cf6rFug2tGnUvG8Kcx51I251c/L/qGed+WUghRtaEvllLXXmry1I+jGItW9WrzPnPOrGiRWB5P7WgvRfgtj8jh+9O5hnvjtTnwNwqQwNonB9ayI/DapWhlpbwVuPenBuRQvyf9HvZ9YYdxQLG00+8fpAzk3sR8G0m4l4rBf9m7nVGPbGZq78PbYHqZMHkP/yzZyY0IfJvZrXGH50R190M25l7X3XNULMr4w5yoVXR7nzz7JmZP/UiqTvWrJ2lh/tAi2rrTmxY0vOjbqVgnF3EjF8AP19Peq0XT8fDzSP38XBewdW+8zVVsWHfbsQ/9BQCsbdyfH7buGOZj6mjrrZ2P+bTMAzf9Gq/1ratV+F45YYc0fpv8HcbxH6D71dqN6dLEeOHDG6HD16lDNnzlBUVNQY8axm+ig3po50Y9JHqfR6Po7EDC2bFwbgZF9zTdyno5rVM30J25pD12djCNuaw5rXfOndvqIBM2qgI0uf8WL+dxl0fzaWnccK2DDPn+be+ierHNRWXN9GzVurMrj+uVhGvplIu0Ab1s/1K9+Hg1ohfEEAOh0MeiWeG6fGYatS+PVNP7M0FKaPdmXqfa5M+jCNXs/Fk5hewua3/S6fVq/7ELYll65PxxG2JZc1s3wMGnsDr7Pjo3XZ9Hk+niGvJKKyVgh/2w8HOwtrDQGjggJZev11zI88RfcNf7IzOY0NN99Icwf7Wrdr92s4fj//Xr6cyckt/8zBWsW53DxePRxJQkFhYx9CnYwa4MjSp72Y/30G3Z+rfv5W1dJXxR9v+bPzWAHdn4tlweoMPpjoxcgbKxq+5fnmz7J882cOa2Ya5huAYxeK8XvoQvnSZaLxCnN4XwduaG9HXKrWdAdehTnTAaBnOzUT7nDh8Lnq5eGSp724vacDj7ybRMcJMSxZm8n/nvXinj7VOzBMZfooV6aOdGXSh5fKyxI2L/K/fBnwmg9hW3PpOjGWsK25+vKyQ9Xy0pP5qzLpPjGOnUcL2TDfj+behh3KG/7Nx2/0xfJl2OuJ1b5r4wJ/wvfn0/v5OHpNiuPD9dmU6pq25h11nRdL7w5m/p+xdP/gEDsvZLPhiRCau9kaDT+glSubz2QybMVxenxwmG1RWfw6riPdAirOGxtrhc1PdqKlu5r7vz1J+/cO8NRPZ4nLbpq6siFGDXBi6dPe+vwzKYadkYVseCug9vzzZgA7IwvpPilGn3+e8TbIPw52CucSNby6Io2E9MbL+6Yw/UFXpt7vyqT/pdHr2Xh9fnnnMnVmiJrVs3wI25xL1wlxhG3OZc1sI3Xm+mz6TIpnyPSyOvMdwzrzdKyGSf9Lo8tTcfR/MYELSVrC3/bDy7VB98QarDHOgT4d7Fg9w6+sDRatb4PN8DMoQ18Z5c4zw1yZ9HEKHSdEM/3LVKbd587z91hOp9yojj4sHdyO+bsv0P3Lf9gZm8mG0V1p7mK8MyxPU8KH+2MZ8O1+On6+l3m7LjBvQGue6la9sznIxY73BrVhR3RGYx9GvZmrXBjYxY6Pfs2iz5RYhsyM1+eb+QE4qC2jrTkqOIClN3Rm/qEzdP9lOzsT09hwWx+aO9bevnSxUfHNwO5sjU+t9pmNlcLm2/vS0tmB+7dG0P6nP3nq78PE5VtGW9MUlHwtRe3dSZ7d09xREaJR1LvW7tatG927d6d79+5069at/P9u3brRoUMHXF1dGTduHIWFjVsQTL7XlfnfZ7B2Vx6RF4sZ914yDmqFMbc417zNCDc2Hyhg0epMTsVoWLQ6k62HCpg8oqLynjrSjdBN2YRuzOFkjIYpy9OISdEy8S5973t2filDZyTww448Tsdq2HeyiOc/TqVnO7vyiubGTna09FXx2PvJHLtQzLELxTz+fjK929sxqFvthW5jmDzShfmrMln7dz6RFzSMeycFBzuFMYOcat7mPhc27y9g0XdZ+rT6LoutBwuYPLLiLsQdM5L4OjyX4xc1HDlXzOPvptDCV0WPtpb3lqmpHdoSeu4CoVEXOJmdw5QDR4jJz2di21a1bpdcWERSpaW00jVfRHoG0w8dY/XFWIpKShr5COqm2vn7qeH5W9Uzd7oQnaxlyqdpnIzRELoxhy/Ds3n5frfyMJPvrZRvYo3nGwBtiY6kjJLyJTWrtNr3BXha8+Gz3jz8ThKaksa7gDZnOjjaKayc7sNTy1LIyK2eBn072vH1lhy2HynkYpKWzzfkcPhcMT3bNV6+mTzClfnfZbB2V1kZ8G5ZeVlbGTDCVX+835eVl99n6suAyuXlfa6EbsypXl7ebZjORRrDcyMjxzBdljzjyQe/ZPH26iyOX9RwNl7LTzvzKNaYNh0uZ+pNAYT+m0Tov0mcTC5gyq/nickqYmIf4yM1p/x6nne3xxERm8vZtEJe2xTNmbRC7u5YcRfziZ6+eDiouPebk+y+mEN0ZhG7LuRwJCG/qQ6r3qaOcCM0PJvQTdll+SdV/7veafxC95k7XcvyT6o+/2zK1uef+ypG60ScLmJ6aBqrt+dSpLHs21bV6sy3y+rMW2vJLyON1JkHCph8X5U6c1OlOvOd6nXmd3/msfVAIecTtBy/qGHqJ2m4OllxXSvjHX2NpTHOgcn3urL5QD6L1mToy9A1GWw9lM/ke93Kw/TtYMe6vXn88W8+F5O1/PR3HuEH8ulpQe2Kqb2DCD0cT+jheE6m5TNlyxlisouY2L2Z0fCHknL5/ngSx1PzuJhVyMrIRDadT+Om5m4G4awUWHlPJ+bsPMe5zIImOJL6MVe5cMesBL7eksPx6GKOnC/m8SVJtPC1sZi25tTOrQk9HU3o6WhOZuUyZV8kMXkFTOzYstbtPu3flVVRsexJrt6h9kS7IDzUtty7+R92J6cTnVvArqR0jqRnN9JRNL38gQGkTelK7tCaR3UJcTWrdyfL2rVradu2LZ999hmHDx/m0KFDfPbZZ7Rv355Vq1YRGhrKn3/+yeuvv94Y8QUg2E+Fv6eK8P0VjdRiDWw/Wki/kJqHLvbtqDbYBmBTRH75NjYq6NFWTfh+w8otfH9+rft1dbSitFRHZp7+Qltto6ADgwqjsFhHSYnuskMrTS3Y/1JaVRxTsQa2HymkX6eaK6i+IXbV0mFTRAH9aom/q6P+dErPsYwOh0tsrBR6eLgRnpBssD48MZl+XrUP6Tx4xyDiRwxjy6D+3Ozj1ZjRvGLl5++BKufvgXz6dTT+u/XtaEf4gSp5Yn8BPduqUVlfCqM2Eqb6PtsG2hC3sgXnvgriu1d9CPYzvLulKBA2zZd3f8zk+MXGu3o2dzp89Jw3v/+Tz9aDxhvJf0cWcE8fBwI89Tu++To72gXasGl/4zSqK8pLI2VAbeWlsTJgfwH9QvTlRkU6G6ZJ+P6Cavu9+To7kta04NSXzfhsshfebhVVj7ebFX062pGcWcKuJQEkrg7ir/f8ubGW8qkx2Fgr9Ah0IvxMpsH68NOZ9GtRc+d9ZYoCzmpr0vMrzu97QtzZczGHj+5tReLrvTg6pRszbmmGlWXchK2mxt/1QM31YN8ORvJP2YWxynxPyTZIeZ0ZUSW/HK5DnRlh2jrTRgUT7nQmM7eEw1HF9TmMK9JY54DxctawDP07soBbu9nTtuxxkOuCbenfyY4//rWMTkkbK4Uefs6En083WB9+Pp1+zeo22qabrxP9Al3ZHp1psH52/2BS8ov58kiCqaJrMpZULrg66DdOz6l+E6Op2Vgp9PByJTyuSvsyLoV+PjU/EvpY2+a0dnZg7sHTRj+/J8iPPckZfNSvC4ljbuPoyJuZ0bWtxdYb4ipi7rcIyduFajZ//nyWLVvGbbfdVr7uuuuuo1mzZsyaNYt//vkHR0dHXnrpJd577z2TRvYSv7L5T5IyDBsmSRkltPCp+ZD83FUkZVbZJrMEP3f9Nl4u1qisFZIytUbCGK8R1DYKi57wYNW2XHLy9Z0qe08WkldYytvjPZm5Ih0FePtJT6ytlWpztzS2S/E2mla+taWVtdFtakoHgMXPeLDzaCGRF5r49vNleKnVqKysSKoyuiqpoAg/f+ONg4SCQp7ad4D96Zmora0Y2zKIrbfexM1bdrAzJa0pol1v5edvRpXzN6OkPM9UZfx31mKjUvBytSYxXZ8/jJ8LFefPvpNFPPpuMqfjNPi6W/P6Q+7sXhxIp6djyhtCr4xyQ1ui44N1WaY43BqZMx1GD3Ti+ja29Hohrsb4vfBJKp+/6EPcypZotDpKS+HJZcnsimyc0X81lpeZlysvrY2kobZ6eXmZcmLDv/n8sCOXi8lagv1seGucO3++E0CP52Ip1kArP/3F1Btj3Xn5szQORRXz6BBntr4dQOcJMZyNb5pHS7wcbPTHk2tYfiXlavBzrtsogpduCsTRxoo1RyrKiFYedgxqbcfKQykMW3Gctl72fDS8FSorhbe2Wt4z6DX+rrXUg37u1tXr1owSff5xsSYxw7I63mvT4DrTowF15kTjdeadfez5/nUfHNQKCeklDJmeSFp2011QNtY5UGMbzKMiXd/+IRNXR2tOfhZESal+jpbXvk7n++25WAIvBxt9eyLPsNMrKa8IP8fab9rEPHcj3g62qKwU3vj7HKGH48s/6xfoyvjrAuj25T+NEu8rZUnlwuIJXuw8VkDkxabreKyJl52t/nwoMHz8M6mgCD974+3LNi6OLOoVwk2//U1JDY/EtnJ2YJC/AyujYhm2aS9tXR35qO91qBSFtw4Z75gRQliWeneyHD16lBYtqk9o2aJFC44ePQroHylKSKi5J76oqKja3C1qdc13iMbc4sSnL3qX/3/nLP2+qxZNinL5uXOqlmcKoKuyVbUwNexXZQ3fz/TFSlF49sOU8vWpWaU8MC+JT5735oXhrpTq4Lttuew/U0RJI7eTxgxy5NMpFSMu7nwtCTB2TEq1dVXVJa0u+fB5T65rZUv/yZZ3B+YSo+dLDWlwOieX05XmX9mbmk5zR3te7tiOnSl7Gi+SJlCf4zQeXt+jXHkb43mtYu3GiIq7VccuwJ7jhUStCGLcEGeW/JzF9W1seXG4K9dPiq3zcVyppk6HZl7WLHvGk6EzE2p9HOKF4a706ajm7jkJXEzWMqCzHR8/501CekmNo1/qY8wgJz59sVIZUDb/SbW4U3t6YORzRVHqXV6u2Z5X/nfkBQ0Rp4u4GBbEnb0dWLsrH6uyQS2f/p7NV+H6PHcoKo1bu9nxxO3OzPyyaecmMFru1WFumAe7evHGkOYM//oEKXkVF81WikJynoYJP52lVAcH4vIIcLFl2oBAi+xkucTo71pb/jESHix/Prsxt1apM2easM5UaqkzXyirM1+sXmduO1RItwlxeLla89SdzqyZ5cMNk+JJyWzaO/eNcQ4Y32fFytEDnXhkkBNj3kki8mIx3VqpWfq0F/HpWr7ZklP/g2gkVX9XfdlYu5u+3Y+TrTV9AlxZdEsbzmYU8P3xJJxsrfn2nk48teEkaQWWdZOqKnOXCx8+66Uf3fRy07Ul6sJo/WrkKK0UWHXz9cw5cJIz2XnVPq8Ip5BcWMSEXYf19UZaFgEOdkzr0kY6WYS4StS7k6VDhw4sWrSIzz77DFtb/d09jUbDokWL6NChAwBxcXH4+vrWuI+FCxcyd+5cg3Vz5swBxhoNv35vHvtOVdzlVdvoS2k/d/0d5kt83KrfSaosMUNbrce98jap2SVoS3Rld2orOoF8XKvvV2UNa17zJdhPxaDp8eWjWC7ZfKCANo9H4+lihbYEsvJKSfiuBecTG/eu7Po9+ew7WXEXvTytPKqmldVl0qr6XX8fd2uSMqo38j6Y5ME9fR0YMDWBuFTLu2OZWlSEtrQUPzvDuwo+dupqo1tqszc1nUdaWu6zozWev7Xki0Qjd1p93KzRaHWkZZeUhak93xiTX6Tj6IVi2gboRync1NkeHzdrosMqOmhV1grvP+XJ5BGuBI+Lrtex1sZc6dCjrRpfdxX7P6x4Ll9lrTCgsx2T7nFFffc5bFUKCx7zZMRbifzxj75j6uj5Yrq1VvPyfW4m6WRZvyePfSfrWF5mXq4MMKwijJaXVcuJy5XD6SVcTNaWPw6QUBan49GGFxcnojUE1TLSxtRS8zX643E2fGuFj5NNtdEtVY26zuv/7d13WBTX+gfw71K2wFKXItIsIMVQrFEwQaNo9IZrzFWJ5ho0JsZuYgRbJCQmGrvERL1yczVFr9efGhMxsUaMAWyIwQKoIKKCDakqdd/fHysDS0cXFvD9PA/Pw+7Ozp55Z857Zs7MnMG3I50wamsyjlxVv1IrM78YJWWkNp5T4t1HsDEWQ19X1KRjEz2NWterSe3bS0PqT0v1S8wjnExsYJtZV315UEObaVpPm/lhzW3mo0JCSkYpUjJKcTKxCJe/s8PEoUb48r9NexVguabaBmrMoVX2r1ZMVODLHTn435MrVy6kFcPRSg/zR5u1iE6W+49KVPsThuonBq0MxNWubqkqLVeVly/cewhrQzHC+nXE9kt30NlUho6mMuwdVfE0IZ0nvRElcwfA5V8ntD5GS0vIC19NscDf+xji5eBbLWZf835hsWp7kFXZHmSSale3AICRvh56WZqhm8IEX/f1AKBa1zoiEUomvIbB+0/gaOZ9ZD4qRImySruRUwAbAyn0dUQoUbasdoO1IrzpNJtGj8nyzTffIDIyEnZ2dhg0aBD8/f1hZ2eHyMhIbNiwAQCQmpqKqVOn1jqP+fPnIzc3V+1v/vz5tU5f8LhihyMlQzUYXGZWKfy7VzyNQ19PNQJ5zKXaD5pjE4vg31194NnBPQyE75SUAnFXqk/j391Abb7lHSzOtmIMmpdR532hWXlK5D5UYoCX6iDzlxO191xrQu2xqlgmfT3VUw5iLtb+dIvYS4U1xEqGmCq3NKybrsAb/QzxSnAm0pq4A+lplSgJcQ9y4N9O/dF3/u2sEHP/QS3fqq6bmWmLeYpQTYTtt1uV7bebAWISay53bGIh/LupP9VmcHcZzlwpQmlZ+TTV5zm4e+3zBACxPuBmLxYOoH84kg/PKTfhPbXi79b9UqzYmYMhCzV79ZO24nDk3GO88P4NtWU8fbkQW48WwHvqTSiVqron1hdBWSVllClJY/daNyoH1JUva8sBl1R5o/Z8KatzvuZGOrC31BW2jbTbpbh1vxQuVR5l28VOH9fvNF9OKSkjxN0qgL+zqdr7/s6miLle+8Hdm14W2DLaCWP/exm/JlW/6iY6LQ9OCqnak+W6WMiQkVfc4jpYgMr1R70+VG0HK4tNKlRrjwFV3ahcf1qqWutLjyr1xasBbWaPKvWlZw1t5gwF3njJEK/MaXibKRJVdP40h6baBmITa56mcl42kOhUe6pYmRItZiyKEiUh7nY+/Duq3xrk39EcMTcb3gkmEgESXdUueFLWI7wQcQLe354S/n65ch9Hr2fD+9tTuJGn/f0ObeeFdVMs8IaPHK/My0BaM7YL9SlREuLu58Lf1lLtff/2loipYUDbvOJSvLD7KLz3HBP+NialISknH957juHkPdV3ou88gJOxISpv9l1MDJHxsJA7WBhrJRp9mtDHxwdpaWn48ccfcfnyZRARRo4cibFjx8LISDU44LhxNV+RUk4ikdR5e1BDrN2TiwVvmuLKrRJcuVWCBWNM8aiIsO1oxc7wd8FWuHW/FAs2qw6kw/fk4I+VtggZbYqfYx9ieF9DDOomQ7/ZFWexVu/OwQ/B1jhzuQixiYWYNMwYDlZ62LhPNaK3rg6wc1E7dHeS4LXQTOjqiGBtVj4IVxlKnuT+8YONkJhejHu5ZejrJkX4FAus+SkXl282/6Wga3fnYcFYk4pYjTXFo0LCtt8rbof5bq4Fbt0vw4JvVQk+fHce/lhjg5BAE/wc8wjDfQwwqLtM7Xagb2YqMPYVQwwPvYv8RyTEIfehEoXFLasRWJ10BT/07YUzD7IRe/8BJjl1gIOBATZeSQUALPHqClsDKYJi4wAAs1w6I+3hI1zMzYNYRwf/7OCAkQ62eOOPE8I89XVEcDdWPTlCrKMDW5kMXqYmKCgtRUpB03am1UbYfq882X6Hqm+/SyaYw1ahh6CVqkHaNu7Lw/S/m2DVJAUifstDXzcpJg4xxpgv7wjzFOrNqCr15qOKerPiXQX2nnyI9LulsDJVjclibKCD756ceXyQr8SDfPWzfCVlhNvZZU1SJ7QRh4LHVO0e8YeFqjN25e/nPyJEJTzGincVeFysxPU7pfDzlOHtgUaYvanpxvpZ+1MuFowxxZWMJzngTTNVvqycA4ItcSurVLg9J3xPLv5Y1R4ho03wc+wjDO9r8CRfVowjsHpXLn4IscKZy8WIvVSISX97EudI1Xo3lIoQNs4Mu/58iMwHZehgrYclE8xxP1eJn6Ir6siK/8vBp2+b46/UYpxLKUKQvxFc7fUxcnHznrlefTwDPwQ648zNAsSm52NS73ZwMJVg4wnVLVdLXnWErbEYQTuuAFB1sHwf6IxZv1zDifR8WMtVHUWPS5XIK1QdRWw4cRszfNsjPKAj1sVkwtlChgUD7PBVdMu9tXL1Tzn4YY41zlwpfFJ/TOBgqYeNv6oOIpeMV8BWoYugVeX1JxfTA0yw6j0LROzPVdWfwcYYs6ziUd36eoC7g+rqV7GeCLYKPXh1Eqs6OTJb1i0SQpt5s0qbeaSeNnOtDULeNMHP0Y8w3PdJmzmrSps50BDDF9XcZhpIRVj4lil+iXmEzKwyKEx0MPXvxrCz1MX/HWveNqUptoHwn3Pxx4qqOdRA7daPvScfYuGb5ki/W4qL14vRzUmC2W+Y4j8HW85TVVafSscPAV1xJjMPsbdyMcnbFg7GEmyMV7UFS/w6w9ZIgqDISwCAqd3tkJ5XiKQs1TrsZ2eKOb0dsS5OdbtgUZkSF++rr9+cQlWdqPq+NmkrL3wzzRJj+8sx/LNM5D9Wtrh9zdUXUvCDX3ecuZeD2LvZmOTqCAe5DBuT0gAAS3q6qfYv/4gHAbiYrd6u3X1cjMIypdr7G5LSMMO9E8L7vIB1l67B2cQQC7y64KuLqc24ZE1L9LAE4vSKnKp/8yEkidkoMxGjtL1hHd9krHVoVCdLSUkJXFxcEBkZicmTJzdVmRpk+Y4cyMQirJ9uATMjHZxMKsLg+ZkoeFyRcB0s9aCs1OMbe6kIby65g8/Hm2Px2+ZIySxB4JI7OJVccXZqx7GHUBjdR+hbZrAx18OF68UY9nEm0u+qek/sLPUwvK+q8v+1Qf3Wkf7Bt3AsQdWj72Knj6UTzGFupIu0OyX44r/ZWLO7eS71rWr5/3Ihk4iwfqZCFavEIgyed1s9VlZ6amfXYy8V4c3P7+LzCWZYPN4MKRklCPz8Lk4lVcRq6t9VHQzHVqs/3nT88nv47mDLGKSu3I70W1BIJAh9wRU2Miku5OZhWFQ00h+pLsG1kUnhYFBxxkWso4OV3TxgK5PhcVkZLj6Z/reMioPu9jIZzg0bKLwOdu+CYPcuiLpzDwOOHG++hatkxx8PoTB+sv2aPdl+F1Vsvzbmumq3YKTdKcWwRZlY874Fpr1mgowHpZi54T52VzoAjk0swptL7+DzoEr1Zql6vbGz0MV/51nDwlgX93LLcCKpEH0+vCn8bnPTVhwa4s2ld7B0gjm2hljD3EgH1++WYuF3D4QOoKawfEcuZBKduvOllZ7apcmqfHkXn483w+KgJ8v7xR21HLDj2EMojLMQ+pZppXx5W4hzmRLw6CjG2/5GMDXUQeaDUhz9qxCBS+6o/Xb4T3mQikVYM1kBcyMd/JVSDP95mUjNbN7tZ0fCfSgM9BA60B42xmJcuP0IwzZfQnqOapltjPThYFpxguD9F9tBX1cH60d0xvoRnYX3t5y5gwn/dxUAcDO3GIP/fRFrAjoi4YN2uJVXhPDoTCyLalljClS2448CKIx0EDrWXLVe04owLDSjSv2puPIo7U4phoVmYM0kC0wLMEFGVilmbrynVn/am+vh3DcOwuvgkWYIHmmGqITHGDC39oGitWH59lzV/sWsSm3m3BrazKr1pWqbubhKmzn8SZu5poY280ABysoAV3t9BIVZwcJYF1l5ZTidXISXPshs0iey1aQptoHYxEK8+eVtfP62AovHKZ7k0NtqOXTGhntY/LYC66dZwspUFxkPyvCvX3Px2baGX3Xa1HYk3oVCpo9Q346wkUtw4V4Bhu34C+lPrjixkYvhYFxxe7KOCFjavzM6mshQqiSk5DzCvKir+Fd8y9ru66OtvDD1NdVTm44tV39E9vhVd4QTOdq041oGFFIxQru5wMZAggvZ+Rh28ATSC8r3LyVwkMvqmYu6mw8LMfhALNa82BUJI/rj1qNChF9MxbKEK02wBNohvfAA9m8fEV5bLT0LAMgd0RF3vuyrrWK1fW30ST4tkYgaMqJfJba2tjh8+DDc3Nw0X5ghKRqfZ2tCB1Q76aJB17RcEu2jwx0BAKJtu7VcEu2isW8AAESvPud1Y/+TuvGcxwGoFIvBbeeM1tOgg50AAKK50VouifbRMl8AgGjoVS2XRLvoNycAgGggt6F05EkbytsEAEC09Eg9U7ZtNF91Quh53x6AStvEt79ouSTaRRP/DgAQ4dN6pmz7CJ9ouwjNRiRtmffwUmHzPn23OTR6TJYZM2Zg2bJlKC1tOfdEMsYYY4wxxhhjjGlbo8dkOXnyJI4cOYKDBw/Cw8MDhobq983t3v18X3nAGGOMMcYYY4y1KNofxui50ehOFlNTU/zjH/9oirIwxhhjjDHGGGOMtVqN7mTZvHlzU5SDMcYYY4wxxhhjrFVrdCcLY4wxxhhjjDHGWhF+ulCzeapOlp07d2LHjh1IT09HcXGx2mdnz57VSMEYY4wxxhhjjDHGWpNGP13oq6++woQJE2BlZYX4+Hj07t0bCoUCqampGDp0aFOUkTHGGGOMMcYYY6zFa3Qny/r167Fp0yZ8/fXXEIvFCAkJwaFDhzBz5kzk5uY2RRkZY4wxxhhjjDH2tKiF/rVBje5kSU9Ph4+PDwBAJpMhPz8fADBu3Dj897//1WzpGGOMMcYYY4wxxlqJRneytGvXDllZWQAAR0dHnDhxAgBw7do1ELXRrijGGGOMMcYYY4yxejS6k+WVV17B3r17AQATJ07Ehx9+CH9/fwQGBmLEiBEaLyBjjDHGGGOMMcaeAYla5l8b1OinCy1cuBC2trYAgMmTJ8Pc3Bx//vknAgICeOBbxhhjjDHGGGOMPbca3cni5OSEzMxMWFlZAQBGjx6N0aNHIysrC1ZWVigrK9N4IRljjDHGGGOMMcZaukZ3stQ27kpBQQGkUukzF4gxxhhjjDHGGGMaxMOnNpsGd7LMnj0bACASiRAaGgoDAwPhs7KyMpw8eRLe3t4aLyBjjDHGGGOMMcZYa9DgTpb4+HgAqitZzp8/D7FYLHwmFovh5eWFOXPmaL6EjDHGGGOMMcYYY61AgztZjh49CgCYMGECwsPDYWxs3GSFYowxxhhjjDHGmIa00Sf5tESNHpNl8+bNTVEOxhhjjDHGGGOMsVZNR9sFYIwxxhhjjDHGGGsLGn0lC2OMMcYYY4wxxloRfrpQs+ErWRhjjDHGGGOMMcY0QERE3KfFGGOMMcYYY4y1UaIWOu5tW+yN4CtZnigqKkJYWBiKioq0XRSt4jhU4FiocBwqcCxUOA4VOBYqHAcVjkMFjoUKx6ECx0KF41CBY9G8iFrmX1vEV7I8kZeXBxMTE+Tm5j7Xj6fmOFTgWKhwHCpwLFQ4DhU4FiocBxWOQwWOhQrHoQLHQoXjUIFjwdoqvpKFMcYYY4wxxhhjTAO4k4UxxhhjjDHGGGNMA7iThTHGGGOMMcYYY0wDuJPlCYlEgk8++QQSiUTbRdEqjkMFjoUKx6ECx0KF41CBY6HCcVDhOFTgWKhwHCpwLFQ4DhU4Fqyt4oFvGWOMMcYYY4wxxjSAr2RhjDHGGGOMMcYY0wDuZGGMMcYYY4wxxhjTAO5kYYwxxhhjjDHGGNMA7mRhjDXa+PHj8frrr2u7GE0mLS0NIpEI586de6b5dOjQAWvXrtVImZoTEWHSpEkwNzeHSCSCqakpPvjgA20Xi2lQVFQURCIRcnJynmk+mt7G+/fvz9ualjVk29iyZQtMTU2brUzlwsLC4O3t3ey/W5O23g6yZ9NScyxjrHlwJwtjrVRzHIxoqrOBtS779+/Hli1bEBkZiczMTLzwwgvaLlKL0VoPrLjzgjHGms7zlGNb2rK2tPIwBgB62i4AY6xpEBHKysqgp8fVnDVOSkoKbGxs4OPjAwBtahsqLi6GWCzWdjEYY4yx5xa3xayta/NXsuzfvx/9+vWDqakpFAoFXnvtNaSkpAifx8TEwNvbG1KpFD179sSePXuqnbm/dOkShg0bBrlcDmtra4wbNw7379/XwtI8m507d8LDwwMymQwKhQKDBg3Cw4cPAQCbN2+Gm5sbpFIpXF1dsX79euF777zzDjw9PVFUVAQAKCkpQY8ePfDWW29pZTk0TalUYtmyZXBycoJEIoGDgwO++OIL4SqO7du3w8fHB1KpFF27dkVUVJS2i4zx48fj2LFjCA8Ph0gkgkgkwpYtWyASiXDgwAH07NkTEokEx48fBxFh+fLl6NSpE2QyGby8vLBz505hXtnZ2XjrrbdgaWkJmUwGZ2dnbN68GQDQsWNHAEC3bt0gEonQv39/tXJ8+umnsLKygrGxMd5//30UFxcLn/Xv3x/Tp0/H9OnThfr38ccfo/JT49evXw9nZ2dIpVJYW1tj5MiRTRi16mpb9+VSU1MxYMAAGBgYwMvLC7GxsWrf37VrF7p27QqJRIIOHTpg1apVzVr+pjB+/HjMmDED6enpEIlE6NChAwCgtLS0Ra/L2pRvh7Nnz4aFhQX8/f3rzem15cqwsDB89913+Pnnn4V6V54Pbt26hcDAQJiZmUGhUGD48OFIS0tTK8t//vMfYXuxsbHB9OnThc+SkpLQr18/SKVSuLu74/DhwxCJRNizZ88zx6CmfFFetri4OPTs2RMGBgbw8fFBcnKy8L2UlBQMHz4c1tbWkMvl6NWrFw4fPlznb61evRoeHh4wNDSEvb09pk6dioKCArVpoqOj4efnBwMDA5iZmWHIkCHIzs4WPlcqlQgJCYG5uTnatWuHsLCwZ45BfWrLk0SEQYMG4dVXXxW295ycHDg4OGDhwoUAgLKyMkycOBEdO3aETCaDi4sLwsPD1eZffgXUypUrYWNjA4VCgWnTpqGkpESYJjMzE3/7298gk8nQsWNHbNu2rcluFSgqKsLMmTNhZWUFqVSKfv364fTp07VOv2XLFjg4OMDAwAAjRoxAVlaW2uflt/H861//gr29PQwMDDBq1Khqt0rUta8BAHPnzkWXLl1gYGCATp06YdGiRWoxquratWtwcnLClClToFQqGx+IBqhr36my+mJafvvIvn374OXlBalUihdffBHnz59Xm09MTAxefvllyGQy2NvbY+bMmTX+XktWV9va2HXcGjRnjtW2mpY1JSWlwTlw6dKlaN++Pbp06QLg2Y/D6oo9Y1pFbdzOnTtp165ddPnyZYqPj6eAgADy8PCgsrIyysvLI3Nzc/rnP/9JFy9epF9//ZW6dOlCACg+Pp6IiDIyMsjCwoLmz59PiYmJdPbsWfL396cBAwZod8EaKSMjg/T09Gj16tV07do1SkhIoG+++Yby8/Np06ZNZGNjQ7t27aLU1FTatWsXmZub05YtW4iIKD8/nzp16kQffPABERHNnTuXHBwcKCcnR5uLpDEhISFkZmZGW7ZsoatXr9Lx48cpIiKCrl27RgDIzs6Odu7cSZcuXaJ3332XjIyM6P79+1otc05ODvXt25fee+89yszMpMzMTDp8+DABIE9PTzp48CBdvXqV7t+/TwsWLCBXV1fav38/paSk0ObNm0kikVBUVBQREU2bNo28vb3p9OnTdO3aNTp06BD98ssvRER06tQpAkCHDx+mzMxMysrKIiKioKAgksvlFBgYSBcuXKDIyEiytLSkBQsWCGX08/MjuVxOs2bNoqSkJPrxxx/JwMCANm3aREREp0+fJl1dXdq2bRulpaXR2bNnKTw8vFnjWN+6d3V1pcjISEpOTqaRI0eSo6MjlZSUEBHRmTNnSEdHhz777DNKTk6mzZs3k0wmo82bNwvzd3R0pDVr1jTrMj2rnJwc+uyzz8jOzo4yMzPp7t27rWJd1qa87MHBwZSUlEQxMTF15vS6cmV+fj6NHj2aXn31VaHeFRUV0cOHD8nZ2ZneeecdSkhIoEuXLtHYsWPJxcWFioqKiIho/fr1JJVKae3atZScnEynTp0Sto2ysjJycXEhf39/OnfuHB0/fpx69+5NAOinn3565hjUlS9efPFFioqKoosXL9JLL71EPj4+wvfOnTtHGzdupISEBLp8+TItXLiQpFIpXb9+XZim6ja+Zs0a+v333yk1NZWOHDlCLi4uNGXKFOHz+Ph4kkgkNGXKFDp37hxduHCB1q1bR/fu3RPWl7GxMYWFhdHly5fpu+++I5FIRAcPHnzmONSlrjx58+ZNMjMzo7Vr1xIRUWBgIPXs2ZOKi4uJiKi4uJhCQ0Pp1KlTlJqaKtSP//3vf8L8g4KCyNjYmCZPnkyJiYm0d+9etTpERDRo0CDy9vamEydOUFxcHPn5+ZFMJmuSHDJz5kxq3749/frrr3Tx4kUKCgoiMzMzysrKoqNHjxIAys7OJiKiEydOkEgkoqVLl1JycjKFh4eTqakpmZiYCPP75JNPyNDQkF555RWKj4+nY8eOkZOTE40dO1aYpr59DSKixYsXU3R0NF27do1++eUXsra2pmXLlqn9jpeXFxERnT9/nmxsbGjevHkaj0+5uvJBUFAQDR8+XJi2rpgSkRBXNzc3OnjwICUkJNBrr71GHTp0ELalhIQEksvltGbNGrp8+TJFR0dTt27daPz48U22jE2htraVqP513Bo1Z47VtpqWtbCwsEE5UC6X07hx4+jChQt0/vx5jRyH1VSe0tJSbYSGMTVtvpOlqrt37xIAOn/+PG3YsIEUCgU9fvxY+DwiIkKtci9atIgGDx6sNo8bN24QAEpOTm7Ooj+TuLg4AkBpaWnVPrO3t6dt27apvbd48WLq27ev8DomJob09fVp0aJFpKenR8eOHWvyMjeHvLw8kkgkQuNfWfmB9pdffim8V1JSQnZ2di1ih8DPz49mzZolvC7fgduzZ4/wXkFBAUmlUoqJiVH77sSJE2nMmDFERBQQEEATJkyo8TfKY1BeH8oFBQWRubk5PXz4UHhvw4YNJJfLqaysTCifm5sbKZVKYZq5c+eSm5sbERHt2rWLjI2NKS8vr/ELrwENWff//ve/hfcuXrxIACgxMZGIiMaOHUv+/v5q3wsODiZ3d3fhdUvbOWqoNWvWkKOjo/C6pa/Luvj5+ZG3t7fwur6cXleuJKJqB1ZERN9++y25uLioxaeoqIhkMhkdOHCAiIjat29PCxcurHGev/32G+np6VFmZqbw3qFDhzTWyUJUe744fPiw8N6+ffsIgFqbWJW7uzutW7dOeF3fNr5jxw5SKBTC6zFjxpCvr2+d5ezXr5/ae7169aK5c+fW+p1n1ZA8uWPHDpJIJDR//nwyMDCot/2fOnUq/eMf/xBeBwUFkaOjo9rO/6hRoygwMJCIiBITEwkAnT59Wvj8ypUrBEDjOaSgoID09fVp69atwnvFxcXUvn17Wr58ebVOljFjxtCrr76qNo/AwMBqnSy6urp048YN4b3ffvuNdHR0hO26IfsaVS1fvpx69Oih9jteXl4UExND5ubmtGLFikYvf2PUlQ8q54L6YkpUUee2b98uTJOVlUUymUw4GB03bhxNmjRJ7XeOHz9OOjo6ddbLlqSutrUmVddxa6WtHKsNVZe1JjXlQGtra+HEAxFp7DisIeVhrLm1+duFUlJSMHbsWHTq1AnGxsbC7Q/p6elITk6Gp6cnpFKpMH3v3r3Vvh8XF4ejR49CLpcLf66ursK8WwsvLy8MHDgQHh4eGDVqFCIiIpCdnY179+7hxo0bmDhxotoyfv7552rL17dvX8yZMweLFy/GRx99hJdfflmLS6M5iYmJKCoqwsCBA2udpm/fvsL/enp66NmzJxITE5ujeE+lZ8+ewv+XLl1CYWEh/P391dbv999/L6zfKVOmYPv27fD29kZISAhiYmIa9DteXl4wMDAQXvft2xcFBQW4ceOG8F6fPn0gEonUprly5QrKysrg7+8PR0dHdOrUCePGjcPWrVvx6NGjZ138BmvIuvf09BT+t7GxAQDcvXtX+L6vr6/a9L6+vsLytTUteV3Wp3KdqC+n15Yr6xIXF4erV6/CyMhImKe5uTkKCwuRkpKCu3fvIiMjo9ZtLTk5Gfb29mjXrp3wXtW2qKnUtY0/fPgQISEhcHd3h6mpKeRyOZKSkpCenl7r/I4ePQp/f3/Y2trCyMgIb7/9NrKysoTbHc6dO1dnnatapvJylZepKTQkT44aNQpvvPEGli5dilWrVgmXupfbuHEjevbsCUtLS8jlckRERFSLU9euXaGrq1vjciUnJ0NPTw/du3cXPndycoKZmZnGlzclJQUlJSVq+UtfXx+9e/eusW1LTExUawcBVHsNAA4ODrCzs1ObRqlUIjk5ucH7Gjt37kS/fv3Qrl07yOVyLFq0qFoc09PTMWjQIHz88ceYM2fOU8ehIRqaDxoT08qxMzc3h4uLizBNXFwctmzZohajIUOGQKlU4tq1a020lJpVX9vakHXclmg6x7ZUDcmBHh4eauOwPE/HYez503ZGM6xFQEAA7O3tERERgfbt20OpVOKFF15AcXExiEjtoAGA2hgDgOq+0oCAACxbtqzavMuTZWugq6uLQ4cOISYmBgcPHsS6deuwcOFC7N27FwAQERGBF198sdp3yimVSkRHR0NXVxdXrlxp1rI3JZlM9lTfq7rdtCSGhobC/+X3qO/btw+2trZq00kkEgDA0KFDcf36dezbtw+HDx/GwIEDMW3aNKxcufKpfr+hsTEyMsLZs2cRFRWFgwcPIjQ0FGFhYTh9+nSzPBq0IeteX19f+L98ucpj2pD88bzQ9rqsT9U6UVdOry1Xnjx5Uuikr0qpVKJHjx7YunVrtc8sLS2ho1P3+YyatqXmUtc2HhwcjAMHDmDlypVwcnKCTCbDyJEj1cZequz69esYNmwYJk+ejMWLF8Pc3Bx//vknJk6cKIy50Nh6V16uphpvA2hYnnz06BHi4uJqbAN37NiBDz/8EKtWrULfvn1hZGSEFStW4OTJk2rT1bVcteWOpsgp5fOsKX/VtB0+bRnK51V5Oeva1zhx4gTefPNNfPrppxgyZAhMTEywffv2amNdWVpaon379ti+fTsmTpwIY2PjpypfQ9SVDyprbEyrqlz33n//fcycObPaNA4ODk+7GM2qrjre0HXclmgyx7ZUDc2BldtioGH7UW3lOIw9f9r0lSxZWVlITEzExx9/jIEDB8LNzU3tDISrqysSEhKEAV0B4MyZM2rz6N69Oy5evIgOHTrAyclJ7a9qsmjpRCIRfH198emnnyI+Ph5isRjR0dGwtbVFampqteWrfECxYsUKJCYm4tixYzhw4IAwMGpr5+zsDJlMhiNHjtQ6zYkTJ4T/S0tLERcXJ/Sia5NYLK73igl3d3dIJBKkp6dXW7/29vbCdJaWlhg/fjx+/PFHrF27Fps2bRJ+A0CNv/PXX3/h8ePHwusTJ05ALperncmsHLvy187OzsJOtZ6eHgYNGoTly5cjISEBaWlp+P333xsZiafTkHVfF3d3d/z5559q78XExKBLly5qHZRtRUtel43RkJxeU6786aefANRc77p3744rV67Aysqq2jxNTExgZGSEDh061Lqtubq6Ij09HXfu3BHeq2sQ0qfRkHxR1fHjxzF+/HiMGDECHh4eaNeuXZ0DCp45cwalpaVYtWoV+vTpgy5duiAjI0NtGk9Pz6euc02lIXnyo48+go6ODn777Td89dVXatv28ePH4ePjg6lTp6Jbt25wcnJq9BlWV1dXlJaWIj4+Xnjv6tWr1QaO1QQnJyeIxWK1/FVSUoIzZ87Azc2t2vTu7u411v+q0tPT1dZ3bGwsdHR00KVLF1hbW9e7rxEdHQ1HR0csXLgQPXv2hLOzM65fv17td2QyGSIjIyGVSjFkyBDk5+c/dSwaoq58UK4xMa0cu+zsbFy+fFnYpyjPT1VjVD7/1qCutrWh67g1ao4c21JUXdanzYGaOg57mtgz1tTa9JUs5U952LRpE2xsbJCeno558+YJn48dOxYLFy7EpEmTMG/ePKSnpwtn78t7VqdNm4aIiAiMGTMGwcHBsLCwwNWrV7F9+3ZERES0moOpkydP4siRIxg8eDCsrKxw8uRJ3Lt3D25ubggLC8PMmTNhbGyMoUOHoqioCGfOnEF2djZmz56Nc+fOITQ0FDt37oSvry/Cw8Mxa9Ys+Pn5oVOnTtpetGcilUoxd+5chISEQCwWw9fXF/fu3cPFixeFS12/+eYbODs7w83NDWvWrEF2djbeeecdLZcc6NChA06ePIm0tDTI5fIaz/QaGRlhzpw5+PDDD6FUKtGvXz/k5eUhJiYGcrkcQUFBCA0NRY8ePdC1a1cUFRUhMjJS2Cm0srKCTCbD/v37YWdnB6lUChMTEwCqx+9NnDgRH3/8Ma5fv45PPvkE06dPVztrf+PGDcyePRvvv/8+zp49i3Xr1glnrCIjI5GamoqXX34ZZmZm+PXXX6FUKuHi4tIM0WvYuq/LRx99hF69emHx4sUIDAxEbGwsvv7662pPy2grWvK6bIz6cvqZM2dqzZWAqt4dOHAAycnJUCgUMDExwVtvvYUVK1Zg+PDh+Oyzz2BnZ4f09HTs3r0bwcHBsLOzQ1hYGCZPngwrKysMHToU+fn5iI6OxowZM+Dv74/OnTsjKCgIy5cvR35+vvDkGk1d4dKQfFGVk5MTdu/ejYCAAIhEIixatKjO73Xu3BmlpaVYt24dAgICEB0djY0bN6pNM3/+fHh4eGDq1KmYPHkyxGIxjh49ilGjRsHCwuKZl/Np1JcnLSws8J///AexsbHo3r075s2bh6CgICQkJMDMzAxOTk74/vvvceDAAXTs2BE//PADTp8+XeuVTzVxdXXFoEGDMGnSJGzYsAH6+vr46KOPIJPJNH6Vk6GhIaZMmYLg4GCYm5vDwcEBy5cvx6NHjzBx4kT89ddfatPPnDkTPj4+WL58OV5//XUcPHgQ+/fvrzZfqVSKoKAgrFy5Enl5eZg5cyZGjx4t3AZX376Gk5MT0tPTsX37dvTq1Qv79u2r1plReRn27duHoUOHYujQodi/fz/kcrlG4wTUve+UkJCgVp66YlrZZ599BoVCAWtrayxcuBAWFhZ4/fXXAaievNOnTx9MmzYN7733HgwNDZGYmIhDhw5h3bp1Gl++plBX29qYddzaNEeObSmqLuvT5kBNHYdVLY+5uXm9V5Ay1uS0MRBMczp06BC5ubmRRCIhT09PioqKUhtMMDo6mjw9PUksFlOPHj1o27ZtBICSkpKEeVy+fJlGjBhBpqamJJPJyNXVlT744AO1QQ5bukuXLtGQIUPI0tKSJBIJdenSRW1gra1bt5K3tzeJxWIyMzOjl19+mXbv3k2PHz8md3f3agOxjRgxgnx8fNrECN5lZWX0+eefk6OjI+nr65ODgwMtWbJEGPx027Zt9OKLL5JYLCY3Nzc6cuSItotMRETJycnUp08fkslkBIA2b96sNlhhOaVSSeHh4eTi4kL6+vpkaWlJQ4YMEQYvXrx4Mbm5uZFMJiNzc3MaPnw4paamCt+PiIgge3t70tHRIT8/PyKqGPAvNDSUFAoFyeVyevfdd6mwsFD4np+fH02dOpUmT55MxsbGZGZmRvPmzRPqzfHjx8nPz4/MzMxIJpORp6en2kj0zaG+dV95wN/s7GwCQEePHhXe27lzJ7m7uwvfrToIY0scsK4hahr4tqWvy9rUNCBeXTm9vlx59+5d8vf3J7lcrrY9ZGZm0ttvv00WFhYkkUioU6dO9N5771Fubq7w3Y0bNwr10MbGhmbMmCF8lpiYSL6+viQWi8nV1ZX27t1LAGj//v0aiUND8kV8fDwBoGvXrhGRagDoAQMGkEwmI3t7e/r666+rxbPqNr569WqysbEhmUxGQ4YMoe+//77a70RFRZGPjw9JJBIyNTWlIUOGCJ/XtL6GDx9OQUFBGolDbWrLk1FRUWRtbU1LliwRpi0pKaHevXvT6NGjiYiosLCQxo8fTyYmJmRqakpTpkyhefPmCU/BIap5wORZs2YJOZVI9RSNoUOHkkQiIUdHR9q2bRtZWVnRxo0bNb68jx8/phkzZgjbq6+vL506dYqIqNrAt0SqwZ3t7OxIJpNRQEAArVy5strAt15eXrR+/Xpq3749SaVSeuONN+jBgwdqv1vbvka54OBgoU0JDAykNWvW1Pg75fLz88nHx4deeuklKigo0GiMiOred6q6TuuKKVFFXPfu3Utdu3YlsVhMvXr1onPnzqn95qlTp4QcY2hoSJ6envTFF19ofNmaUm1tK1H967i1aq4c2xJUXdakpKSnyoFEmjkOq1qe8vgypk0ioud0EIFabN26FRMmTEBubu5Tj9fB2oa0tDR07NgR8fHx8Pb21nZxWp3+/fvD29sba9eu1XZRGGt1oqOj0a9fP1y9ehWdO3fWdnGYFty8eRP29vbCWFktWVhYGPbs2YNz585puygtVlRUFAYMGIDs7OwWMVYVYy0RH4extqJN3y7UEN9//z06deoEW1tb/PXXX5g7dy5Gjx7NFZsxxliz+emnnyCXy+Hs7IyrV69i1qxZ8PX15Q6W58jvv/+OgoICeHh4IDMzEyEhIejQoUObeZofY4xVxcdhrK167jtZbt++jdDQUNy+fRs2NjYYNWoUvvjiC20XizHG2HMkPz8fISEhuHHjBiwsLDBo0KA2/cQNVl1JSQkWLFiA1NRUGBkZwcfHB1u3bq32VCLGGGsr+DiMtVV8uxBjjDHGGGOMMcaYBvDQy4wxxhhjjDHGGGMawJ0sjDHGGGOMMcYYYxrAnSyMMcYYY4wxxhhjGsCdLIwxxhhjjDHGGGMawJ0sjDHGGGOMMcYYYxrAnSyMMcYYY4wxxhhjGsCdLIwxxhhjjDHGGGMawJ0sjDHGGGOMMcYYYxrAnSyMMcYYY4wxxhhjGvD/CxnVeIqAF5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FkAAAMzCAYAAAB9Vc2MAAAAOXRFWHRTb2Z0d2FyZQBNYXRwbG90bGliIHZlcnNpb24zLjcuMiwgaHR0cHM6Ly9tYXRwbG90bGliLm9yZy8pXeV/AAAACXBIWXMAAA9hAAAPYQGoP6dpAAEAAElEQVR4nOzdd3gUxRvA8e8ll1x67wkJCU0QCF1BREWDigVBf4BYEFEEBEVQBJQmVVSqAhZERBGwUFRKEGlCQEOVEFoSSEgjvV7KJff74yDHJZcA4cIFfD/Ps4+ymd3MbmbenZ2d2VVotVotQgghhBBCCCGEEOKGWJg7A0IIIYQQQgghhBC3A+lkEUIIIYQQQgghhDAB6WQRQgghhBBCCCGEMAHpZBFCCCGEEEIIIYQwAelkEUIIIYQQQgghhDAB6WQRQgghhBBCCCGEMAHpZBFCCCGEEEIIIYQwAelkEUIIIYQQQgghhDAB6WQRQgghhBBCCCGEMAHpZBFCCCGEEEIIIYQwAelkEUIIIYQQQgghRL23e/dunnjiCfz8/FAoFKxfv/6q2+zatYv27dtjY2NDSEgIS5curdM8SieLEEIIIYQQQggh6r2CggJCQ0P59NNPryl9XFwcPXv25N577+Xw4cNMmDCBN954g59//rnO8qjQarXaOtu7EEIIIYQQQgghhIkpFArWrVvHU089VW2ad999l40bNxIdHV2xbujQoRw9epSIiIg6yZeMZBFCCCGEEEIIIcRNV1xcTG5ursFSXFxssv1HRETQo0cPg3UPP/wwkZGRlJaWmuz3XElZJ3sVQgghhBBCCCFEvaBgqrmzYNTkWVqmTjXM2+TJk5kyZYpJ9p+SkoK3t7fBOm9vbzQaDenp6fj6+prk91ypXnWy1Nc//M2iZTIAik5JZs6J+Wn/9gNA8UiMmXNiXtotjQBQjPvLzDkxL+3srgAoRv5t5pyYn3ZRJwAUA4+aOSfmpV0RCoCi51kz58T8tJsaA6BQmDkjZnZ58rOi/3HzZqQe0K5uCYBixD9mzol5aT/tCICiW7yZc2Je2t2BACgm7jZzTsxPO60bAIqno6+S8vam/bk5AIqH/9vtbADt1kbmzsJ/3vjx4xk9erTBOpVKZdLfoajUSLr8xpTK602lXnWyCCGEEEIIIYQQ4r9BpVKZvFPlSj4+PqSkpBisu3jxIkqlEnd39zr5ndLJIoQQQgghhBBC3M7q6+du6ngkbufOnfn1118N1oWHh9OhQwesrKzq5HfKi2+FEEIIIYQQQghR7+Xn53PkyBGOHDkC6D7RfOTIEeLjdVNDx48fz4svvliRfujQoZw/f57Ro0cTHR3N119/zbJly3j77bfrLI8ykkUIIYQQQgghhBD1XmRkJA888EDFvy+/z2XgwIF88803JCcnV3S4AAQHB7Np0ybeeustPvvsM/z8/Fi4cCFPP/10neVROlmEEEIIIYQQQojbmbaeviH/OrN1//33V7y41phvvvmmyrr77ruPQ4cOXWfGak+mCwkhhBBCCCGEEEKYgHSyCCGEEEIIIYQQQpiATBcSQgghhBBCCCFuZ/X160K3IRnJIoQQQgghhBBCCGEC0skihBBCCCGEEEIIYQIyXUgIIYQQQgghhLid1devC92GZCSLEEIIIYQQQgghhAlIJ4sQQgghhBBCCCGECch0ISGEEEIIIYQQ4nYmXxe6aWQkixBCCCGEEEIIIYQJ3FAny9mzZ9m6dStqtRoArVa6x4QQQgghhBBCCPHfVKtOloyMDB566CGaNm1Kz549SU5OBuCVV15hzJgxJs2gEEIIIYQQQgghboBWUT+X21CtOlneeustlEol8fHx2NnZVazv168fW7ZsMVnmhBBCCCGEEEIIIW4VtXrxbXh4OFu3biUgIMBgfZMmTTh//rxJMiaEEEIIIYQQQghxK6lVJ0tBQYHBCJbL0tPTUalUN5wpIYQQQgghhBBCmIi8PvWmqdV0oW7duvHtt99W/FuhUFBeXs5HH33EAw88YLLM3Qy2/1zEb+hOQrquo2mzVdj/kWDuLJnE5FcdSfzdm8LdvuxY4k6LkKv3p/V5wIao1Z4U/eVL1GpPnrrfxuDnDnYK5r3lxLkNXhTu9mXvVx50aG5VZT93NFSy4WM3sv/0IXeHDxHLPGjgbWmyYzNm2ONOxH4TiHpjMJGLAuh6p02N6bu1siFyUQDqjcHELA/ktZ5OVdL0uceeqM8bULQxhKjPG/BUF3uDn9/b0oaNU3xI/D4I7ZZG9OpcteNx8vOuRH/ZgPz1wWT+2JBts3zp1Mz8HZHD7vYhdmwH1NO6EDmiDV0bVj3+y3rf6U744Du5+P5d5Ey5m33DWtOjiUuVdM42lnzaK4SkCZ1QT+vCidHteLSZax0ehekNu9eL2CmhqOd2IPKdO+nayKHatL1DXQl/vRkXZ7YlZ0579o1uQY87nG9ibk1nWHd3Yj++A/WXrYic2oSuTe2rTevjrOT7oYGcnN2MsuWtmTfAr0qa3u2d+WdKE7IWtyT/i5Yc/qApz3epf2Vh2GNOxH4dhHp9CJELriFutLQhckEA6vUhxCwLqhI3WgRa89N7PsQtD0K7qTFv9qq5PIzr64p2U2PmDfG44WOpK5MnQ2IiFBbCjh3QokXN6Xv3hn/+gawsyM+Hw4fh+ecN01hawrRpEBur229MDEycCIp6MC17WJgbsQubov62BZEzG9H1jqpx/UrdmtsRObMR6m9bELOgKa89ZFjOlZYwsY8nZxfo9nnkw0Y8HGoYV4aGuXH0w8bkfN2cnK+bs++DEB5pU33sqU+G3etJ7JTWqOe1J3Jsi6vHzBFNuTirDTkftWPfmOb0aF79tae+mzzImcRf/CjcFsCOBV60aFi1PVRZn/tsifrWl6I/GhD1rS9P3WtbZZ/a3YEGS/I6/7o6hBs2rJMvsaM7oZ7UlcihbekaVENbooU74QNbcXHc3eS814V9r7ahR+NK9cVCwcT7Azn7VkfUk7py5PV2PNy4Hl47HnYldnEj1D80I3JOQ7o2t60xfbcWdkTOaYj6h2bELG7Eaz1cqqRxtrPg01e8SfqqCeofmnFiQQiPttNfi+9tYcvG8QEkftkY7c/N6dXJPDFi8vOuJK4KonBjMDvm+NEi6BrKfVd7or5oQNGvIUR9UbU9DZfa8SsCUf8aTOSnAXRtqb8eKy1h9mA3ji0NIH9DMImrgljxjhe+bob3FiG+Sn6Z5M3FNQ3J+SWYNe954+VSt/cfQlSnVp0sH330EZ9//jmPPvooJSUljB07lpYtW7J7924+/PBDU+exTikKNRQ3c+XipA7mzorJjH3RgdHP2jPioxw6vpRGSkY52xa542BXfQv27lZWrJnhysrNakKfS2PlZjVrZ7rS6U598PzqPRfC7lLxwpRsWg24SPiBYv74zB0/T30xCvG35K8vPTh5XsP9Q9MJfS6NaV/nUVRSd12nfbvZM/81D2aszqLt6xfYc1zN5um+NPA03rHU0FvJpmm+7Dmupu3rF5i5JouFwzzoc48+6N/dXMWaCd6s/DOP0OEJrPwzj7UTvA06SOxtLDgaV8KIxenV5u30hVJGLE6n1dAEur6dyLlUDeEzffFwNt/X0/u29mD+4yHM2JFA24WH2XMuh82D7qSBs/HOn27BTmw7k03Pb6Jov+gIO2Jz+HVgC9r46c+XlaWCbYNb0tDVhme+j6bZJwd59eezJOaW3KzDumF927kxv08gM7Ym0fbD4+yJyWPzsGY0cLU2mr5bI0e2ncyh59LTtP/oODvO5PLra01oE1DzTVl907eTC/Of82PGrxdpO+k0e04VsHlMMA3cjDecVFYK0vI0zPj1IkcTioymySzQMOPXVDpPO0Pr90+zfE8my19pQI+WjnV5KNelbzcH5g/xZMaaLNqOTGBPVBGbP/CrOW584MeeqCLajkxg5tosFr7maRA37FQKYpNLGbc8g+RMTY2/v0MTFUMeceJobLFJj8uUxo6F0aNhxAjo2BFSUmDbNnCooW2fmQkzZkDnztC6NSxfrlt69NCnefddGDpUt9/mzXW/5513YOTIuj+mmvTt7MT8gT7MWJdG23Ex7DlZwOZxQTRwN14XGnpasendhuw5WUDbcTHMXJ/Gwpd86dNJf6M5vZ83rz3kxsjlSbR4+wxL/8hi3ZhA2jTU30BcyChl3A8pdHgvhg7vxfBnVD4b3g6kRYD5O+Rr0redG/OfvhQzZ0fpYubwptXHzMYObDuZS88lZ2g/J4odp2/NmAkwdoAjo/s6MmJ+Fh2HpJKSWca2uZ442NbQzrrTmjWTPVi5tYDQl5NZubWAtVM96NTc8Hwdjy3B56kLFUurl5Lr+nBqpW9LT+Y/2ogZu+Jpu+Qge87nsPmFVtW3JYKc2RaTRc+Vx2m/5BA74rL59bk7aeOrj6HTH2rIax19GfnbWVosimTp38msG9DCII259e3iyPxB3sz4OYO2b8exJ1rN5vcCaeBRzbXDy4pN7zVgT7Satm/HMfPnDBa+7EOfu/XXQyslbJscSEMva5756ALN3ojh1SXJJGboryP2KguOnitmxFepdX6M1Rnb14XRfVwY8Vk6HUcmkpKlYdssv5rL/eX29PZL7enteax9z7A93fc+e+YP9WDGD1m0HV61HW+nsqBdYxXTVmXR7vUL9Pkghab+Vmyc6lOxDzuVgvCZfmi10P3dJO4ZnYi1UsGvH/jUiw588d+j0Nbyu8spKSksWbKEgwcPUl5eTrt27Xj99dfx9fWtfWaYWuttTaFps1UkfnYvBQ81MMvv1zIZAEWnpBvaT9Imb+avLmDOt/kAWFtB6hYf3v00ly/WFRrdZvUMV5zsFfQclVmxbvMCN7JyyxkwMRsbFeTt8KXXO5ls2qu/KTj8nSe//VXExKV5APww3ZVSjZYXp2Tf0DFo/9Y9HVc8EnPVtPvn+3PobDHDP9V3dpz4ogHrIwqYsDyzSvrZL7vx5N32tBiiH7W0ZKQHoSEquryVCMDq8d442VnQc6K+cbN5ui9Z+WUMmH2xan63NOKpqclsiDB+fi9ztFOQ+0sID45L4s8j6qsem3ZLIwAU4/66atprtX94KIeS8hm+Xn9uT4xux/qoDCZsvbZ3Kh1/qy1rjqUzbbvuHL52lw/vdPPnjk8OoSk3fYeadnZXABQj/zb5vi/bP6YFhxIKGL5Wfw5OvNeK9ceymPDrhWvax/EJLVlzKJNpW26sDtdEu6gTAIqBR02yv/2TGnPovJrhKxIr1p2Y1Yz1h3KY8GNKjdvuGNeII/Fq3lp19eM9OLUJvx/NY9IvNe/zWmlXhAKg6Hm2VtvvnxegixufpVWsO7E0kPX7C5jwTUaV9LMHufPkXfa0GBpfsW7JCE9Cg1V0GVO1fMQtD2L++mwWbMip8jN7GwWHFjVg+GdpvN/fjSOxxbz1RfWdtVej3dQYMP1IkKQkmD8f5szR/dvaGlJTdZ0kX3xx7fs5eBB+/x0mTdL9+9dfdft55RV9mp9+0o1qefHF2uf3cmtG0f94rbbfPz2EQ3Fqhi/Tx/0TnzRm/T95TFhd9cZm9gBvnmzvSIsx+jK4ZLAfoUE2dJkUC0Di4mbMWJ/G4nD9tWjdmEDyi8p54bPq40rGV3fwzvepfL0jq1bHol3dEgDFiH9qtf212P92cw4lFDJ8zRUx8/2WrD+WzYSN1xgz32vJmoN1FzO1n3YEQNEt/iopr0/SOn/m/5jLnFW6to+1FaSuD+Ddz7P5YmO+0W1WT3HXtSvG6mPO5o88ycorZ8AHupgzeZAzT3W1pe1g08TJy7S7AwFQTNxtsn3uH9KGQ8n5DP9VX/5PvNGB9dHpTNh27pr2cXxke9b8m8a0nbq/T+I7dzFjVzyL/9bXwXUDWpBfUsYLP50ySb6107oBoHg6ulbb75/VkENxRQz/Qv83OrEghPV/5zHh+7Qq6Wc/78mTHR1p8WZsxbolQ3wIbaiiywRd3Xmthwvv9HLnjjdi0JRdwzH83JynPkxgw9/Gy9q10P7cHADFw1dvZ1+WtCqI+etzmLM2G7hU7lc35N1lmXyxKdfoNqsnXGpPv39Fe3qGL1l5+vb0/gWX2vGLrmjHf9mA9fuMt+MBOjRV8c+iAAKfP09CmoawdrZsnu6L6zNx5BXqLgYuDhZk/RzMQ+OS2H64+ja3dmujaz4HtzpF0QxzZ8Eorc175s6CydX6cbqPjw9Tp07lt99+Y9OmTUyfPv2GOliEaQT7WeLrYUn4fv0T5pJS2HWomC6tjT9dAujcyorwA4ZPVLfu12+jtFSgVCqqjEhRF2vpGqpLo1DAY/eoOB2vYctCN1K3eLP/aw963VfzEPwbYaWE9k1UhB8yDJ7hhwrp0tz47+3c3IbwQ4adIVsPqunQRIXS8nIalZE01e/zWvM65FEnsvPLzPb02spSQXt/B8LPZBusDz+TTZcahvleSaEAR5UlmYX6JyxPNncjIj6Pz3o1IuW9Tvw7qi3j7w/A4hZ5emBlqaB9A3vCTxo2EsJP5tAl+NqG5Bo7L/WdlaWC9g3tCD+eZ7A+/HgeXRqb7slh9xYONPNVsftU7RuEpmSlhPaNq9bx8MNXiRuHq8aEK+PGtfpsuCe//13I9mvoaDWX4GDw9YXwcP26khLYtQu6dLn2/XTvDs2awe4r7u3++gsefBCaNNH9u3Vr6NoVNm0yTd5rw8pSQftgW8KPGZbR8GP5dGlqfKRF5yZ2VdJvPZZHhxDbijKhslJQVFrpullSXu00JAsF9OvsjL3KgojTNXfam1NFzIw27EQMj86lS/C1xQ5dzLS4pWImQLCvJb7uloT/U6mddbSILi1raGfdqTLYBmDr30V0aWk48qNJgJLEX/yIXePHD5PdCfatf9MdrCwVtPdzJPysYSdg+NksujS4jraEtSWZav3fX6W0oEhTqb6UltM1sH5MxbVSQvtGNoQfKTBYH360gC7NjE8Z6tzMjvCjhum3HimgQyN9nHiyoyMRp9R89qoPKcua8O+8YMb3ccfCfIOeqwj2UeLrriT8oD4ulZTCrn+L6NKi+rZx5+Yqg20AtkYWVmxT0Y4/WKkdf7Cwxv0621tQXq4lu0DXK6WyUqAFiq+It0UlWsrKtFedCixEXajVi2+PHTtmdL1CocDGxobAwEB5Aa6Z+LjrInJqZrnB+tTMcoJquFD7uFsa3cbHXbdNfqGWfcdKmPiyI9FxWaRmlvNsD1vuutOKMwm6AOflZoGjvQXjBjrw/tI83l2UyyOdbfjlQ1ceGJbB7sOmnzri4WSJ0lJBapZhIy01qwwfN+PH6+NqSWpWWaX0GqyUCjycLUnJLMPHVWkkjW799Xqskx2rx3tjp1KQnFlG2IRkMnLLr75hHfCws9KdrzzDv0VqXgk+TV2uaR9j7vXH3sqStcf0TxxC3Gzo7mrD90cu0vObKJq42/JZr0YoLRUVo13qMw975aXzUmqwPjWvFB+nq883BhjT3Qd7lSVrDxl/6lIfeTheqj85lepPjgYf51pdHio42VqQOL8FKqUFZeVahn+byB9R9aOTpSJuZBur49cRN7LLdHHDyZKUrGt4/Aj06+ZAu8YqOr55bU/6zcXn0ijs1EoDOFJTISio5m2dnHTvcVGpoKwMhg+HP/7Q//zDD8HZGU6e1P3c0hLeew9WrzbtMVyPijJRpS6U4eNivC74uChJzalUJnIuXUsclaRka9h6LJ/RPd3ZHV1ATGoJD7a0p1cHJywr3Ty1bKAiYloINlYW5BeV0/uTeKIT6+9UMg+HyzGz0vnKK8XH6dpusm/FmAlUtIuMtrN8amhnuRlrexi2VQ6cKObFmSWcTtDg7WrB+y86s2+xD3cOTCbTTO0GYyraEvmVrpn5Jfg4Xts7VMZ0CcDe2pK1x/WjP7aezWL0Pf7sPpdNTFYRD4a40OsOdyzryRMbD0el8TiRrcHHxXjnoo+LJanZVa+xV8aJEG8rure04/s9ufSckUATX2s+e9Vb14b6sfajHE3pcjk1VoaDvKpvL/i4Kqtea7P17Wn99bjyOa3+eqyyUjD7ZTdW7civGLWy/2QRBUXlfDjYnQnLM1EAH77ijqWlosq7W4S4GWrVim7Tpg2KS+OSL882UlwxTtnKyop+/frx+eefY2NTtfewuLiY4mLDxoNKpQLpl7luAx625fPx+h7+x97SNVYqTwJTKKquq6zKNpXWvTA5i68nupC0yQeNRsuhU6Ws2qqmXTPdTejla+CG3UXM/0HXa3/0TD5dWlsztI9dnXSyVOS90r+vdrxV018uz1fZZy1ey73jqJo2wxPwcLbk1UedWDvBm7veTCQt59puyurC9Z6vy/qHejDloUB6fXuCtAJ948pCoeBiQQlDfjlLuRYOJRbg52TNO90CbolOlsuM1oFr2K5/ezemPOpPry/PkJZ/az2VhdrFi6vJKyqnzcTTONhY8GALR+Y+60dsWjG7ThZcfeOb5HqP21i9Mba+OgEeSha85kGP95MMnrbVBwMGwOef6//92GO6/9ambOTlQZs2une3PPggzJ2re8ntrl26n/frp3sZ7oABEBWlSzt/vm560hXv1DeLq10Hq6Y3/KECw2vJm98k8+UQf07ObYJWCzGpJSzfmcWg+w1vRE8lldDm3Rhc7C14upMzK4YHcN/UuHrd0QJVr4nXfC1p78aUnn70+uJsvY+ZA8Ls+HyMW8W/H3tX1ylQm2O/Wn3ackA/0uU4EBGVRswPfgx8xJ55aw1HHNYHtf77t/JkSvcgen0fZdCWePP3GL58qgkn3+yoqy9ZapYfTmVQW29TZ/2GGP07Xk/6y+svbWWhgIs5ZQxZmkx5ORyKLcLPTck7vdzN1sky4AEHPn/Ts+Lfj12aPm+8bVwz420rbc1pqtmv0lI3BclCoWD4p/oOuvSccv43PZUlIz15o5cz5Vr4YUc+B88UU1Z/+ifNr341PW5rtepkWbduHe+++y7vvPMOnTp1QqvV8s8///DJJ58wefJkNBoN48aN4/333+fjjz+usv2sWbOYOtXw/SuTJ0+GKfWjp/pWsnFPEQei9J0XKmvdOfRxtyAlQx9VvFwtqjx1uVJKRlnFKJiKbdwsSM3UdwTEJpZx/9AM7GwUONkrSMkoZ/UMV+KSdGnSs8sp1Wg5EWfYYIo+V0rX0LrpQUvPLUNTpr3UI65vjHq5VH1idFmKkafVXi6WlGq0ZOSWXUqjMZqmun3WpLBYS0yyhphkDQdOpnF6WQMGP+LI7DXZ172vG5VeWKo7X46GQ5q9HKyrPJGqrG9rD5Y93YT/fX+S7WcNh4gn55VQWqblytexRF9U4+tkjZWlgtKy+h3V0ws0uvNSadSKl6MVqblXOS/t3Fg2IJj/fX2W7aeMz0mur9LzLtWfSk/qvZyUpObe2I2PVgsxF3Wx6Wh8Ec39VIx/3JtdJ2OvsmXd08cNI3U8+zrihrNh3Lia9k1UeLsqObhQ/94vpaWCbi1tGPGEM6peMZSbqTG4cSMcOKD/9+XBqD4+uhfeXublVXV0S2Vare6LQQBHj+pebjt+vL6T5aOPYPZsWLNG9+/jx3WjY8aPN18nS0WZqFwXnC2rPLW+LCVbYzR9qUZLxqWOg/S8Mnp/Eo/KSoG7gyVJWRpmD/Am7qLhQ4fSMi0xqbp1B2OL6NjIljcfdWfoV3X3fqcbkZ5/KWY6VoqZDlZVRgRW1redG8uea8j/lsXcEjFz419qDpzQVwKV1aV2lptl1XZWDW2ElMyqI2yv1q4oLNLyb2wJTQJubGShqVW0JRwqtSXsrUnNr/mBWt+Wnix7qin/WxPN9tjsKvvtveoEKqUCd1srkvJKmN0jmLhs4y9Zv9nS8zTVxAlllZEYl6VkVx0F7eWs1MWJPN3fPjlLQ2kZBvE/+kIxvq5KrJRQaoZ+yI37CzhwSn/eK8q9q27E92VXK8NXa09X2453rrpfpSWsfc+bYB8l3ccmVYxiuWzbITWNB8Xj7mSBpgxyCspJ/iGIuJT63ZErbk+1mu03Y8YMFixYwODBg2nVqhWtW7dm8ODBzJs3j08++YTnnnuORYsWsW7dOqPbjx8/npycHINl/PjxN3Qg/1X5hVpiLpRVLCdiNSSnlxF2l34EkZUS7munYt+x6i98Ef+WEtbJsCOkx13Gtyks0pKSUY6Lo4KH71axYbcuCJdq4J8TpTQLNLyYNA1Ucr6OAlypBg6eKSasreFc2LC2duyLNn5RjoguIqyt4Xz4Hu1siTxTXPHCsYjoqvvs0a76fV4PhUJRcbG62UrLtBxMzCessYvB+rDGLuw7X31jt3+oB9/8rwkDVp9i06mqL2Lcez6Xxh42Bi/ebOppS1Jucb3vYIFL5yWhgLA7DIe5hzVzZl9c9VNc+rd345vnQhiwIoZNUVVfcFrflZZpOXiukLA7Db/6E3anI/vOmnbEiQJQKetHR3qpBg6eLa4SB64/btgZxI2r2X6kkJbD4mkzIqFi+ed0Ed/vzKPNiASzdbCA7nPLMTH65cQJSE6GsDB9GisruO8+2Lfv+vatUOg7bQDs7KhyrGVlmPX9A6VlWg7GqQlrZfgOprBWDuyr5t0oEWcKq6Tv0dqByFh1lTJRXKolKUuD0hKe7uTEhoM1j0pQKDDbdeJa6GOm4bsywu5wYl9c9bGjf3s3vnk+mAHfxN4yMTNfrSUmUVOxnDhXSnJGGWEdKrWzQm3Yd7yGdlZUMWEdDUd39+how77j1Y9WsraC5kFWJGeYb+SrMaVlWg4m5RHWyHBEVlgjF/Yl1NCWaOXJN32aMuCnk2w6Xf00sWKNlqS8EpQWCp5u4cGG6KovIzeHUg0cjCkiLNRwalBYa3v2nTL+jq2IU4WEtTZM36ONPZEx+jix96Saxj5Whm0oP2uSMkvN0sECl8p9kqZiOXG+lOQMDWHt9NdBKyXc18qGfSeqbxtHRBcT1q5Se7q9XcU2Fe34SmnC2tkZ7PdyB0sTf2seGpdEZl71F8yM3HJyCsp5INQWLxdLNu6vPyNoxX9HrbrG//33X4KMTMoOCgri33//BXRTipKTjX92TqVS1Zt3tigKSrGO199EWV0oQBWdRZmzNRq/+vPJuOsxf3UBE15y4EyChjPxGiYMcqCwSMuqrfoLwIopLiReLGPCYl1Db8HqfHZ/7sHYFx3YsKuIXvfZ8FAnFV1f1Q9T7HG3CgVwKl5D4wAlH73hxKnzGpb/qm+AfvRdPmtmuLL7cAk7DhbzSGcVT3S14f5hdXeBnPtLNivf8SbyTDER0UUMedSJQC8lS3/XXehnDnLD313JwI91bzFf+nsuI5505pMh7ny5OZfOzW0Y/LATz87WP55dsD6b3R/7M/Z/LmyIKKBXZ3seamtL1zH6L7DY2yho7Kd/ihfsY0VoiDWZeeUkpGmwUyl471lXNu4vIDmzDHcnC4Y/7kyAhyU/7jHfuynm/pXIyr5NiUzMJ+J8LkPu8iHQRcXSA7ondTMfDsLfWcXAtacBXQfLt32b8uavseyPz8PbQXfM6tJycot1LYQl+5MZ2cWXBU+EsGhfEk3cbZlwfwAL99XPp7DGzN2RwsoXQoiMLyAiLp8h93gR6GbN0r905WbmEwH4u1gzcKVuJEb/9m58+0IIb/4cz/64ArwdrzgvRfWrQVyTuVvSWflaAyLj1EScLWDIA+4Eulux9E9dnZ35Px/8Xa0Y+IV+2ldooO5GwcHGAk9HJaGBNpRotEQn6W4Wxj3uRWRcITEXS7BWKujZ2pEX73Fj2Lf15z0kc9dls3KMN5Fniog4WcSQR5wJ9FSydJPuxm/mS+74u1sy8JNLcWNTDiOecOaTVz34cksOne+wYXAPJ56do3/CbaWEFoG6J7vWSgX+7kpCQ6x1jdXkUvLVWqLOG96EFRRpycgtr7K+Ppg/HyZMgDNndMuECbovAK1apU+zYoXu/SsTJuj+PW4cREbqOmqsraFnT90Xg4YN02/z66+6d7DEx+umC7Vtq/tU9Ndf39TDq2Lu7+msfD2AyFg1EafVDHnIlUAPK5b+obsZnNnfG383JQMX664DS7dlMqKHO5+84MOX27Po3NSWwQ+48uxCfTnv1NgWf1crjpxX4+9mxZRnvLBQKJizUT/MfUZ/bzYfySMhoxRHGwv6d3Hm/hb2PDLr3E09/us1989UVr4YfEXM9NTFzD2XYuaTAfg7WzFwZRxwKWa+GMybP8WzPy4fb0ddE1Rdqr2lYibA/B9zmfC8M2cuaDhzQcOE550oLC5n1Tb9zdyKCe4kpmuY8IUupiz4KY/dC70ZO8CRDX+p6dXVloc62ND1dX3b46PhLvy6V038RQ1eLpa8/6IzTvYWrNhS/24S5+5LZOXTzYhMyiMiIZchHXwJdLZh6aUvA80Ma4i/k4qBP+u+CtS/lSffPt2MNzfFsD8h12hbolOAI/5O1hxJLsDfyZopDwRhoYA5f9Wfacdzf81g5Rv+RMaoiTilZkiYiy5OhOseQM18zlMXJxbpzsPS8GxGPOrGJy958eW2bDo3s2Vwdxeena9vTy7ZmsXInq4seNmbRZuyaOJrzYQ+HizcpO+IsrdR0NhHP3Io2Mua0IYqMvPLSEi/OT0x89fnMKG/C2cSSzmTWMqEZ10oLNayaoe+03jFO166cn/pq0AV7em+ldrTo/XHX9GOP32pHd/TsB1vaQE/TfShXWMVj09KxtJCgfel0TGZeWUVHVEv9XAkOr6EtJwyOje3YcEwD+aty+H0hZpH1/2n1P/nnreNWnWy3HHHHcyePZsvvvgCa2tdhS8tLWX27NnccccdACQmJuLtXb/mUBpjczyTBi9ur/i316xDAOT0DiZ1dmdzZeuGzPk2H1uVgsVjnXF1tOBAVAk9RmaQf8WwukBvS4MniRH/ltL//SymD3Vk2muOxFzQ0G9CFn9H6QOTs4OCWcOdCPCyJDO3nJ//LOK9JbkGT+zW7yxi6Oxsxg90ZOEYZ07Fa3h6XBZ7j9bdDcTa3QW4O6Uz6TlXfF2VHD9fQs+JycRf1EVdXzdLAq94Kde5VA09JyYz7zUPXn/cmaRMDW8sSeeXvfpGTER0Mf1npTJ9oBvTXnQjJrmUfrNS+fuU/olTh6Yqds7xr/j3vNc8APhmWy6DPkmjrBzuaGDFwId88HCyJCOvjH9OF3Pv20mcOG++gL/2WDrudkomPdgAX0drjqcU0vObKOKzdcfm62RNoIu+E/S1u3yxsrRg8VONWfxU44r13xxMZdCPZwC4kFNCj2VRzHs8mGNvtiMxt5gFe5P4cFf9uam+mrWHMnG3VzLpEX98naw4nqym55LTxGfpyq6vsxWBrvoGzmv3eOnOS9+GLO7bsGL9NwfSGPRd3M3Ofq2t/TsbdwdLJvXyxtdFyfHEInrOjSM+Q1dGfZ2tCHQzHBJ+ZFqziv/vEGzHc11cOZdWQvDbuk9i2qssWPxiAAFuVqhLyjmZXMzzn8ez9u/sm3ZcV7N2dz7ujhZMGuCGr5uS4+eK6Tk5SR83XC0J9NR3op5L1dBzUhLzhlyKGxka3vg8zSBu+LkpOfJpYMW/33nGlXeecWXnMTUPjNM3KG8Vc+aArS0sXgyurrrpRD166Ea9XBYYaDgqxd5elz4gANRq3cttn38e1q7Vpxk5EqZN06Xz8tK9i+Xzz+GDD27esRmzNiIXd4cUJj3tpasLCcX0nH2e+PRLdcFVSaCHvi6cSyul54fnmPeiL6/3cCMpS8Mb3yTzy9/6J/k2Vgqm9/MixMua/KJyNh3J44XPLpBTqD9p3s5KVr4egK+LkpzCco7FF/HIrHP88W/9u7G+ki5mWjLpUT99zFx8Rcx0Mowdr3X11MXMfg1Z3K9hxfpv9qffUjETYM6qPGxVFiwe7YargwUHoovpMSaNfHWldtYVL5qIOF5C/6npTH/FhWmDXYhJ0tBvSjp/R+vbRwGelvww2R0PZ0vSssvYf6KEu4emEJ9a/zqh1h5P07Ul7g/StSVSC+i58jjxOZfaEg7WBDpf0ZboeKkt8UQTFj/RpGL9N4dSGLRO91DHRmnB9AcbEuJqS35JGZvOZPLCz6fIqUedcGv35eHumMqk/3no2pzxxfScGU982uVrh5JAjyuuHRdL6TkjgXmDvHn9EVddm/PrFH7Zr++YuJChoccHujTH5rqQmKlhwe+ZfLhe/4CyQyNbdn6gf8A9b5DuHuubHdkM+tT4Q21Tm7M2G1trBYtHeOjuL04W02N8smG591RSfsXc8YgTxfSfmcr0l65oT880bE+v3VWAu+OldrzbpXb8+/p2fICnkl6ddQ++jy7RT7cFuP+dRHYd0414aRZgxaxBbrg5WnIutZQZP2Qx75dbY8ScuP0otJXf2nYN9u3bx5NPPomFhQWtW7dGoVBw7NgxysrK+O2337j77rtZuXIlKSkpvPPOO9eeGaZePdFtTMtkABSdbp2n/3VF+7cfAIpHYsycE/PSbmkEgGLcX2bOiXlpZ3cFQDHybzPnxPy0izoBoBh41Mw5MS/tilAAFD3Pmjkn5qfdpOv8VNTf2SU3xeXWjKL/cfNmpB7Qrm4JgGLEP2bOiXlpP+0IgKJbvJlzYl7a3brOX8XE3VdJefvTTusGgOLpaDPnxLy0PzcHQPHwf7udDaDd2sjcWbhpFIUzzJ0Fo7R275k7CyZXq5EsXbp04dy5c3z33XecPn0arVbLM888w4ABA3B01M3tf+GFF0yaUSGEEEIIIYQQQtSC9j/+NOYmqvXryh0cHOjWrRsNGzakpEQ31HHHjh0APPnkk6bJnRBCCCGEEEIIIcQtoladLLGxsfTu3Zt///0XhUKBVqtFccU45bKy+jN3UgghhBBCCCGEEOJmqNUHE998802Cg4NJTU3Fzs6O48ePs2vXLjp06MDOnTtNnEUhhBBCCCGEEELUmlZRP5fbUK1GskRERPDnn3/i6emJhYUFlpaWdO3alVmzZvHGG29w+PBhU+dTCCGEEEIIIYQQol6r1UiWsrIyHBwcAPDw8CApSfc1nKCgIE6dOmW63AkhhBBCCCGEEELcImo1kqVly5YcO3aMkJAQ7rrrLubMmYO1tTVffPEFISEhps6jEEIIIYQQQgghaktr7gz8d9Sqk+X999+noKAAgOnTp/P4449z77334u7uzpo1a0yaQSGEEEIIIYQQQohbQa06WR5++OGK/w8JCeHEiRNkZmbi6upq8JUhIYQQQgghhBBCiP+KWnWyGOPm5maqXQkhhBBCCCGEEMJUbtMv+dRHtXrxrRBCCCGEEEIIIYQwJJ0sQgghhBBCCCGEECZgsulCQgghhBBCCCGEqIfk60I3jYxkEUIIIYQQQgghhDAB6WQRQgghhBBCCCGEMAGZLiSEEEIIIYQQQtzO5OtCN42MZBFCCCGEEEIIIYQwAelkEUIIIYQQQgghhDABmS4khBBCCCGEEELczuTrQjeNjGQRQgghhBBCCCGEMAHpZBFCCCGEEEIIIYQwAYVWq5WBQ0IIIYQQQgghxG1KkTnH3FkwSus21txZMDkZySKEEEIIIYQQQghhAvXqxbeKTknmzoJZaf/2A0DBVDPnxPy0TAZAcd95M+fEvLS7ggBQdL5g5pyYlzYiAABF4ywz58T8tGddAVA8edrMOTEv7camACjCYs2cE/PTbgsBQNE1wcw5MS/tXw0AULx8xLwZqQe0X7cBQNEvyrwZMTPtmjsBUPT4b8cJbfilGPHcv2bOiflpv28FgGJ4pJlzYl7axR0AUDwUZ+acmJ/2j2BzZ0HchupVJ4sQQgghhBBCCCFMTF4SctPIdCEhhBBCCCGEEEIIE5BOFiGEEEIIIYQQQggTkOlCQgghhBBCCCHE7UyrMHcO/jNkJIsQQgghhBBCCCGECUgnixBCCCGEEEIIIYQJyHQhIYQQQgghhBDidiZfF7ppZCSLEEIIIYQQQgghhAlIJ4sQQgghhBBCCCGECch0ISGEEEIIIYQQ4nYmXxe6aWQkixBCCCGEEEIIIYQJSCeLEEIIIYQQQgghhAnIdCEhhBBCCCGEEOJ2Jl8XumlkJIsQQgghhBBCCCGECUgnixBCCCGEEEIIIYQJyHQhIYQQQgghhBDidiZfF7ppTD6SRauVyV5CCCGEEEIIIYT476lVJ8sLL7xAfn5+lfXnzp2jW7duN5wpIYQQQgghhBBCiFtNrTpZTpw4QatWrdi7d2/FuhUrVhAaGoq3t7fJMieEEEIIIYQQQogbpK2ny22oVu9kOXDgAO+//z7du3dnzJgxnDlzhi1btrBgwQJefvllU+dRCCGEEEIIIYQQot6r1UgWpVLJ7NmzGTduHLNnz2bDhg2Eh4ebvYNl8quOJP7uTeFuX3YscadFyNX7kPo8YEPUak+K/vIlarUnT91vY/BzBzsF895y4twGLwp3+7L3Kw86NLeqsp87GirZ8LEb2X/6kLvDh4hlHjTwtjTZsdU1238u4jd0JyFd19G02Srs/0gwd5ZMYvJLziT+7E9heAN2zPemRcOqf7vK+nSzI2qFL0XbAola4ctT99pWm3bcc05odwUxb4Srwfrl49zR7goyWCIW+9zw8dTW5MFOJG70pXCnPzs+86RF8DXUjfttiVrlTdEuf6JWefPUfYZ1I+4XH7QRAVWWT992qUhj7OfaiADefs7B1IdYa5PfsCFxrzOFx13Y8b0DLZrUHBZbNLHgp0/tidvphPasK2++pKqSxsEe5r1ny7ldThQed2HvWkc6tKo/8WDYo87EfhmM+qfGRM4NpGuL6ss4QLc7bYmcG4j6p8bEfNGQ1x5xNvh5784O/PNJIFmrGpG/tjGH5wfy/P2OBmkmP+uOdmNTgyV5RYjJj602Jr/gSuLqQAp/a8iOj31pEXQNcaKrPVFfBVD0ezBRXwXw1D12Bj+/t5UNGz/wJnF1INptIfTqYvhzpSXMfsWNY18EkL+xIYmrA1kx1hNf9/pTTgAmv+xE4no/Crf7s2PRNcaO+2yJWulD0Z8BRK304aluVcuXn4clKye6kf67HwV/+HN4uTftml39vJvDsAfcif2wOerPWxM5qSldm9hXm9bHWcn3Q4I4OfMOyr4KZd6z/jXuu18nF7Rft2HdiGBTZ/uGDevhSuyiJqhXNidyVghd77CrMX235nZEzgpBvbI5MQub8NpDrlXSvNnTjZPzGlO4sjnxnzVl7os+qKwMX8To56pk5Qh/0r9qRsG3zTn8YQjtgm2q7KsuTX7BlcQfAin8tSE7PrqOmPBlAEW/BRP1ZdWYADDsCSdiv22A+reGRH7mT9eWhselDQ8xurz9P33M3fGRb5Wf/zDB68YP2gSGPeRG7LxmqJffSeT0xnRtVn2Z8XFR8v3rDTj5UVPKVrZk3vO+NzGnpjWsmyexH7RCvaAdkeOa07VR9W0cHycrvh8UzMnJLSn7tD3znmlQJY3SQsHER305O7Ul6gXtODKhBQ+3cKrLQzCpyS+6kLi6AYW/B7HjE59rqz/32hG1zJ+iTQ2JWuZfpf6Me9aZvz/zI3djEKk/BrJuqhdNA+rnNUMIqGUnS2lpKWPGjOHDDz9k/PjxdO7cmd69e7Np0yZT5++ajX3RgdHP2jPioxw6vpRGSkY52xa542BX/VuU725lxZoZrqzcrCb0uTRWblazdqYrne7UV9qv3nMh7C4VL0zJptWAi4QfKOaPz9zx89SfuhB/S/760oOT5zXcPzSd0OfSmPZ1HkUlt874J0WhhuJmrlyc1MHcWTGZsc86MbqvEyPmZ9LxtRRSMsvY9okXDrY1lIk7rVkz2YOV4QWEDk5iZXgBa6d40qm5dZW0He6wZsgTjhw9W2J0X5sPqPHpnVCx9Hz3osmO7XqMfd6R0c86MOKTLDq+nEpKRhnbFnjWXDdaWrNmmhsrtxQS+mIqK7cUsna6O51a6M9Dx5cv4vNYUsXy0BtpAPy4XV2R5sqf+zyWxKDpmZSXa/l5h7rK7zSHsUNUjH7ZhhFTC+nYO5eUNC3bvnHEofp7KOxsFMQmlDPuIzXJF8uNpvlqpj1hXa144e1CWj2WS/hfpfzxrSN+3uZ/q3vfrg7Mf8WLGWszaDsqnj0n1Gye7E8DD+M3zw29lWya7M+eE2rajopn5o+ZLHzViz6d9Y3IzLwyZvyYSeexCbR+4zzLt+ey/E0ferQ1bCQdP1+Mz4sxFUurkefr9Fivxdh+zox+2pkRn6bTcUSiLk586FtznGiuYs37Xqz8I5/QoRdY+Uc+a9/3ptMd+g43exsFR2NLGPFputF92KkUtGtszbTvsmg3PJE+U1NpGmDFxg/M1xlb2djnHBndz5ERc7Po+MpF3XV13jXE0KnurNxaQOhLKazcWsDaDwxjh4ujgr1LvCjVwKNvp9Pi+RTGfJpNdp7x+mROfTu6MP9Zf2b8lkrbKafYc6aAzW+F0MDNeONepbQgLU/DjN9SOZpQc5wLdLfi475+7D5V9R135ta3sxPzB/owY10abcfFsOdkIZvHB9LA3fhxN/S0YtO4IPacLKTtuBhmrk9j4SAf+nTSd7YO6OrM7Ge9mfpTGs1Hn2Xw54n06+zErGf108xd7C3Y+0EwpWVaHp0VT4sxZxmzMpXswrI6P+bLxvZ1ZnSfSzFhZCIpWWVsm30NMeE9L1Zuzyd02AVWbs9n7XuGMaHvffbMH+rOjFXZtB2WyJ5/i9g8w4cGnvqOVZ9+5w2WQR9f1F0z9xQY/L4vNuUapHttfprpT8R16nu3M/Nf8GXGhou0fe8se04WsHlsw2rLjEqpIC1Xw4wNFzkaX3STc2s6fdu7Mv+ZBszYkkzbWSfYczafza83oYFr1XYjXDrufA0ztiRzNNF4jJj+pB+v3evJyLUJtPjgOEv3pLFuSGPaBNT8QKQ+0F9TM+j4etKla6rPtV9TX0vUXVMnehnUn/ta2/DZhlzuHplE2LspKC0VhH/og52N+dtVtxSton4ut6FadbJ06NCBjRs3snPnTmbMmMHOnTt566236NOnD8OHDzd1Hq/JqP72zPgmn3U7i4iK1TBwahZ2NgoGPFx9QBrV34Ftfxcze0U+p85rmL0in+3/FDOqv+4Oy0YFTz9gw9hFuew5XELMhTKmfplHXFIZw57W34XNGObEpr1FvLsolyOnNcQllbFpbzFpWfWvwVidwvv8yHgrlPweVXvUb1Wj/ufIjJU5rNujJiqulIGz0rFTWTDgoervoEc948S2g0XM/j6XU/EaZn+fy/aDRYz6n+ETBHtbBd+/78GrH2WQVc2NQXGJltTM8oqlunR1bVQ/B2Z8k8e6XZfqxrRMXd3oUf0TplH9HNj2TzGzv83T1Y1v89geWcyofvob6/TscoPje/weG85e0LDrcHFFmit/nppZTq97bdlxqJi4pJvXYK7JqJdsmLFYzbrwUqLOlDNwbAF2tjDgCeONI4DIf8sY+6GaNb+XUmykI9VGBU8/bMXYDwvZ84+GmPPlTF1YRFxCGcMGVB31crON7uXKsj9yWLYtl5MXSnjrqzQS0ksZ1tPFaPqhj7gQn1bKW1+lcfJCCcu25fL1Hzm83Vv/lHrXcTXr9+dz8kIJsSmlLPw1m2PniquMkNGUaUnNLqtY0nPNXw5G9XZmxg9ZrPurkKhzpQz86CJ2KgUDulf/JHJUH2e2HVQze3U2pxJKmb06m+2H1Yzqo3/avOUfNRO/0e3XmNxCLT3GpfDj7gJOXyjlQHQxIz/NoENTlcFNlzmN+p8jM77NZd3uSzF0Robu3NQUO/o6si2yiNnf5eli6Hd5uhjaV38+333OiYSLZbw8K5N/oks4n1LGnweLia0nceFKox/2ZNmeTJbtyeRkcjFv/ZBIQmYpwx7wMJr+fEYJo35IZOW+LHLU1cd8CwV8PySIyRtSiE0z3lFvTqMfc2fZn9ks+zObk4klvLUihYQMDcN6VB2dAjA0zI34jFLeWpHCycQSlv2Zzdc7snn7Cf156tzElr2nCvlhbw7n00rZdqyAH/bl0CFEP5rj3Sc9SMgo5eUlSfwTo+Z8Wil/Hi8gNrW0zo/5soqYsPc6YkJvZ7YdMhITeutjwuinnVm2JY9lW/I4mVDKW0szSEjTMOwJffsiNavMYOnVxZ4dR4uIS9EY/L7CIq1ButxC8z/UG/2oB8t2ZrFsZxYnk4p567tkEjJKGfaQm9H059NLGbUymZV/ZZNzEzvRTG10d2+W7Utn2b50TqYU8dZPCSRklzCsm6fR9OczSxj1YwIrD2SQozZ+3C90cmfmlmQ2R+UQl1HC0j1pbI3OYcxD9acTvjqj+jgxY1W2/po6J03X5qyp/jztpLum/pCjqz8/5Fy6purrxqPjU1kRns+J86Uciy1h0EdpBHkrad/E/O0qIYypdSfLkSNHuPvuuwFQKBS8++677N+/n927d5s0g9ci2M8SXw9Lwvfre8JLSmHXoWK6tK7+ZqlzKyvCDxQbrNu6X7+N0lKBUqmoMiJFXayla6gujUIBj92j4nS8hi0L3Ujd4s3+rz3odd/NHdoqDAX7KvF1VxIeqX9KUFIKu44W0aVl9QG5850qwv8xfLKw9R81Xe403OazUW78HqFm+8Hqn77c38aG1PUBnPrOjy/eccPTxeRfTL+qirrxd6W6cbiYLq1qqBstrQ22Adh6oKjabayU8PzDdnz9W4HRnwN4uVrw2D02LPu1+jQ3U3ADC3y9LAj/S994LSmBXX9r6NKuVq+rAkCpRBc3DEML6mLo2qH2+zUFKyW0b2xD+GHDG//ww4V0ucN4zOp8R9X0Ww8X0qGxDcpq+gK6t7almb81u6MM61ITP2sSl4cQ+2UwP7ztQ7C3eYf6BvtUEyeOFdGlRfUxvHMLG8IPVooTkWq6tLixxp6zvQXl5VqyC8zfQV9t7DhSXHMMrS52XLHNk/fYEnmyhLXT3En91Y9DX3vzyhM1DB8zEytLBe2D7AiPyjNYHx6VR5fGN5bfSU/6kJan4es9mTe0n7pgZamgfYgt4ccMR9iEH82nS1PjHWydm9oSftQw/daj+XQIsa2IE3+dKqR9iC0dG+k6X4O9rOjZ1pHfD+u3e7KDI5GxRax9K4DUL5pxaHYIr3Q33rFTFypiwkETxISD+phgpYT2TVSEH6oUew+qq92vl4slj3WyY9mW3Co/e667A2k/BnH8iwA+etWtxlECN4OVpYL2wbaE/1upzPybT5cmNU8zu5VZWSpoH2hPeLTh3yg8OpcuIbWfFq1SWlCkqXTvUVJe4zSk+qCi7W2s/txZw3WjumvqndXXOWd7XZs6M+/W7aATt7datfiXLVtmdH2bNm04ePDgDWWoNnzcdRUtNdOwYZqaWU6Qb/VPBH3cLY1u43NpTnx+oZZ9x0qY+LIj0XFZpGaW82wPW+6604ozCbpK7eVmgaO9BeMGOvD+0jzeXZTLI51t+OVDVx4YlsHuw/XvCdV/gY+b7m9Y5e+bVUaQd/XF3sfNktQsw4CdmlVWsT+Aft3taNfUmo6vJVe7n80H1Py4s5DzqRqCfZVMe9mFP+d5035IMiU374FcRVlOzax0TJllBPnUcB7cLY1u41PN+yKeus8WFwcLvvm9+g6UgT3tyCvU8svO+jFVyMdD1yhNTa9URtK1BPnXvkMsvwD2HdIwcYQN0TEFpKZrefYJa+4KteTMOfPePHs4WaK0VJCabfhUNDWnDB8X4+XBx0VJao7hjUFqtgYrpQIPJ0tSLtUXJzsLEpeHoLJSUFauZfjSi/xxRL/dgVNqXpxXzOmkErxdlLzf1419cxpw54hzZJpplFdFnMiuWudrjBOulqRmVTqHWRp8XGvfiaayUjD7FTdW/ZlPXj14Kq2PocbOTQ3XVTdLUrMqx91ygxga4qdk2FMOzF2Tx8xvc+nUwpqFo1woLtWycovxkT/m4OF4qb7kGAbt1NxSfJwdq9nq6ro0tmfwvW60mXLqRrNYJyriRE7lOKGpPk44K42mt1Iq8HBUkpKtYc2+XDydlPz1QUMUKLBSKlgcnsmHG/RT6kK8rBkWZs3c3zOYuS6dTo1tWTjIh2JNOSt355j+YCsfx+VyX7kdkF1GkFftY0LFOTXWvnA1Xp8GhjmQV1jOL5VGw33/Zz5xKRpSsjS0bGjNrJfdCG1kTY9xKdd2kHVAX1eMlBnn2/e9GR4OSt1x5xmJEU61P+6t0TmM7u7N7jN5xKQX82AzJ3qFumCpqN/TKi6XZWPl/OrX1GuvGwBzh7qx598ios7dxEb17cD8zYv/jFrfSaxcuZJ77rkHPz8/zp/XzaufP38+W7Zsueq2xcXF5ObmGizFxcVX3e6yAQ/bkrfTp2KxUuqCjrZSwVEoqq6rrMo2lda9MDkLhQKSNvlQ/Jcvb/SzZ9VWNWVlukQWl+Ldht1FzP+hgKNnNHz4bT6//VXM0D63b+99fTPgIXvyNjeoWKwuxXLTlAlFxboAT0sWjHTj+enpFNfQf7Z2RyGb9uuG2P+2T82jYy/StIEVj91dt/NpB/SwJW+7X8VS43m4yr6uVjeuNPhxezbvLyI5vfqb5ZefsOf7rYU1nre6NOBJa/KOulQsVla1jxtX88LbBbq4sc+F4hMuvPGiilW/llBm/gEKQDV/2xrTG/70cjvvytV56nLajDpPxzHxvPddBnNf9uS+lvryvuVQIb9E5HP8fAnbjxby2AeJAAzsfvNe5jeguwN5GxtWLDd07aj0b4VCgbaWrRelJax+zwsLBQxfZPwdLnVtQJgdeeH+FUvFuamU7mplBa4eOyws4NDpEt77IocjZ0r5YkMBX24sYNhT9fMprdG/dS1jhIONBd+9GsirKxLIyK/fT2Cvt15UPU+G+7mvhR3v9fZg+LJk2o2LoffH8TzezoH3++inVVhYwKG4It5bfZEj54r44o8svtyexbAw41NObtSA7g7kbWhYsVhZ1lDur7ftYCQmXM+1+OVHHPn+z3yKSw1TfLU5j+2H1USdK2XNzgKemZZKWDs72jaufnTqzWL8+G7/uzqjf/sbaEi8+WMCZ9KKODm5JSUL2/Npv0CWR2RQdqONExMb0N2evF+DKpbqr6lXj5nG2yXGN/p0pDutQ6x5doZ53nUoxLWo1WO3JUuWMGnSJEaNGsWMGTMoK9M1FFxcXJg/fz69evWqcftZs2YxdepUg3WTJ08GhlzT79+4p4gDUfo7NZW1rlL7uFuQkqG/i/FytagykuFKKRllFaNgKrZxszB4chebWMb9QzOws1HgZK8gJaOc1TNcK94pkZ5dTqlGy4k4w9776HOldA2VeYI3y8a9hRyI1nfUXf5agY+7BSlX/D29XKr2ll8pJdNw1ApcKkeXtmnfzBpvN0sOfqF/C75SqaBbqIoRvR1RhcVTbqTIpWSWcT5VQ5MAK6DuRnJs/KuIAydSK/6tPw+WlepG1ZEqBvnNqDpqxcvN+DaBPpY81FFFn/EZ1e6va6g1dwRZ0e998w2N37i9hANH9fVUdak96uNpQUraFWXEXVFldMv1io0v5/4B+djZgpODgpQ0LasX2BOXYN5elvTcMjRl2iojLrycLauMbrksJbvq02svZyWlGi0ZVwzT1WohJln3ROloXDHNA6wZ/4wbu44nGt1vYbGWf88X08Tv5t0YbIwo4MBJ/VSWivrhanl9cSKrrOo5vMo21VFawtr3vQn2UdL9nWSzjWLZ+JeaAyeuvK7q/uvjZix21HBdzSzDx63SdfWKGAqQnFHGiUpPH6PPl/L0/fXrpY7peZfqS6Un8V6OSlJzjdeXq2nkqSLYU8Wvb+i/rHX5YU3pl6E0mxBt9ne0VMSJyvXeqepolctScjT4OFdNX6rRkpGv22ZaXy9W7s5h2Z/ZABxPKMZeZcEXQ/yYsS4NrRaSszScSDR86BadWMzTd9VNZ+x1xYTsq8QEt+pjQsU5rdy+qCZudG1pwx0NrOl3DTeRh86UUFKqpYm/FYereRF/XauoK9dRZm4H6fka3XE7GYkRebU/7vR8Db0/j0GlVOBuryQpp5TZT/kTl16/RsdvjCjkwEn9Nb6i/rhVrj8WV7+mVml7Vx0VCbBwhBtPdraj2+hkEtPrd0e1+G+r1UiWRYsW8eWXX/Lee+9haamvFB06dODff/+96vbjx48nJyfHYBk/fvw1//78Qi0xF8oqlhOxGpLTywi7Sz93z0oJ97VTse9Y9QEp4t9SwjoZdoT0uMv4NoVFWlIyynFxVPDw3So27NZdlEs18M+JUpoFGl5YmgYqOZ9y+15Y6pt8tZaYRE3FcuJcKckZGsI66BvtVkq4L9SGfcerHzUVEVVssA1Aj4627IvSbbP9YBEtX0qizSvJFcs/J4v5/o8C2rySbLSDBcDNyYIGnkqSa+jYMIUqdSPuUt3oqC/nVkq4r62Kff/WUDeOlxhsA9Cjk43RbQY9Zs/FrHJ+31f9+2kGP2FPZHQJx86ab1hnfgHEnC+vWE6cKSf5Yjlh9+jrrpUV3NdJyb5Dpqm7hWpISdPi4qTg4XuVbPjDvA2kUg0cPFtEWBvDUXZhbezYd9L43y/iZNX0PdraEXm2CE0NxVmhoMqnWa9krVTQPMCa5MybFyfz1VpikjQVy4nzl+JE+0pxorUN+05UX54jThQZbAPQo70t+05c+4hM0HewNPG34qF3k802bQqMxNCK2FHputpGVXMMPV5isA1cih1XbLP332KaBRrelDRtYMX5lPrVYC4t03LwfCFhLQynBoXd6ci+s7V7t9TJ5CJaTjxJmymnKpaNR3LZcTKfNlNOkZBp/qHvpWVaDsaqCWttOLIorLU9+04bn84VcVpNWGvD99T0aO1AZKy6Ik7YqSwor9SHWFauRaHQPbUG2HuqkGa+hh2vTX1VnE+rm/NSbUxoV4uY0K76mFCqgYNniqukCWtna3S/gx9xJPJ0Mcdir37NuLOhFdZWijpvX9SktEzLwTg1YS0rlZlWDuw7U3+mAJpaaZmWg/EFhDU37AQMu8OJfbE3/tWwYo2WpJxSlBYKnm7jyoZj2Te8T1O6rvoTVcN1o7r6E2VYNxaNcKdPV3u6v5PMObnHqh1zf0XoP/R1oVqNZImLi6Nt27ZV1qtUKgoKrt7wUKlUqFSmHeUxf3UBE15y4EyChjPxGiYMcqCwSMuqrfpRAyumuJB4sYwJi3UvsVuwOp/dn3sw9kUHNuwqotd9NjzUSUXXV/XDtXvcrUIBnIrX0DhAyUdvOHHqvIblv+ovGh99l8+aGa7sPlzCjoPFPNJZxRNdbbh/WPVP9usbRUEp1vH6C4LVhQJU0VmUOVuj8at/LyS8FvN/zGPCc86cuVDKmQsaJjzvTGFxOav+0JfRFRPcSUwrY8KX2QAs+CmP3Qu9GfusExv2FtLrHjseam9D1xG6uc75ai1RcYaNvQK1loyc8or19rYKprzkzM+7C0nOKKOhj5KZr7qQnlPGut03v7Exf00+EwY6ceaChjMJGiYMdNLVjXB9XlZMctWdhyW6l7ctWJvP7sWejH3ekQ171PS615aHOqro+prhZyIVChj0mB0rNhVQVk37ztFOwf+62zJmUd3Pp79e878pYsIwG86cK+fMuTImDLOlUA2rftU3bFd8ZEdiajkTPtZd7K2soEVjXeeytZUCf28LQptb6jq4zutuknvcq0ShgFOx5TQOsuCjd205FVvO8p/N/xRq7oYsVr7lS+TZIiJOFjHkYWcCPa1YujkbgJkveuDvpmTgfF2ZX7olmxGPufDJy558GZ5D5ztsGPyQM89+rH8n0bhnXIk8W0xMcinWSujZwZ4XH3Bi2BL9qKqPBnnw698FxKeX4uWseyeLk50FK/6s+lLHm2n+uhwmPOvCmcRSziSWMuFZVwqLtaz6Ux8PV4z1JDFdw4SvswBYsC6H3XP9GNvPmQ37CunVxY6H2tnS9a2kim3sbRQ09td3JAT7WBHayJrM3DIS0sqwtICfJnnTrrGKxyemYGmhwPvS/PPMvDJK60H7cf6PeUx44YrY8aKj7txcGTved9PFjs919XvBj3ns/tSLsc9dETs62NB1uP6J/Lw1+exb6sX4FxxZ+6eaTi2sGfKkPUPmZN30Y7yauVvTWPlqIJHnComIKWDIfe4EulmxdKeunTDzaV/8Xa0Y+FV8xTahDXQ3Cw42Fng6WBLawJaSsnKik4op1miJSjS8cbj8eeLK681p7u8ZrBzhT2SMmogzhQx50I1ADyuWbtP9jWY+64W/mxUDP9M9xV66LZMRD7vxyQvefPlnFp2b2DG4uwvPLrhQsc9fD+Yx+jF3Dp9Tc+CMmsY+1kzr58XGyLyKzpd5mzLY90EI45/yYG1ELp0a2zLkQVeGfJlUJY91pSImJF2KCf2NxIR3PEnMuCImrM9h9yd+jO3rzIaIQnp1tuOhtrZ0Ha3P99yfc1g51ovI0yVEnChiyGNOBHopWfqb4YuVHe0U/K+bPWM+r9qGDPFV8lx3Bzb9XUh6bjktAq345DV3Dp0pZm+UecvP3M3prBwWQGTcpTLT3Y1AdyuWbteNYJ3Zz1tXV5bqy0RokK5D1sHGAk8nJaFBNpRotEQnXl+HtTnN/TOVlQODiTxfQERcAUPu8STQ1Zqle3TtpZm9/PF3sWLginMV24Re+hSzg8oCTwcloQG2uuNO0f0NOzW0x9/FiiMJhfi7WDPlMT8sLBTM2Wa+9+5cq/m/5DJhgLP+mjrARdfmvLL+vOtBYnoZE5Zdqj+/5LJ7nm/Va+oofTvjszfcGdDdnl6TLpJXqK24XuYUlFf5QIkQ9UGtOlmCg4M5cuQIQUFBBus3b95MixYtTJKx6zXn23xsVQoWj3XG1dGCA1El9BiZQf4VQ68DvS0NRhpE/FtK//ezmD7UkWmvORJzQUO/CVn8HaW/iXZ2UDBruBMBXpZk5pbz859FvLck1+AJ7vqdRQydnc34gY4sHOPMqXgNT4/LYu9R899QXSub45k0eHF7xb+9Zh0CIKd3MKmzO5srWzdkzg+5ujLxlhuuDpYciC6mx9sXyVdfUSa8lIZlIqqY/h+kM32wC9MGuxCTpKHflDT+jr72v2VZGbQKsebFhx1wcbAgOaOMHYeL6Dcl3eB33yxzvsvTnYe3XXV140QJPUalVaoblc7DvyX0n5TJ9NecmDbEiZhEDf3ez+DvE4bn4aGOKoJ8lXz9W/WdR/3D7FAo4Ifw+vc0a84XxdjaKFg81Q5XZwUHjmro8VIe+Vf0FQf6WRicGz8vC478qn9q9c6rNrzzqg07D5TywHO6RoSzo4JZb9sS4GNBZraWn7eW8N4najT14MZ57V/5uDteZFI/d3zdLDl+voSeHyQSn6bLnK+rJYGe+kvDuVQNPacmMu8VT15/zJmkzDLe+PIiv0ToG0z2KgsWD/UiwF2JukTLyQslPD83mbV/6dMEuCv54W1fPJwsScstY/8pNXe/k1Dxe81lzpocbK0tWDzSQ1c/ThbTY1xy1ThxRdWNOFFM/xkXmf6SK9MGuhGTXEq/Gan8fVJ/Y9ChqYqdn/hV/HveMHcAvgnPY9BHaQR4KunVRdeBffTzAIM83T8miV3HzH/DPef7S7Fj9OXYUUyPt9IMz03l6+rxEvpPyWD6q85Me8VZFzsmGcaOyJMl9J6QzqzXnJn0kjNxyRpGLcxm1bb6FyPW/pONu4Mlk570wddZyfHEInrOjyU+Q9dO8HW2ItDNcOTFkanNKv6/Q0M7nuvsxrn0EoLHnripeb8RayNycXe0ZNLTnvi6KjmeUEzP2fHEp186bhclge76TsRzaaX0nH2eeQN9eP1hN5KyNLyxPIVf/tZ3IEz/JQ0tML2froMmLVfDrwfzeW+1vjM2MqaI3p/EM+tZbyY97UlcWimjVqSw6q+b10k/Z20OtioLFo+4IiaMv4aYMLPmmLB2VwHuThlMes4FXzelLva+n0L8RcMY2P9+BxTADzuqjoQo0Wh5sK0tb/Z2xsHGgoQ0Db//XcjU77KqHUl7s6zdn6OrK7298HVRcvxCMT0/OndFmbEyKDMAR2Y2qfj/DiF2PHePC+fSSggeVT9fCm3M2oNZuNsrmdTTD18nK44nq+m5+AzxmbqY5+tkRaCr4YPlIxPurPj/DkH2PNfJnXMZxQRP1M0GsLFSMP0Jf0I8VOQXl7EpKocXVsRV+8nn+mTOmhzddeMNd139iS6mx7iUmtveJ4rpP/0i0we5Mu0lV2KSSuk3/aJB/Rn+pK7dtWuufro+wEtz0lgRfuOjhoQwNYW2Fm9mWr58ORMnTuSTTz5h8ODBfPXVV8TExDBr1iy++uor+vfvX7vMdLp5TyrqI+3fuga5gqlXSXn70zIZAMV9582cE/PS7tJ1ZCo6X7hKytubNkJ3E6poXP+edN9s2rO6z5kqnjxt5pyYl3ZjUwAUYbFmzon5abfp3u+h6Jpg5pyYl/avBgAoXj5i3ozUA9qv2wCg6Bdl3oyYmXaN7mZW0eO/HSe04ZdixHNXn9J/u9N+3woAxfBIM+fEvLSLOwCgeCjOzDkxP+0fwebOwk2juDDP3FkwShvwlrmzYHK1GskyaNAgNBoNY8eOpbCwkAEDBhAQEMCCBQtq3cEihBBCCCGEEEKIOiAzq26aWnWyqNVqnnvuOV599VXS09OJjY1l7969BAQEXH1jIYQQQgghhBBCiNtQrb4u1KtXL7799lsAlEolTz75JHPnzuWpp55iyZIlJs2gEEIIIYQQQgghxK2gVp0shw4d4t577wXgp59+wtvbm/Pnz/Ptt9+ycOFCk2ZQCCGEEEIIIYQQN8Dcn2r+D33CuVadLIWFhTg6OgIQHh5Onz59sLCw4O677+b8+f/2i0qFEEIIIYQQQgjx31SrTpbGjRuzfv16EhIS2Lp1Kz169ADg4sWLODk5XWVrIYQQQgghhBBCiNtPrTpZJk2axNtvv03Dhg2566676Ny5M6Ab1dK2bVuTZlAIIYQQQgghhBA3QFtPl9tQrb4u9Mwzz9C1a1eSk5MJDQ2tWP/ggw/Su3dvk2VOCCGEEEIIIYQQ4lZRq04WAB8fH3x8fAzWderU6YYzJIQQQgghhBBCCHErqnUnixBCCCGEEEIIIW4Bt+mXfOqjWr2TRQghhBBCCCGEEEIYkk4WIYQQQgghhBBCCBOQ6UJCCCGEEEIIIcTt7Db9kk99JCNZhBBCCCGEEEIIIUxAOlmEEEIIIYQQQgghTECmCwkhhBBCCCGEELcz+brQTSMjWYQQQgghhBBCCCFMQDpZhBBCCCGEEEIIIUxApgsJIYQQQgghhBC3M/m60E0jI1mEEEIIIYQQQghxS1i8eDHBwcHY2NjQvn179uzZU2P677//ntDQUOzs7PD19WXQoEFkZGTUWf6kk0UIIYQQQgghhBD13po1axg1ahTvvfcehw8f5t577+XRRx8lPj7eaPq//vqLF198kcGDBxMVFcWPP/7IP//8wyuvvFJneVRotVoZOCSEEEIIIYQQQtymFGcXmTsLRmkbj7yu9HfddRft2rVjyZIlFeuaN2/OU089xaxZs6qk//jjj1myZAkxMTEV6xYtWsScOXNISEiofcZrICNZhBBCCCGEEEIIUa+VlJRw8OBBevToYbC+R48e7Nu3z+g2Xbp04cKFC2zatAmtVktqaio//fQTjz32WJ3ls169+FbxSMzVE93GtFsaAaC477yZc2J+2l1BACiYauacmJeWyQAoep41c07MS7upMQCKh//bMQJAu/VSnJAyAYDi7Qgz58T8tB93BkDR94SZc2Je2rUtAFC0TTFzTsxPe9gHAMUD58ybETPT7mgIgGJ4pHkzYmbaxR0AUHQzPpT+v0S7OxAAxbfrzZsRM9O++BQAilW/mDcj9YB2QB9zZ+E/r7i4mOLiYoN1KpUKlUpVJW16ejplZWV4e3sbrPf29iYlxfj1v0uXLnz//ff069ePoqIiNBoNTz75JIsW1d3IHhnJIoQQQgghhBBC3M609XOZNWsWzs7OBouxaT9XUigUhoem1VZZd9mJEyd44403mDRpEgcPHmTLli3ExcUxdOjQazlrtVKvRrIIIYQQQgghhBDiv2H8+PGMHj3aYJ2xUSwAHh4eWFpaVhm1cvHixSqjWy6bNWsW99xzD++88w4ArVu3xt7ennvvvZfp06fj6+trgqMwJCNZhBBCCCGEEEIIcdOpVCqcnJwMluo6WaytrWnfvj3btm0zWL9t2za6dOlidJvCwkIsLAy7PSwtLQHdCJi6ICNZhBBCCCGEEEKI25nW+HSaW83o0aN54YUX6NChA507d+aLL74gPj6+YvrP+PHjSUxM5NtvvwXgiSee4NVXX2XJkiU8/PDDJCcnM2rUKDp16oSfn1+d5FE6WYQQQgghhBBCCFHv9evXj4yMDD744AOSk5Np2bIlmzZtIihI9+GU5ORk4uP1L/p+6aWXyMvL49NPP2XMmDG4uLjQvXt3PvzwwzrLo3SyCCGEEEIIIYQQ4pYwfPhwhg8fbvRn33zzTZV1I0eOZOTIkXWcKz3pZBFCCCGEEEIIIW5ndfP6EWGEvPhWCCGEEEIIIYQQwgSkk0UIIYQQQgghhBDCBGS6kBBCCCGEEEIIcTuT6UI3jYxkEUIIIYQQQgghhDAB6WQRQgghhBBCCCGEMAGZLiSEEEIIIYQQQtzOtApz5+A/Q0ayCCGEEEIIIYQQQpiAdLIIIYQQQgghhBBCmIBMFxJCCCGEEEIIIW5n8nWhm0ZGsgghhBBCCCGEEEKYgHSyCCGEEEIIIYQQQpiATBcSQgghhBBCCCFuZ/J1oZtGRrIIIYQQQgghhBBCmECtO1mysrL4+OOPGTx4MK+88goff/wxmZmZpsxbtYY97kTsN4GoNwYTuSiArnfa1Ji+WysbIhcFoN4YTMzyQF7r6VQlTZ977In6vAFFG0OI+rwBT3WxN/j5vS1t2DjFh8Tvg9BuaUSvznZV9jH5eVeiv2xA/vpgMn9syLZZvnRqprqxg62lyS85k/izP4XhDdgx35sWDa2uuk2fbnZErfClaFsgUSt8eepe22rTjnvOCe2uIOaNcDVYv3ycO9pdQQZLxGKfGz6em8n2n4v4Dd1JSNd1NG22Cvs/EsydpRsy7DEnYr8OQr0+hMgF11BfWtoQuSAA9foQYpYFVakvLQKt+ek9H+KWB6Hd1Jg3ezkb3Y+fuyUr3/YmfXUwBb+EcHhRA9o1rtv6MPl5VxJXBVG4MZgdc/xoEXQN5b6rPVFfNKDo1xCivqha9+FSzFkRiPrXYCI/DaBry6rnsKbfHeStRLu1kdHlmXv1v6+JvxXrp/iQtrYhOb8E89dcP+4PrfnvVRvmKBNDezpx9LMG5PwUQs5PIez7JIBHOlSNo+Y2rIs3sRPaop51F5GjWtE12LHatL1buhE+pDkXp3QgZ3pH9o1oSY+mxusDQL827mg/7sy6l5rVRdZvyLAersR+2hj1d3cQOTuYrnfU/Lfp1tyOyNnBqL+7g5hFjXktzPBasGNyENq1Laosv41rUJHGwcaCeQO9OfdZYwq/u4O90xrSoZHpy7spTH7NgcRwTwojvNnxpRstQmoeCNwiRMlPH7sQ97sn2sM+vDmg6vkc97I9f3/nTu5fXqRu92TdXBeaBlnW1SHUyuSBLiT+GEDhlkB2zPO59rbEcj+KtgYRtdyPp7oaHvvQJx05+pUfOb8FkvNbIPs+9eGRTvr2htISZg9x5dgyP/I3BZL4YwArxnvg615/zs2wbp7EftAK9YJ2RI5rTtdGDtWm9XGy4vtBwZyc3JKyT9sz75kGVdIoLRRMfNSXs1Nbol7QjiMTWvBwi6pt1fpg8iBnEn/xo3BbADsWeF1bmbjPlqhvfSn6owFR31ZtX04e5Ix2d6DBkrzO3yBN7262bPnYk7SN/mh3BxLa+Oq/92YZ1iyY2N5hqJ97gsjH7qerl/s1bdfF043S55/k8OMPGKxXKhRMbN2Ms5f2eeTxB3jYz6susm5yw5qEEPvkw6j79SLykQfo6ln9ubjPywPtgD5VlmZO+vrUwtmRn7reRdyTD6Md0Ic3mzW6GYchxA2rVSfLrl27CA4OZuHChWRlZZGZmcmiRYsIDg5m165dps6jgb7d7Jn/mgczVmfR9vUL7DmuZvN0Xxp4Gm/wNPRWsmmaL3uOq2n7+gVmrsli4TAP+tyjv7G5u7mKNRO8WflnHqHDE1j5Zx5rJ3gbdJDY21hwNK6EEYvTq83b6QuljFicTquhCXR9O5FzqRrCZ/ri4XxzBwyNfdaJ0X2dGDE/k46vpZCSWca2T7xwsK1+iNjdd1qzZrIHK8MLCB2cxMrwAtZO8aRTc+sqaTvcYc2QJxw5erbE6L42H1Dj0zuhYun57kWTHdvNoCjUUNzMlYuTOpg7KzesbzcH5g/xZMaaLNqOTGBPVBGbP/Crub584MeeqCLajkxg5tosFr7maVBf7FQKYpNLGbc8g+RMjdH9uDhYsPfjAErLtDw6KYkWQ+MZ81U62flldXKcAGP7ujC6jwsjPkun48hEUrI0bJvlV3O5v1z3t1+q+9vzWPueYd3ve58984d6MOOHLNoONx5zrva7E9I0+PQ/Z7BM+jaTfHU5m/8prNjP79N8UFpA93eTaD/iAkdiSvjtA1+8XU13c2GuMnEhXcO45Rl0eDOBDm8m8OfRQjZM9KVFYNUYYy59Q92Z/2RDZvyRSNt5x9gTm8fmV5rTwMV4HruFOLHtdA49l0XTfv6/7IjJ4deX76CNX9Ub6kBXaz5+PIjdsbl1fRjXrW9nJ+a/5MOMX9Jp+24se6IL2TwhkAbu1ZQJTys2jQ9kT3Qhbd+NZea6dBYO8qHPXfoOqT4fJ+Dz6qmK5c7RMWjKtPwYoT/+r4b6Etbanhc+TaLVmBjCjxXwx8Qg/Fzr10zmsS/ZM/p5O0bMzqXj8xmkZJSxbakrDnbVxxY7G4i9UMa4hXkkpxmPe/e1s+azNYXc/WImYcOyUFpC+BI37Gzqx3Dusf2dGP0/J0YszKTj0GRdW+Ij75pjagsVayZ5snJbAaGvJLFyWwFrJxu2JS6kaRj3ZRYdhibRYWgSfx4uYsN0/c26nY2Cdk2smbYym3avJdFnUhpNA6zYOKN+3GT2be/K/GcaMGNLMm1nnWDP2Xw2v96EBq7G44RKqSAtX8OMLckcTVQbTTP9ST9eu9eTkWsTaPHBcZbuSWPdkMa0Caj+YZc5jB3gyOi+joyYn0XHIam6MjHX89ral1sLCH05mZVbC1g71aNK+/J4bAk+T12oWFq9lGzwc3sbBXv/LWbc59l1cWi11rehP/M7tGLGv6dp+9sO9qRmsPnBzjSwr/lv52Sl5Nuu7dmeklblZ9PbNue1pg0Z+fcxWmzYztLTcay7/y7auFXfiV8f9A30Z3671syIOkXbzX+y52IGm++/hwZ2NZ+Lpr+G4/PL7xXLmbz8ip/ZWSqJzS9g3NEoktVFdX0Itz+ton4ut6Fa3f2//vrr9O3bl7i4OH755Rd++eUXYmNj6d+/P6+//rqp82hgdB8Xlm3NZdmWPE4mlPLW5xkkpGkY9rjxHv+hjzkRf1HDW59ncDKhlGVb8vg6PJe3n3GpSDPqKRe2HVIze002py6UMntNNtuPqBnVWx/MtkQWMnFFJuv2FlSbtx925rP9sJq4FA0nzpcy+ot0nO0taR18c0ezjPqfIzNW5rBuj5qouFIGzkrHTmXBgIeqPqGv2OYZJ7YdLGL297mcitcw+/tcth8sYtT/DM+rva2C79/34NWPMsjKKze6r+ISLamZ5RVLdenqq8L7/Mh4K5T8HlWfNt1qRvd2YVl4Lsu25urqyxfpuvrymPEL9dCezrr68kW6rr5szeXrbbm83Uf/lDryTDFjv85gze58ikuNfwvu3WdcSUjT8PK8i/xzupjzFzX8eVRNbIrxG3BTGPWUMzNWZ7FubwFR50sY+PFF7FQKBjxQ/UiEUb2vqPsJxut+lZiztGrMudrvLi+H1Kwyg6V3F3vW7MqnoEh3Dt2dLGjib83stdn8G1fC2aRSxn2dgb2NBXcGma4jwlxl4re/C9kcWciZxFLOJJby/reZ5BeVc/cd5hntZ8zo+3xZ9vdFlv19kZMX1by18RwJ2cUM62x8NN5bG8/x0c4kIhMKOJtexHubEziTXsQTd7oZpLNQwPcDmjA5/AKxGfWvkTj6cXeW/ZnFsj+zOZlYwlsrUklIL2VYDzej6Yf2cCU+vZS3VqRyMrGEZX9m8/WOLN5+Qv/EMqugnNScsoolrLU9hcXl/Lhf18liY6Xg6bucGPvdRfZEFxKTWsrUH9OIu1jKsB6uRn+vuYwaYMeMZQWs+7OYqBgNAyfmYGejYMCj1Y+6iTyhYez8PNZsLaK41HiaR0dkseJXNSdiNRw7rWHQlByCfC1p36J+dDKNesaJGd9ls25PIVHnShk4Ow07m2toS0Sqmb0qRxdTV+Ww/VARo57Wx8vfItRsPqDmzAUNZy5oeH9ZNvnqcu5uoYsFuQVaeryTyo87CzmdoOFAdDEjF2bQoZmKBl7mH80yurs3y/als2xfOidTinjrpwQSsksY1s3TaPrzmSWM+jGBlQcyyFEb73B7oZM7M7ckszkqh7iMEpbuSWNrdA5jHqpfI4FH/c9J177cfal9OTND174Mq6FM/M+RbZHG2peG12ZNGQZtx/Qcw7bjd+GFTFuRyx8H61cMHd28EcvOnmfZ2fOczMnnrch/SShQM6xpcI3bfX53G1bFXSAiLavKz14IacDMf0+zOTGVuPxClp4+x9aki4xp0biuDsMkRt/RhGWx51gWc46TuXm8degYCYWFDGsSUuN2F4uKSb1iKb+iGRGZmcXYI8dZc/4CxWV196BOCFOrVSdLTEwMY8aMwdJSf7GztLRk9OjRxMTEmCxzlVkpoX0TFeGHDJ8EhB8qpEtz442dzs1tCD9UaLBu60E1HZqoUFpeTqMykqb6fV5rXoc86kR2fhlHY4trvZ/rFeyrxNddSXik/hyVlMKuo0V0aVn9zUznO1WE/2N4Xrf+o6bLnYbbfDbKjd8j1Gyv4SJ3fxsbUtcHcOo7P754xw1PF3n1jzlYKaF946plO/zwVerL4ap14cr6ci2evNueyDPFrB3vQ+qqhhxa1IBXHq67oc/BPpfK/UF93ktKYde/RXRpUX097txcZbANwNbIwoptKmLOwUox56A+TW1+d7vG1rRtrGLZVv1T/Yzcck6cL+HFhxyxUymwtIDXHnMiJVPDwTOmiSHmLBNXsrCAft0csLexICK6fjSYrSwVtPd3IPx0jsH68NM5dGlYfUfdlRQKcFRZkllo2Jk4KSyAtHwNX/9d/0b1WVlC+xAbwo8aPkAIP5ZPl2bGnz52bmJL+LF8g3VbjxTQIcS22jIxuLsLq/flUlisaz0rLRUoLRUUVeqUU5eUX3Wq0s0U7G+Jr6cl4RH6OlhSCrsOltAl1LSjsJwddNfKzBzjHZU3k74toa+fFW2JGqYXdm6hMtgGLrcljG9jYQH9HrDXxYKo6uOcs70F5eVasvPN+9DGylJB+0B7wqMNR6SFR+fSJaT6KUNXo1JaUKQxUhdqmIZ0swX7WuLrbkn4P0bKRMvq64KufVmpTPxdtU3aJEBJ4i9+xK7x44fJ7gT7mr9D7WqsLBS0d3chPMkwtocnX6SLp/FOaoCXGgXSyNGeqUdPGv25ytKSojLDsq4uK7vmaUjmYGWhoL2bC+HJlc5FykW6eFR/LgAOP9qdpN49+aN7V+738qjLbApx09TqcUm7du2Ijo6mWTPDeeXR0dG0adPGFPkyysPJEqWlgtQswwZsalYZPm7Gg7GPqyWpWWWV0muwUirwcLYkJbMMH1elkTS69dfrsU52rB7vjZ1KQXJmGWETksnIvXmNgsvnITXT8HemZpUR5F398fi4GTtPhue1X3c72jW1puNryZU3r7D5gJofdxZyPlVDsK+SaS+78Oc8b9oPSaakmqd5om5U1JdsY2X7OupLdpmuvjhZkpJ1bU8RQnyUDHvMibnrspm5JpNOzWxYONSD4lItK//Mq90B1aCi3Bspw0FeNZR7V2XV85Otr/v6c6gxksay1r978CNOnDhfQsQJw5uKsPFJbJjiQ976YMq1un088l4yOQWmiSHmLBMALRtaE/FJADbWCvLV5fSelkx0Qv0IDB72St25yTOcBpmaV4qP47XN/R9znx/21hasPaqfVtqloSODO3nRZu4xk+bXVDycLh13TqUynlOGj4vx8uvjoiQ1p1KZyLl0XXVUklKpvnRsZEOrQBsGL0mqWJdfVM6+U4VMfNqD6MRiUrM1PNvVmbsa23ImxfhUVHPw8dB1fFS5pmaUE2Tim8C5YxzZc6iEqJi6G/F3rWqMazfYlgBoGWxFxGe+l2KBlt6TLhJ93ngsUFkpmD3ElVXbC8grNG8HlIfD5ThhmNfU3FJ8nGr/jpCt0TmM7u7N7jN5xKQX82AzJ3qFumCpqD/D6H3cq2lfZpYT5FN9XbiWMnHgRDEvzizhdIIGb1cL3n/RmX2LfbhzYDKZN7ENfb08VCqUFhakFhley1PVxfj4GX+w2djRntntWnDvlj2UaY2X561JqYxu0YjdqenE5BXwoK8nvRr41KvyUJn+XBh2qKWqi/HxNd7Jmqwu4tUDhziYmY3K0oIXGgay/cF7uf+P3exJy7gZ2f7vMX8f/n9GrTpZ3njjDd58803Onj3L3XffDcD+/fv57LPPmD17NseO6RuTrVu3rrJ9cXExxcWGAUmluvYh45XLh0IB1cSpatLrgtSV2xjdZy1K4o6jatoMT8DD2ZJXH3Vi7QRv7nozkbScuhniNuAhez4fo+8hfmycrge58vm42jkyug2KinUBnpYsGOlGj7dTKa6h/bt2h/6Jd1RcKZEnSzi/1p/H7rZl3R7jc5FF3bresmCsLhhbXxMLhYLIM0W8t0L3MuwjsSXcGWjNsMecTdLJMuABBz5/Uz80+7GJyUbzqKvHNata7qvWfaPnsPJ+rvF321grGPCAA9NWVR0ivHikJxezy7h3TBLqknJeecSJ3z7wpeMbF0jJNF0MMUeZADh1oYQ2IxJwcbDg6XscWDHGm/vGXqg3HS1QuzIE0L+NO1N6BNBr+SnS8nU3yQ4qC74b0JhXf4olo9D8N841MVoPaioTlX5YUSaMbDS4uyv/xhfxT4xh4/uFTxP5epgfSZ83RVOm5VBcEav25tAu2HzvoRjwqA2fv68fdffYG7p6Wptr6vX4dJwjrZtY0XWQeW4sBjxkz+ej9U/JHxufClx/uTC6jZE6dCqhlDavJOliQTc7Vozz4L5RKVU6WpSWsHqSJxYKGD6//tx0VT1GhdGyf63e/DGBL58L4uTklmi1EJNezPKIDAZ1Nt/IhQFhdobty3d17w6pfH2sVfuy0jZbDuhjw3EgIiqNmB/8GPiIPfPWmv7BjKkZi4fGTomFAlbd24HJR09yJq/61w+8+fe/fNm5LSd7PYQWLTF5BSw/G8+gxoEmzrnpXc892um8fE5f8f6V/emZNLC35e3mTdmTFlF3mRTiJqhVJ8uzzz4LwNixY43+7PLFRqFQUGZk/tysWbOYOnWqwbrJkycDL9T4e9Nzy9CUaS89ZdZ30ni5VO0lvyzFyBNaLxdLSjVaMnLLLqXRGE1T3T5rUlisJSZZQ0yyhgMn0zi9rAGDH3Fk9prs697Xtdi4t5AD0fpzobLStXR93C0MbsqudjwpmVWfNHm5WlRs076ZNd5ulhz8wrfi50qlgm6hKkb0dkQVFk+5kYcNKZllnE/V0CTACpBOlptJX1+MlO3s66gvzob15VokZ2k4kWDYGxedUMLT95hm6PPG/QUcOKVvlFWUe1fL6yv3V6n71cYcZ32ay7/vWn/3M/faY6ey4Ns/DBuO3dvY8ngnO1yfiat4Wvv6p+mEtbNl4EOOfLg2u9rjuFbmLBMApRqISdbdRB08U0zHJire7OXC0E+rvvjvZksv0OjOjaPhsHcvB6sqT60r6xvqzrK+jfjfytNsP6OfbtTI3YZgNxt+HXRHxTqLS50RpR/eTbM5h4nNuHnTSY1Jz7103JVGrXg5W1YZ3XJZSramanonpa5MVHq5ta21gv73ODFpTdW/cWxqKfdPOY+dSoGTrSUp2RpWj/In7qL5RrJs3FXMgeP6m3mDa2q6/iLn5WZR5Yl+bS1815En77Oh2+BMEi+a56n9xr2FHLhiZJ3K+tJxu1WKa0ZGtl3JaFvCxZLUSp3EpRqISdKVr4OnS+h4h4o3n3Zi6Fz9uVdawtrJngT7Kuk+OsXso1gA0vMv1ZdKo1a8HJWk5tW+IzU9X0Pvz2NQKRW42ytJyill9lP+xKWbsS78pebAiZSKf1fUBTdLUjKuqAtXtBWNqbZM1LBNYZGWf2NLaBJQP95PVJ304mI05eX42BqO1PCyUZGqrhrbHZVWdPRwpa2bM5920j2EtlAosFAoKH3+SXr8sY8dKemkF5fQe+cBVBYWuKusSVIXMbtdC+LyC6vss76oOBc2Rs5F0bVPC96fnsnzDW/9dyIKUauXZcTFxdW4xMbGVvzXmPHjx5OTk2OwjB8//qq/t1Sja5iHtTV8yhXW1o591czrj4guIqyt4fzuHu1siTxTjKbscpqq++zRrvp9Xg+FQlFxYaoL+WotMYmaiuXEuVKSMzSEddAfj5US7gu1Yd/x6hvzEVHFBtsA9Ohoy75Lc6S3Hyyi5UtJtHkluWL552Qx3/9RQJtXko12sAC4OVnQwFNJsgmfwotrU6qBg2eLq5T/668vdgb15VrsPVFEM3/Dm9Wm/tacv2iaEQv5ai0xSZqK5cT5S+W+nT7vVkq4r5UN+05UX48joosJa1ep3Le3q9imIuZUShPWTp8mLkVzXb978MNObNxfUOWlfnYqXZyoXJfKy3XvLTAFc5YJYxQK6jQ+Xo/SMi0HE/MJq/QJ5rCmzuw7V/2T1P5t3Pmmf2MGfH+GTdHZBj87eVFNy4+P0Gbe0Ypl44ksdsTk0mbeURKyzT8tprQMDsYWEdba8MWVYa0d2HfKeMd4xBk1Ya0NO0x7hNoTGauuUib6dnZCpVTw3R7Dd91cqbBYS0q2Bhd7Cx4OdWDDP+Z7cp1fqCUmoaxiORGrITmtjLC79aNtrZRwX3tr9h298b/foncd6dPdhu6vZXIuyXzXySoxtaItob9hqmhLRNUQU08UE9be8CarR4eat4GqseByB0uTACseGpNSb6aMlJZpORhfQFhzw3eMhd3hxL7Y/Gq2unbFGi1JOaUoLRQ83caVDceyb3iftWW8fVlmvEwcr74uREQVE9axUpnoWHOb1NoKmgdZkZxRv9uOpeVaDmZkE+Zn+NLjMF9P9qVlVkmfW1pKy43bafPbjopl6ek4Tubk0ea3HRxINxzhWlxeTpK6CKVCwdOBfmxIqH66vrmVlms5mJlNmI/hV8DCfLzYl171XFSnrauLfEWoLpn7K0L/oa8L1aqLeNWqVXh7e/Pyyy8brP/6669JS0vj3XffrXF7lUp1XdODrjT3l2xWvuNN5JliIqKLGPKoE4FeSpb+rnsJ2cxBbvi7Kxn4sW7azNLfcxnxpDOfDHHny825dG5uw+CHnXh2dmrFPhesz2b3x/6M/Z8LGyIK6NXZnofa2tJ1TGJFGnsbBY399E8ugn2sCA2xJjOvnIQ0DXYqBe8968rG/QUkZ5bh7mTB8MedCfCw5Mc9N37hvR7zf8xjwnPOnLlQypkLGiY870xhcTmr/tAPTVwxwZ3EtDImfJkNwIKf8ti90JuxzzqxYW8hve6x46H2NnQdoXuKka/WEhVneINcoNaSkVNesd7eVsGUl5z5eXchyRllNPRRMvNVF9Jzyli3u/72vlemKCjFOl7/N7O6UIAqOosyZ2s0ftW/Qb8+mrsum5VjvIk8U0TEySKGPOJMoKeSpZt0NzwzX3LH392SgZ9cqi+bchjxhDOfvOrBl1ty6HyHDYN7OPHsHP3TLCslFZ/dtVYq8HdXEhpirWuQXRqlMG9dNvs+CWB8X1fW7smnUzMVQx51YsjCunvx5/z1OUzo71Lx9ZoJz7pQWKxl1Q79DduKd7xITNcwYbnugl9R9/tWqvuj9XW/IuacvhRzehrGnGv93QCN/JR0a2VDz4lVG0oR0UVk5Zez4h0vPvg+C3WxllcfdSLYx4rf/zZd/TFXmZgx0I3NkYUkpGlwtLOgfzcH7m9lyyOTkqgv5u5KZuWzjYlMyCfifD5D7vYi0EXF0v26Y535aCD+ztYMXH0W0HWwfPtsY97ccI798fl4X3p3i7q0nNyiMoo1WqJSDDsqstW6p92V15vT3N8yWDnSn8jYIiJOFzLkIVcCPaxYuk3X4J/5rBf+bkoGfqb7Wy0Nz2LEw2588qI3X27PonNTOwZ3d+XZBReq7Htwd1fW/5NHppHPt/cItUcBnEoqobGPNR+94M2ppBKW78yuy8O9bvNXFTJhsD1n4jWciS9jwmB7Cou0rNqsvxFYMc2ZxItlTFiku3ZYKaFFiK6JZW0F/l6WhDZV6upEgu5cfDbeiQGP2tDrrSzyCrR4u+t6U3Pyyyky7wAnAOb/lMuE51wufQWoVNeWKKrUlhjvQWKahglfZQOw4Odcdi/wYWx/JzbsVdPrHlseam9L1zf0MW/GKy5sPqAm4WIZjnYK+ne35/5QGx55V9cus7SAn6Z60a6JNY9PSMXSQlHxGfvMvDJKzTzzbu6fqawcGEzk+QIi4goYco8nga7WLN2jG601s5c//i5WDFxxrmKb0EufYnZQWeDpoCQ0wJYSjZboFF0Z6tTQHn8XK44kFOLvYs2Ux/ywsFAwZ1tKld9vTvN/zGXC884VX4aa8LyTrn25rVL7Ml3DhC9015SK9uUARzb8paZXV1se6mBD19f17fCPhrvw61418Rc1eLlY8v6LzjjZW7Bii36/ro4WBHpb4uehKwvNAnXxNiWzzGSjympjbnQMK+9pT2RGNhFpmQxp0pBAezuWno4DYGbbFvjb2TBw7yG0QFS2YbvgYlEJRWXlBus7ebjib2fDkcwc/O1smRJ6BxYKBXOOn72Zh3bd5p48w8rOHYnMzCIiPZMhjRsSaGfH0jO6h+4zQ+/UnYuIgwC82awR5woKicrJxdrCgucbBvJMoD99du+v2KeVhYIWTrpOTWsLC/xtbQl1cSZfoyEmv/opV0KYW606WT7//HNWrVpVZf2dd95J//79r9rJciPW7i7A3SmdSc+54uuq5Pj5EnpOTCb+ou6q6+tmSeAVL5s8l6qh58Rk5r3mweuPO5OUqeGNJen8csWnmCOii+k/K5XpA92Y9qIbMcml9JuVyt+n9K2cDk1V7JzjX/Hvea/p3n79zbZcBn2SRlk53NHAioEP+eDhZElGXhn/nC7m3reTOFHNy9zqypwfcrFVKVj8lhuuDpYciC6mx9sXyVfrh9oGeikNnphHRBXT/4N0pg92YdpgF2KSNPSbksbf0df+pK6sDFqFWPPiww64OFiQnFHGjsNF9JuSbvC76zub45k0eHF7xb+9Zh0CIKd3MKmzO5srW7Wydnc+7o4WTBrghq+bkuPniuk5OUlfX1wtCfTUdx6eS9XQc1IS84Zcqi8ZGt74PM2gvvi5KTnyqX5e8DvPuPLOM67sPKbmgXG6zonIM8X0np7MrJfcmTTAlbgUDaM+T2fVzrrrcJyzNhtbawWLR3jg6mjBgZPF9BifbFjuPZWUX/FtwIgTxfSfmcr0l66o+zMN6/7aXQW4O16KOW6XYs77+phzrb8b4OWHnUjMKKvytSLQfV3okfeSmfGSG39+6IeVpYKo8yX0mpLCsVjTjXgwV5nwdlGy8m1vfN2U5BSUcSyuhEcmJfHH4frT2bD2aAbu9komhQXg62TN8ZRCei6LJj5Ld/59nawIdNWP0HqtszdWlhYs7hPC4j76T1R+889FBq2puy/tmdraiFzcHS2Z9LSH7rqaUEzPWfHEp+uuXb6uSgI9rigTaaX0nBXPvIHevP6wK0lZGt5YnsIvBwxvHpr4WnNvczvCpp03+nud7SyZ9awXAe5KMvPL+PlAHu/9cPGGR0iZ2pxvCnTX1PFOuDpZcOB4KT2GZZF/xfSVQB9Lg2uqn6clR9bov5LxzkB73hloz87IEh54VdfJO7yvboTYrq8M37vx0qQcVvxq/noxZ3UutioLFo9yw9XxUlvindRraEukMX2wK9NediUmqZR+Hxi2JbxdLVk5wRNfN0tyCso5FlvCI++mVnyaN8BTSa97dOfm6Ff6dhfA/aNS2HXUvE+51x7M0sWJnn74OllxPFlNz8VniM+8Mk4YPkg8MuHOiv/vEGTPc53cOZdRTPDEfwHdJ82nP+FPiIeK/OIyNkXl8MKKuGo/+Wwuc1bl6crEaDdcHSx0ZWJMmmGZ8Lak/IqXcEQcL6H/1HSmv3Jl+zLdoEwEeFryw2R3PJwtScsuY/+JEu4emkJ8qv74n7zHlm8m6OvKmim6+jVleQ5Tl1c/Uq6urT2XiLvKmkmt78DXVsXx7Dx6bo8gvkBXh31tbQi0v74vptlYWjC9TXNCHO3JL9WwKTGVF/46SE5p/Xl/mTFr4xNxV6mY1PIOfG1tOJ6TS8+de4kvvOJc2OnPhbWFBR+3bYW/rS3qsjKiLqXfnKTvgPOzteVIzwcr/v1Oi6a806IpO1PTeGD7npt3cEJcJ4W2Fm/qsrGxITo6muBgw2/Ax8bG0qJFC4quY+6dQWYeuXUapXVBu6URAIr7jDdI/0u0u4IAUDD1Kilvb1omA6DoWb+fXtQ17abGACge/m/HCADt1ktxQsoEAIq35eV42o91nb+KvifMnBPz0q5tAYCibf16+m8O2sM+ACgeOGfejJiZdkdDABTDI82bETPTLu4AgKJbvJlzYn7a3boHAopv15s3I2amffEpABSrfjFvRuoB7YA+5s7CTaM4utTcWTBKGzrU3FkwuVrN9G/QoAF79+6tsn7v3r34+fndcKaEEEIIIYQQQgghbjW1mi70yiuvMGrUKEpLS+nevTsA27dvZ+zYsYwZM8akGRRCCCGEEEIIIYS4FdSqk2Xs2LFkZmYyfPhwSkp0cyptbGx49913r+krQUIIIYQQQgghhLhJbtMv+dRHtepkUSgUfPjhh0ycOJHo6GhsbW1p0qRJrb8YJIQQQgghhBBCCHGrq1Uny2UODg507NjRVHkRQgghhBBCCCGEuGXdUCeLEEIIIYQQQggh6rnr/qawqK1afV1ICCGEEEIIIYQQQhiSThYhhBBCCCGEEEIIE5DpQkIIIYQQQgghxO1Mvi5008hIFiGEEEIIIYQQQggTkE4WIYQQQgghhBBCCBOQ6UJCCCGEEEIIIcTtTL4udNPISBYhhBBCCCGEEEIIE5BOFiGEEEIIIYQQQggTkOlCQgghhBBCCCHE7Uy+LnTTyEgWIYQQQgghhBBCCBOQThYhhBBCCCGEEEIIE5DpQkIIIYQQQgghxO1Mvi5008hIFiGEEEIIIYQQQggTkE4WIYQQQgghhBBCCBOQ6UJCCCGEEEIIIcTtTL4udNMotFqtzM4SQgghhBBCCCFuU4q/vzJ3FozSdnrF3FkwOZkuJIQQQgghhBBCCGECNzxdKDc3lz///JNmzZrRvHnzG9qXYtxfN5qdW5p2dlcAFJ0vmDkn5qeNCABA0fOsmXNiXtpNjQFQMNXMOTEvLZMBUAw8auacmJ92RSgAiqEHzZwT89IubQ+A4pEYM+fE/LRbGgGguP+8eTNiZtqdQQAonok2c07MT/uTrj2mGPGPmXNiXtpPOwKgeOCceTNiZtodDQFQDDhu3ozUA9pVLQGJExUxQq6hFdfQ/wSZv3LTXPdIlr59+/Lpp58CoFar6dChA3379qV169b8/PPPJs+gEEIIIYQQQgghxK3gujtZdu/ezb333gvAunXr0Gq1ZGdns3DhQqZPn27yDAohhBBCCCGEEELcCq67kyUnJwc3NzcAtmzZwtNPP42dnR2PPfYYZ86cMXkGhRBCCCGEEEIIcQO0ivq53Iauu5OlQYMGREREUFBQwJYtW+jRowcAWVlZ2NjYmDyDQgghhBBCCCGEELeC637x7ahRo3juuedwcHAgKCiI+++/H9BNI2rVqpWp8yeEEEIIIYQQQghxS7juTpbhw4fTqVMnEhISCAsLw8JCNxgmJCRE3skihBBCCCGEEELUN/J1oZumVp9w7tChAx06dECr1aLValEoFDz22GOmzpsQQgghhBBCCCHELeO638kCsGzZMlq2bImNjQ02Nja0bNmSr776ytR5E0IIIYQQQgghhLhlXPdIlokTJzJv3jxGjhxJ586dAYiIiOCtt97i3LlzMmVICCGEEEIIIYSoT27TL/nUR9fdybJkyRK+/PJLnn322Yp1Tz75JK1bt2bkyJHSySKEEEIIIYQQQoj/pOueLlRWVkaHDh2qrG/fvj0ajcYkmRJCCCGEEEIIIYS41Vx3J8vzzz/PkiVLqqz/4osveO6550ySKSGEEEIIIYQQQpiItp4ut6FafV1o2bJlhIeHc/fddwOwf/9+EhISePHFFxk9enRFurlz55oml0IIIYQQQgghhBD13HV3shw/fpx27doBEBMTA4Cnpyeenp4cP368Ip1CIS/WEUIIIYQQQgghxH/HdXey7Nixoy7yIYQQQgghhBBCiLogXxe6aa77nSxXSkhI4MKFC6bKixBCCCGEEEIIIcQt67o7WTQaDRMnTsTZ2ZmGDRsSFBSEs7Mz77//PqWlpXWRRyGEEEIIIYQQQoh677qnC40YMYJ169YxZ84cOnfuDEBERARTpkwhPT2dpUuXmjyTQgghhBBCCCGEqKXb9Es+9dF1d7L88MMPrF69mkcffbRiXevWrQkMDKR///7SySKEEEIIIYQQQoj/pOueLmRjY0PDhg2rrG/YsCHW1tamyJMQQgghhBBCCCHELee6O1lef/11pk2bRnFxccW64uJiZsyYwYgRI0yauRsx7G4fYsd2QD2tC5Ej2tC1oVO1aXvf6U744Du5+P5d5Ey5m33DWtOjiUuVdM42lnzaK4SkCZ1QT+vCidHteLSZax0eRe1NHuxE4kZfCnf6s+MzT1oEX33QUp/7bYla5U3RLn+iVnnz1H02Bj+P+8UHbURAleXTt10q0hj7uTYigLefczD1IV7VsMeciP06CPX6ECIXBND1Tpsa03draUPkggDU60OIWRbEaz0Ny0yLQGt+es+HuOVBaDc15s1ezkb34+duycq3vUlfHUzBLyEcXtSAdo1VJjuum8X2n4v4Dd1JSNd1NG22Cvs/EsydJZMb1t2d2I/vQP1lKyKnNqFrU/tq0/o4K/l+aCAnZzejbHlr5g3wq5Kmd3tn/pnShKzFLcn/oiWHP2jK813qZ4y40rD7PImd3hL1orZEjr+Dro2rr68+Tkq+fzmYk1PupGxxO+b9L8Bouje7e3Fyyp0ULmxL/MxWzP1fACqled9qP+xxJ2K/CUS9MZjIRdcQE1rZELkoAPXGYGKWB1aJCQB97rEn6vMGFG0MIerzBjzVxbAMTX7eFe2WRgZL8qoggzTLx3hWSRMxz//GD/g6TX7JmcSf/Cnc2oAd871p0dDqqtv06WZH1De+FIUHEvWNL091ta027bgBTmh3BjFvhGGd6H2vLVvmeJG2IQDtziBCG1/9995Mwx52JfazRqhXNSPyw4Z0bV79MQJ0a2FH5IcNUa9qRsxnjXith4vBz3dMDUT7U/Mqy2/jG9ThUdSNYfd6EjulNep57Ykc24KujaqPHb1DXQkf0ZSLs9qQ81E79o1pTo/m1bfN6pPJA11I/DGAwi2B7Jjnc+11Y7kfRVuDiFrux1Nd7Qx+PvRJR45+5UfOb4Hk/BbIvk99eKRT9WVr6Wh3tDsa8ubT9fecDXvIjdj5TVF/04LIGY3o2syu2rQ+Lkq+fz2Akx83oey7O5n3gs9NzOmNMXVMAHC2s+DTV7xJ+rIJ6lXNODE/hEfb6q8ncYsbGY0bn77iberDq1Z9vYZeaekbHmi3NOLNp4y30f/ztIr6udyGrmm6UJ8+fQz+/ccffxAQEEBoaCgAR48epaSkhAcffND0OayFvq09mP94CMM3xLD3XC6v3eXD5kF30mLuIRJyiquk7xbsxLYz2UzYep5stYZBHbz5dWAL7lp8lCNJBQBYWSrYNrglFwtKeeb7aC7klNDAWUVeSdnNPryrGvu8I6OfdeClaZmcTtDw/ktObFvgSbP+KeQXGp+Md3dLa9ZMc2Pil7ms26Wm9322/2fvvqOjqN4Gjn832fTeCyEQOkgHfaWIioIIKoIKiv7AShOkiCigINJUlKYixVBEVLCgoJQAKiBEMKAigdAC6b2XTbKb7PvHhiyb3YT0Dfh8ztlzYHJn9s7duc+9c+fODNsXetB3XAonzhYBcPvzyVheNyzXsaUVB1Z58c1BVdky3yHxBtt9sJctwbPd+O5XFQ1pRD9HVoz1YuLqFI6eVTHuQRf2vONPh/HRxKRojNI391Gy+x1/1u/N5pkPkujTwY7VE71IySrm+6O6Y8DeRkFkgppvjuSyfKynye91dbTg6AcB/HpaxYNz40nOLKalnxWZuY3vOLkRRb6GwrZuZA9vif/kI+bOTp0bcYcrK572Z+LncRy9kMe4ez3Y82oQHWadJybd+CHeNlYKUnI0LNqVzLQHvExuMz1Pw6JdSUTEF1JUrOWhLs5sfLEpydkaQs7k1Pcu1ciIHm6seCKAiV9Fc/RyHuPu8mTPpFZ0mB9OTIapcrAgJVfNoj0JTLvPdOdu1B3uvDusCc9/fpVjkXm08bZh05jmAEz/xjxvpBvRz4EV4zyZ+EkKR8MLGDfYmT0L/egwNqbimLDAj/V7snnm/ST63GbL6pcNY8Kd7W3YNtuHtz5PZ8fRPIb1cWD7bB/6vhrHifP6tubM1SLun6WPjcUlxnF4z5/5PLcsuez/ReqGvXF65lPOTH/CmWffTeVCrIY3/+fC/g+8afu/eHJVFbQbHazZNs+Tt4Iz2fF7PsP62rP9bS/6Tk7kxLkig7Q921oz9mEn/rlUZLQdB1sLjp4p5JtD+Xz2mke97F9NjejtxIpnfZj4WSJHI/IZN8CNPbMD6TDtMjGpJo4bbyt2z27K+gOZPLMqnj7t7Fn9oq/uuDmuiwHDl8Zifd2Ao4ejJf982IJvQrMbbL/qwoju7qx4LJCJ26I4GpnLuL5e7JnYhg4LzxCTYfw792vlyP6IbGbvjNP1te70ZNe41vzfB+f4OzbfDHtQNTOfLK0b76VyIUbNm/9zZf9SH9qOjqukbtiwba4Xb23IZMeRfIbdZc/2eV70fSWhrG7Epmh4Y30Gl+J0cXbMA478uNCbbmPjOXvVMPYO7WPP/7W3Ic5ErGosRtzpzIrRvkzckMDRC/mMu8+NPa83o8Nrl4hJM9GWKEvb1B9TmPZg46r3lamPmGClhP1zA0nOKubxD2KJTVPT1NOKHFVJ2XZuf+OqYR+8qQ0H5jXjm9CG6Vs09jYUYGgve/6vrS1xJn4HIRpalWayuLi4GHwee+wxHnroIZo2bUrTpk156KGHGD58OC4ujWPUcHrfJgSHJRH8ZxIRKSqm/XSFmKxCJtxpepR82k9XWHo4jrDYXC6lFTBnXxQX01Q83N69LM3zPX1wt1fy6OfnOBaVQ3RmIUejsjmdkNdQu1VlU0c6smhTDjsOFRAeqWHMgnTsbRWMGljxFYWpIx3Z/2ch736ew/koDe9+nsPBsEKmjtRflUrNLCEpXf95qI8tl2I1HPpLHwiv/3tSeglD77Lj11OFXIlv2EGG6cNcCQ7JJnhfNhExaqatSyUmRcOEIaaP0fGDXYhO1jBtXSoRMWqC92WzYX82M4brr7iGXSxk5oY0th3OpbCCE6DXH3cjJkXD88uT+fNCIVHJGn75R0Vk4s0X8PPv9idtWhdyB958V1erYvogT4IPpxN8KJ2IhEKmfRlPTLqaCfeZ7uxFpaqZujWeLUczyMo3fTwfisjjh5PZRCQUEplcxKr9qZyOUVU6Q8bcpt/vQ/DRNIKPphGRWMC0b2KJyShiwt2mB5Ki0oqYuj2WLcfTySowXQ69Wjhw9HIuX/2ZQVRaEfvP5fDVnxn0DKw4BtW36cNdCd6XTfDeHF1MWJumiwkPmb4qPH6Isy4mrE3TxYS9OWwIyWbG465laaY+6sr+Uyre3ZbJ+Vg1727L5ODfKqYOM4wzmmItSRnFZZ/UrBLKK1QbpsnINU5Tn6Y+7sSiL7LYcURF+BU1Y5akYm9rwaj7Kz52pz7uzP6wAt79Mpvz0Rre/TKbg6cKmPq4YZk62CnY+qYnL32QZnK/vtifx4LPszhwsmEH46ti+sMeBP+SSfDBTCLiipi2KYmYNDUTBpqeoTZ+oCvRqWqmbUoiIq6I4IOZbPg1kxmP6PsTGbklJGUWl30GdHEgv7Dkphtkmd7fh+DQVIJDU4lIKmDadzG62HGXt8n0076LYemBRMKi87iUUsicXXFcTCnk4Y6uDZvxapr6uDOLvtANloRfVTPm3ZQq1g0V736ZxfkYNe9+maWrG9fNQvkpVMWe4youxmq4GKvhzeBMclUl3NnBcOarv6clH09x5+lFKagb8fWa6YM9Cf4tg+DfMoiIL2TalkRdXbnf3WT6qFQ1Uz9PZMuRTLLyGzbe1UZ9xITn+7vi7mjJo+/HcOy8iuhUDUcjVJyO0vevU7OLDeLGQz2cuJRQxKHwhhmgbOxtqL+HJR9P9OLp95NQF8vTXYX5VWmQZePGjVX+mJuVpYIeTRwJuZhpsDzkYia9m1VtiqVCAU42lqTn60+MH2nvTmh0Dp8MbUninDv4d2o3Zt0TgEUjm+EU5G+Jn6clIScKypYVqeHQX4X07lTxM3N6dbQ2WAdg3/GCCtexUsIzD9iz4aeKB5m83SwY0seW4F0NOxBlpYQerWwIOWXY8IT8lU/v9qanNvZqb0vIX4bp953Mp2drG5SWVf/uR+50IOxiIdtn+ZL0ZXNOfdSUFx9ovFN7/6usLBX0aG5vNLsk5EwOvVvV3YBI/w6OtPWz4fD53DrbZl2yslTQI9CekHOGJ3ch57Lp3aLmt/j9fimXHoH23N5cN6gS5GnN4I7O/Hwmq1b5rSkrJfRobUPIKcOT+JBTN4gJp8rHBJVBTOjV3jjO7DtpvM3WTayI29qMyE2BfPWGN0G+xpNI7+lsS9LXzTn/WVPWTfHCy6UagaeWgvyU+HkoCflTXz5Fajj0dwG9b6v4Vsdet9kYrAOw74TKaJ1Pprjz8x8qDp40bGMaOysl9GhhS8g/hm1YyD959G5r+vaAXm3sjdLv+zuPni3tKmxLXujvytdHs8kvvHlODKwsFfRo6kDIOcM6HXIum95BVYuhur6WhUFfq7Epqxth5fpU/xTQu5JbJXp1sDFYB2Dfn6oK17GwgJH3OuBga0FouP7EWqGALbM8Wboty2h2S2NiZamgR5AdIacN27qQf3Pp3cZ8g+t1rb5iwiM9nQi9oOKTF31J/Kw1/y4LYtZwDywqOEuzUsIz/ZzZ8GtmbXepShp7G6pQwJbXfFj6bSZnoxpvPWkUtI30cwuq9tuF+vfvz/fff4+rq6vB8uzsbB599FF++eWXuspbjXjaW6G0VJCUYzhVNSmnCN82rlXaxqt3NcHBypLtp1PLlrVwt6W/my1b/05m8KZwWnvY8cnQligtFSw42HieVeHroYtcSemGlzuS0otpZqJjf/16pta5tr3yHr3bDldHCzb9XPEAypjB9uTka/n+t4a9OunpbKk7BjLL7U9GMb5upvfH182SpIxy6TOLsVIq8HS2JDGjapePWvgqmTDEmWU7Mlm8LZ072tqyarwnhWotW35pnLeL/Bd5OpUeI1mGnfukLA2+LtUOiwac7SyIW9EBG6UFxSVaJn4ex4HwxjnI4umo1JVDtmGnJClbg69zzZ+LsS0sAy9HJb/PaItCocDKUsHqQ8m8ty+ptlmukbKYkFHu984oxte9GjEhQ6OLCS6WJKYX4+umNJFGt/ya4xGFjF6azIU4NT5ulrz5lBvHljXhtnExpOforsbt+TOfb47kEZWkIchXyYLR7vzynj89JsdQ1AD9xWtlkJRheHUwKaOYZj6VtBvupsrIsExH9renextrbh+fUIc5bhieTsqK44Sr6YEEX1dLk+mtlAo8nZQkZhr+7fZWtnRqZssLn95c5VMWO3LK7WuOGl/nql1YeLW/Lw42lmw/lV4fWawT+rphfJzXtm4AdAyyIvQTP2ytFeSqtAybm8y5604SX3/KBU0xrPqucfcfKm5Ti2vdpjYm9RUTWvhY0b+jPVuPZDN4cQyt/az55EUflBYKFnybarTNR293wtXBkk2/NsyFi8behr4+whVNsZZVP5rnQo4QplQ78v32228UFRnfa1tQUMCRI1V7bkNhYaHBg3MBbGzq9sGg5QfFFArQVmGk7Mkunrx9fyBDPz9LSp6+obNQKEjOK2Ls95co0cKpuDz8na15rV+AWQdZRg20Y+3r+imKQ2bognH5fVUobjxQaLSOiWXXvPCQA3v+KCAhteIpns8/7MDWffkUGh8uDcJkGVRSCKaOGVPLK2OhUBB2sYA5m3Wdxr8ji7gt0JoJQ1xkkKURqu4xUhU5BSV0fesCjrYW3NfBiWVP+ROZUsihiMZ3a+E1NYkXlbm7jSNzHvRj4lfRHL+SRytvW1aOaEpClpqFuxNrldfaqG67YJxeFxSuX8fkNq9bujdMf5XuzFUIPVvA5Y2BjBngxPLvdR3C7Yf1x0Z4VBFhFwuJ2tyMIXc4sONo3R83o+53YO2r+qnqQ97QPQumTtoNhaJsnQAvS1ZOcmfga0lmawfqgsm2sZrpwfC4uOaF/q78G1XAn5durlk+15Tfpyr3tXq48/Zgf4auu0RKbuOZyTLqfgfWTtffMjpklm5guDr9o2uqUp/Ox6jp+mI8ro4WPNbPns1veHL31ETORanp3saaKY85031sPDcLo3hoYtmtoK5jgoUCkrOKGbs2gZISOBVZgL+bkteGepgcZHnhPlf2/JVLQkbD1p3G2IZ2b2XNlKEudJ9knue9CVGRKg+ynD59uuzfZ8+eJTFR31EuLi5m7969NGlStbchLFmyhPnz5xssmzdvHnB/VbNTodR8NZpiLb5Ohre5eDtak5Rb+SXBEZ09CX6sNU9sjeDgJcPR0IScItTFWq5/1tK5ZBV+ztZYWSrMdv/fzt8LOH5Wf3XYxkoXwHw9LElM0w+AeLsZz1S5XmKa8awVb3fT6wT6WnL/7TYMn5VW4fb6drGmXTMrRr7Z8FeoUrOLdcdAuVkr3q6WRrNbrkk0McvF28UStUZLWnbVb4JOyNBwNsbwbOJcTBGP9Wn4tyuJiqXmlB4jroYh0NtZSVJ27TotWi1cTtYdA/9EF9De34ZZD/lwKCKyVtutD6m5Gl05uBjOWvF2UhrNbqmOBQ/7s+W47jkvAGfiC3CwtmDdM81YtCex1gNZ1aWPCUpAP8Dv7Wp8pe0akzHB1TAmJGZoTMeZSma+5Rdq+fdqEa39K54plJheTFSyutI0tbHzaD7Hz+nLoazdcLcg8bqY7+16g3Yj3fgqprerRdk6Pdpa4+Nuycl1fmV/V1oq6NfZhknDnLAZEE1JI34UQ2qOxnSccFGSlGk6TiRmFptMr9ZoScsxLEs7awVP9nFm7raUus14AyiLHU7lYoejFUk5N+hrdXcn+OnmPBF8mYPnG9dzaHYezef42evqhvW1umFpWDdMXKW/num6YVyf1Bq4HK87lk5eKOL2djZMecyZ8cvSuKuTLd6uFkRv07/BTWmp4MMJbkx93JmgpxrPSWVZm+pS/tg3nsVxM6uvmJCQoUFdjEE8PBdXiJ+bEiul7ji5JtBTyf2dHBj+QcP9/o25Db2rox3erpZEb9G/cUhpqeDDlzyYOsyFoDHR1drXW94t+iafxqjKr3Du2rUr3bp1Q6FQ0L9/f7p27Vr26dGjBwsXLmTu3LlV2tasWbPIysoy+MyaNavGO3E9dbGWk3G5DGjlarB8QCtXjkVV3Jg/2cWTTU+0ZtTX59l9PsPo70ejsmnlaVs2uwGgjZcd8dmFZn3AUm6+lsuxxWWfs1c0JKQWM+B2/cwgKyXc3c2GY/9WfCkx9EyRwToAA++wNbnOc0McSM4o4edjFV95e+FhB8LOFXH6UsPfG6nWwMlLhQzoZngf8IBu9hw7ZzrPoecKjNIP7G5P2MVCNNV40NzRswW0bWI4wNemiTVRyXKPaGOiLtZy8mo+A25zMlg+4DYnjl2q25kDCjD7q4sroi7WcjI6nwHty5VDe2eORdb8Fid7awvKP/y/uESLAv0VvIak1sDJi4UM6GZ4z3z1Y4KdQUwIPWe8zYHdK94mgLUVtG9qTUIlgxfuThY09VKSkF4/Jye5Ki2X4zRln7NX1SSkaRjQU78vVkq4u6stx8KN38h3TWh4ocE6AANvtytb5+DJAjo+F0/XFxPKPn9GFLL1QB5dX0xo1AMsUHrcRBYwoLPhbQADOjtw7Lzp22BDL+QbpR/YxYGwyyqjtmREb2dsrBR8cbhxDTRUhbpYy8mYPAa0M3xA5YB2zhy7UnEMfbKHO5ueCWLUpkh2hze+qf25Ki2X4zVlH33d0D8jwkoJd3ex5Vh4xfU89GwhA3oYPldiYM/K1wHdVfxrg55b9ufS+YV4ur6o/8SlaFi6LZsHZppvRqAp6mItJ6+oGNDJ8ILSgI6OHLvQeN8cVV31FROOnlfRytfK8BzDz5r4dLXBAAvAc/1dSc4u5ueTDXcbcmNuQ7cczKHzhFi6TtR/4lI1LP02kwfm3Fy3YYpbS5Vnsly5cgWtVkuLFi04ceIEXl76N09YW1vj7e2NpWXVHtRnY2NT57cHXW/Z73FsGdGGsLhcQqOyGft/vgS62rDmuK5RWvxAM5q42DBm+wVAN8Dy+Yg2TNkVyR/ROfg46kZHVeoSsgt1lfjTPxKY3NuPlQ+34KNj8bT2sGP2PQGsOtb4pnGu2JbL7DHOuifWx2iYPcaZ/AItX4boG7rNc92ISylm9qe6zt3K7bkcXu3FzGec+PGIiqF32XH/7Tb0HWd4hU2hgOeG2LN5dx7FFZwjONkreKK/Ha9+ZL4O1LIdmWx51YewiwWERhQwdpALgV5K1uzW5Wnxsx408bBkzIe6afJrdmcx6WEXPnzJk/V7s+jVzpYXBjrz1Pv6joyVEjoE6gZQrJUKmngo6dLCWtcpS9ANoizfkcmxDwOYNcKN7UdyuaOtDWMfdGbsqmRuNoo8NdbR+kbcKjYPm3MZFLtYo/FvvG/Lqaple1PZMq4pYVdUhF7KY+y9HgR6WLHmF93si8VP+NLEzYox6/S3A3YJ1HWaHW0t8HJS0iXQliKNlnPxupPKNx7yJuxKPpeTi7BWKhjc2YnRfdyZ8HnjueJY3rIDSWx5rjlhUfmERuYx9i5PAt2sWXNYN0V58aP+NHG1Zsymq2XrdAnQdYocbUrLIcCOomIt5xJ0HaNd/2Yx/T4f/orJL71dyIYFj/iz83Sm0eBLQ1n2fSZbXvMh7GIhoecKGPugM4HeStb8rIuBi59zp4mHkjEflMaEn7OZ9IgLH471YP2ebHq1t+WFB5x56l39zMGVP2Ry+IMmzHzClR9D8xjay4H7u9nR99W4sjRLX/Rg1/E8opM1eLvq7id3trdg8wHd7YMOtgrefsad747mkpBeTHMfJYuf9SA1q4QdxxruFrMV3+Yw+xkXLsaquRinYfbTLuQXlPDlAX0eNs/yIC61mNnrM3X7/10Oh1f5MPMpZ348ms/QPvbc38OWvpN1cTNXpSX8iuEAc16BlrTsEoPlbk4WBPpY4l86m7JtU10bnJheTFK6eUdilu1KY8vkJoRFqgg9r2LsAFcCPa1YE6K7GLN4lJfuuPlI15lfE5LJpEHufDjGm/UHMunV1o4X+rvy1Io4o22/cJ8rP/yZQ3puI35lTCWW/ZLEltFBhEXnEXoll7F9vAh0t2bNEV0dWvxIAE1crBiz5QqgG2D5fHQQU76N5o8rufg46bqgKrWW7AreVNYYrPg2m9lPu5a+BUjN7GdM1Q1P4lI0zP4sE4CV32VzeKUvM5905sejKob2seP+Hnb0fUV/0rfoRVf2HFcRk1yMk72CJ/s7cE8XWwa9rosx6dklpGcbHv/qYl29uBDT+GaHLNudypaJAbq6clHF2P5uurpyUDejefFIH5q4Kxnzqb4udGl2XZvqrKRLs9I2Na7iwV1zq4+Y8Om+DCY/6MbK53z4aE8Grf2smT3ck1W7DWeDKxTw3L2ubP4tk+IGDo2NtQ1NzykhvdxzONXFWhIzirkQKxc4hflUeZClWTPdNKySxn7pCdh+OhUPeyVz72uKn5M1ZxLzGbwpnOhMXdD2c7Ym0FU/yDPu//ywsrRg9aOtWP1oq7Llm04m8dw3FwGIzSpiYHA4yx8K4vSU7sRlF7LyaDzvHWp8J0/vf5GDnY2C1TPccHOy4PjZIgZOTSE3X392E+ijNLiKGPpvEU/OTWfhOGcWjHXmcpyGkW+mceKsYeC6/3Ybmvkp2fBTxVcmnhxgj0IBX4WY7+rF9sO5eDhZMHeUO37uSs5cLWTwvHiik3UdEz83SwK99NOcryZpGDw3nuVjPXn5IRfi0zS8sjaF7697HoK/u5K/Pw4s+/9rj7vx2uNu/HZaxb1v6BqEsIuFDFuYwJJnPZg7yo0riRqmrk3ly98a54NPK2N7Jp2mow+W/d97ySkAsoYFkfRuL3Nlq85sP5GJh6Mlc4f64Oeq5ExcAYOXXSE6Tdco+7lYEehuOCvp7wVty/7dM8iep3u7cTWliKAZ5wBwsLFg9egAAtytUBWVEJFQyDNro9l+IrPB9qu6tp/MwMNRydwhfvg5W3EmXsXgjy8Rna6r+ybL4c0OZf/u2cyBp+/w4GpaIUFzzgCwcHcCWi0sfEQ3QJOSq2HX6Uzm/Gi+Qenth/PwcE5l7tNu+LkpORNVxOC3EvQxwd2SQG99k3g1ScPgtxJYPq40JqRreOXTVIOYEHqukCeXJLFwjDsLRrtzOUHNyCVJnDivP0EI8LTkqzd88HS2JCWrmD8iCrhzWmzZ9xaXQKcga0bf74ergwUJ6Rp+Pa1i5OJEclUNNyL1/lfZunZjmjtuTpYcP1vIwNeSDfIQ6KM0GCQLDS/kyXdSWfiCKwued+VyvIaR81M4ca56D2B5pI8dm97wLPv/tnm6izhvb8pk/ibzznbYfiwHD6ck5j7uqTtuogsZvDia6NRrbYmSQM/r2pJkNYMXx7D8WR9eHuSmO242JvL9ccNncrX2s+au9vYMeOfmncq+/VQ6Hg6WzH3QXxc7ElQMXn2B6IzS2OFsGDvG9fXS9bVGNmf1yOZlyzf9kcpzX1xp6OxX2ftfZ2NnY8HqqaV141whA19LMqwb3uX6VOGFPPlOCgtfcGPB825cjlcz8h3DuuHjZsmW2V74uVuSlVfC6cgiBr2exIGb7C1c12z/IxsPx0TmDvfWtamxhQx+P4ro1NI21VVJoEe5tmSJvs/ds4UdT/dx1bWpUy40aN6roz5iQmyahoELdGlOf+hKXLqGlbvTee8Hw9vy7+/sQDMvKzb80vBxsbG2oaKabsWHJDVSCq22enfHb968GU9PT4YMGQLAzJkzWbduHR06dOCrr74qG4ypUWbe+L3G694KtO/2BUDRq/EN3DQ0bajuHmTF4Etmzol5aXfrOiAK5t8g5a1NyzwAFGP+MXNOzE+7uQsAivEnzZwT89Ku6QGAYtBlM+fE/LR7WwKguCfKvBkxM+1vuv6H4vFzZs6J+Wm/bQ+AYtKfZs6JeWk/vh0Axb1XzZsRM9P+2hwAxagz5s1II6D9siMgcaIsRkgbWtaG/hcoft1s7iyYpL13jLmzUOeq/EyWaxYvXoydnW6qeGhoKB9//DHvv/8+np6eTJs2rc4zKIQQQgghhBBCCHEzqPYrnGNiYmjVSnd1/YcffuDxxx9n7Nix9OnTh3vuuaeu8yeEEEIIIYQQQojakLcLNZhqz2RxdHQkLU13j2BISAj336977bKtrS0qleknawshhBBCCCGEEELc6qo9k2XAgAG8+OKLdOvWjQsXLpQ9myU8PJzmzZvXdf6EEEIIIYQQQgghbgrVnsnyySef0KtXL1JSUvjuu+/w8PAA4OTJkzz11FN1nkEhhBBCCCGEEELUgraRfm5B1Z7J4urqyscff2y0fP78//bbT4QQQgghhBBCCPHfVu2ZLABHjhzhmWeeoXfv3sTFxQGwZcsWfv/9v/0KZiGEEEIIIYQQQvx3VXuQ5bvvvuOBBx7Azs6OU6dOUVhYCEBOTg6LFy+u8wwKIYQQQgghhBCiFrSKxvm5BVV7kGXhwoWsWbOG9evXY2VlVba8d+/enDp1qk4zJ4QQQgghhBBCCHGzqPYgy/nz5+nXr5/RcmdnZzIzM+siT0IIIYQQQgghhBA3nWoPsvj5+XHp0iWj5b///jstWrSok0wJIYQQQgghhBCijpj7LUL/obcLVXuQZdy4cUyZMoXjx4+jUCiIj49n69atzJgxg4kTJ9ZHHoUQQgghhBBCCCEavWq/wnnmzJlkZWVx7733UlBQQL9+/bCxsWHGjBlMmjSpPvIohBBCCCGEEEII0ehVa5CluLiY33//nVdffZU5c+Zw9uxZSkpK6NChA46OjvWVRyGEEEIIIYQQQtTULfomn8aoWoMslpaWPPDAA5w7dw53d3d69uxZX/kSQgghhBBCCCGEuKlU+5ksnTp1IjIysj7yIoQQQgghhBBCCHHTqvYgy6JFi5gxYwY//fQTCQkJZGdnG3yEEEIIIYQQQgjRiJj7LUL/obcLVfvBt4MGDQLgkUceQaHQ39el1WpRKBQUFxfXXe6EEEIIIYQQQgghbhLVHmTZuHEjTZs2xdLS0mB5SUkJ0dHRdZYxIYQQQgghhBBCiJtJtQdZnn/+eRISEvD29jZYnpaWxv3338+YMWPqLHNCCCGEEEIIIYSopVv01pzGqNrPZLl2W1B5ubm52Nra1kmmhBBCCCGEEEIIIW42Cq1WW6UxrenTpwOwcuVKXnrpJezt7cv+VlxczPHjx7G0tOTo0aP1k1MhhBBCCCGEEEJUm2LvF+bOgknaQc9Ue53Vq1ezdOlSEhISuO2221ixYgV33XVXhekLCwt55513+OKLL0hMTCQgIIA5c+bw/PPP1ybrFary7UJ//fUXoJvJ8u+//2JtbV32N2tra7p06cKMGTPqPodCCCGEEEIIIYSoOa3x3Sg3o23btjF16lRWr15Nnz59WLt2LQ8++CBnz54lMDDQ5DojRowgKSmJ4OBgWrVqRXJyMhqNpt7yWOWZLNc899xzrFy5Emdn57rPzOQTdb7Nm4n2ozsAULTKMHNOzE97yQ0AxQOXzZwT89LuawmAYsw/Zs6JeWk3dwFAwXwz58T8tMwDQPHIBTPnxLy0O9sAoBhy0cw5MT/tz60BUNx/xcw5MS/tgSAAFI+dM3NOzE/7XXsAFMMizJwT89LuaAeAYkCkmXNiXtr9LQBQPHXGzDkxP+1XHQFQPHrezDkxL+0PbQFQDPpv97MBtHtbmjsLDUaxZ6u5s2CS9sGnq5X+//7v/+jevTuffvpp2bL27dvz6KOPsmTJEqP0e/fu5cknnyQyMhJ3d/da57cqqv1Mlo0bN9bLAIsQQgghhBBCCCH+OwoLC8nOzjb4FBYWmkxbVFTEyZMnGThwoMHygQMHcuzYMZPr7Ny5k549e/L+++/TpEkT2rRpw4wZM1CpVHW+L9dUe5BFCCGEEEIIIYQQNxFt4/wsWbIEFxcXg4+pGSkAqampFBcX4+PjY7Dcx8eHxMREk+tERkby+++/c+bMGXbs2MGKFSv49ttvefnll6tTetVS7Vc4CyGEEEIIIYQQQtTWrFmzyl6yc42NjU2l65R/23FFb0AGKCkpQaFQsHXrVlxcXABYtmwZjz/+OJ988gl2dna1yL1pMsgihBBCCCGEEEKIBmdjY3PDQZVrPD09sbS0NJq1kpycbDS75Ro/Pz+aNGlSNsACume4aLVaYmNjad26dc0zXwG5XUgIIYQQQgghhLiVaRWN81MN1tbW9OjRg/379xss379/P7179za5Tp8+fYiPjyc3N7ds2YULF7CwsCAgIKD65VgFMsgihBBCCCGEEEKIRm/69Ol89tlnbNiwgXPnzjFt2jSio6MZP348oLv9aPTo0WXpR40ahYeHB8899xxnz57l8OHDvPbaazz//PP1cqsQyO1CQgghhBBCCCGEuAmMHDmStLQ03nnnHRISEujYsSO7d++mWbNmACQkJBAdHV2W3tHRkf379zN58mR69uyJh4cHI0aMYOHChfWWRxlkEUIIIYQQQgghbmXVvDWnMZs4cSITJ040+bdNmzYZLWvXrp3RLUb1SW4XEkIIIYQQQgghhKgDMsgihBBCCCGEEEIIUQfkdiEhhBBCCCGEEOJWpjV3Bv47ZCaLEEIIIYQQQgghRB2QQRYhhBBCCCGEEEKIOiC3CwkhhBBCCCGEELeyW+jtQo1dlQdZVq1aVeWNvvLKKzXKjBBCCCGEEEIIIcTNqsqDLMuXL69SOoVCIYMsQgghhBBCCCGE+M+p8iDLlStX6jMfQgghhBBCCCGEqA/ydqEGU+sH32q1WrRa+cWEEEIIIYQQQgjx31bjQZbPP/+cTp06YWdnh52dHZ07d2bLli11mTchhBBCCCGEEEKIm0aN3i60bNky3nrrLSZNmkSfPn3QarUcPXqU8ePHk5qayrRp0+o6n0IIIYQQQgghhKgJebtQg6nRTJaPPvqITz/9lPfee49HHnmEoUOH8v7777N69epqvYWooU24y5vIt7ugWtaTsNduo29LxwrTDuviRsjLbUle3I2s93twbHoHBrZzacDc1q15r9gSd9SF/DOu/LrVkQ6tK//pO7S24NuPHbjymzPaS25MedbGKI2jAyyfY8fVQ87kn3Hl6HYnenayrK9dMDLvGTfivmxG/s4gfn3fnw7NrG64zvC+DoSva0rBrhaEr2vKo70djNJMeMiZyM2BqHYFEfZxAH072lbru5v5KNHua2ny8/hd+u9r3cSKH972JWV7c7K+D+L3Zf7c08X4u+rDhP4eRH7QDtX6ToTNb03fNsblcI2vi5Kt4wOJeLctxRs7s3yUv1GaYT1c+PPt1mSs7kjuuo789U4bnuntVp+70KDs/kzGf/xvtOi7gzZtv8ThQIy5s1QrEx50IXJ9EKpvWxG2LJC+HewqTd/vNjvClgWi+rYVl9c1Z9wgw1g4rJcjf34YSMaXLcnd3oq/VgTyzD1OBmnmPeWBdmcbg0/C5hZ1vm/VMWGIC5HBzVHtaEnYyqb0va3y+tevox1hK5ui2tGSy8HNGfegYTl0CLTm29l+XNnQHO3PrZky1NVoG5YWsOB/HkQGNyf/e9123nrKHUUj7ffMG+1K3NdNyf+5Gb9+6Fu1OHuXPeHBTSjY3Zzw4CY82sfe4O9vPOXCiU/8yd7ZjKRvAtkx35s2ATfebkOY8IAbkatbovqqLWHvN6dv+xvUjQ72hL3fHNVXbbm8uiXjBroapXGxt+DjF32I/6w1qq/acnZlCx7sbjrmvjHMA+137Vn+nE9d7E6tTBjkSuSaFqi2tSHsgyqUxW12hH3QHNW2Nlz+tAXjHnA1+PuYe13Q7mhn9LGx0h/8bwx358T7zcj+sjVJm1qx440mtPG3ro/dq5Z5/3Mj7utA8n9qzq8f+FW9v/FZAAU/BxH+WYBRPbirky073/Eh7utAtPtbMLS3fQVb0lkzxRPt/hZMGeZcq32pjQkD3Ilc2QbV5g6ELWpJ37aV57lfe3vCFrVEtbkDl1e0Ydz9hv0CpSW8NdyLSyt02/z73ZY80MWwb35lVRu0X3U0+nz8nF+d719VTXjQlci1Qai2tybsw2ZVa0M/bIZqe2surwli3AMVn0+M7OuE9oe27Jhl2NdytFWw/AUvrq5rQf621hx9N5CerRqmz3jNhIecidwUiGpnEGEfBdy4zexkS9hHAah2BnF5YyDjBhsfu8P7OBC+tikFO1sQvtZ0v/yaN0a6ot3bkuXjPAyWO9gq+GiiJzFbmpH/YxBn1zVl/BDz1RMhoIaDLAkJCfTu3dtoee/evUlISKh1purDiO7urBgeyKJ98XR77wxHLuewZ0JbmrqZbrz7tXRif0QWg9dcoMfSM/x6MZtd41rTNaDyBqUxmjnWhunP2zJpfj63D8smMUXL/k1OOFYcx7C3VRAZU8IbS1UkJJeYTPPZYgcG9LXifzPy6TQkm5Df1Rz43Al/n/o/W5g5wpXpw12Z9Ekqt0+OIzFDw/4l/jjaVfzdd7a3YdtsH7YczKHLxBi2HMxh+xwf7mirH0AacbcDK8Z7suirDLpNjOXIGRV7FvrR1Es/6etG3x2TosH3yasGn7mfp5OrKmHPn/ll2/l5gS9KC+j/ejw9JsXy9+UifnrHDx+3+h2oGnGHKyue9mfRrmS6zb3AkfN57Hk1iKbupjuNNlYKUnI0LNqVzD8xBSbTpOdpWLQriV4LLtL5zQtsPJLOxhebMrCjk8n0NxtFvobCtm4kz+1p7qzU2oi+jqx40ZtF29PoNjWaI2dV7JnXhKaepic2NvdRsnteE46cVdFtajSLv0ln1UveDO+l7win5xSz6Jt0es2MofMrUWw8mM3GKb4M7GYYL89EFeI7+nLZp9PkqHrd18qMuMuRFS95sWhbOt1eidbV9flNDOr69Zr7KNk9358jZ1R0eyWaxdvSWTXOi+G99eVgb6MgMlHNG5tSSUjXmNzO60+4Mf5BFyatSab9+ChmbkjlteFuTH7YtT52s1ZmjnRh+mMuTPo4jdtfjicxvZj97/neOM6+6c2WA7l0GRfHlgO5bH/Lmzva6ePs3Z1t+eTHbO6cHM+A1xNRWioIec8Xe1vzjjSN6O3Eiud8WPRdGt1mXOHIORV75gRWXDe8rdg9pylHzqnoNuMKi79LY9Xzvgy/Ux/3rJSwf14gzb2teXxpLG1fucxLnyYQl2Z8fPRsacvYAa78c9V0nG1II/o4seJ5HxZ9m0a3V69y5Gw+e95qWnlZvNmUI2fz6fbqVV1ZvOBjUBYAWXnF+D530eBTqNY/1+/u2+z5ZE8md74exYC3Y3THxrym2NuY79jQ14NUbp8UV1oP/KpeD8bH6urBmz4G9cDBVsE/kUVM+jj1hnkY2tue/2tvQ1yq6bjSEEbc6cyK0b4s+iGFbrMu6/oObzSjqYfpvkNzLyt2z2zOkfN5dJt1mcU/prBqjB/D79Cf/C4c4cO4+9yZvCmeDq9dZM2BDHZMD6Rrc/3J++1zLuM7PqLsc/8i3Ys4vvkju353uAK6uuHNom/S6TY9qrRuBFReN94K0NWN6VEs/jadVS/6GLSh1wR6KfngWS8Oh+cb/e2zSb4M6OLA/1Yk0GnKVUL+zuPA/AD83Wt0U0K1jejnwIpxniz6OoNuL5vuH1+vuY+S3Qv8dG3my7Es3pbBqgmeDO+jP/ko65f/Utov/yWH7bMN++XX9Gxjw9gHnfknstDob8vHeTKopz3PLE2i/dgYlu/I5KOJnjxy5813ziZuHTUaZGnVqhXbt283Wr5t2zZat25d60zVh+n3+hIcmkJwaAoRSQVM+z6amIwiJvT1Npl+2vfRLD2YSFh0HpdSCpmzK5aLKQU83NG1YTNeB6Y+a8ui1Sp2hKgJv1jCmJl52NvBqIcrvjoU9m8xM99Tse1nNYVFxg82trWBxx6wYuZ7+Rz5U8PlqBLmryrgSkwxE0YZB8e6NvVRFxZ9ncGOo3mERxUx5oNk7G0UjLq34pP6qcNc2X9KxbvbMjkfo+bdbZkc/FvF1GH6KwrTh7sSvC+b4L05RMSombYmjZgUDRMe0ncKbvTdJSWQlFFs8BnW24Fth3LJK9CVpYezBa2bWPPu9kz+vVLEpXg1b2xIw8HWgtua1e9Vu+mDPAk+nE7woXQiEgqZ9mU8MelqJtznYTJ9VKqaqVvj2XI0g6z8YpNpDkXk8cPJbCISColMLmLV/lROx6gqnSFzM8m/25+0aV3IHdjU3FmptelD3Qg+kEXw/mwiYouY9lkKMalqJgx2NZl+/CBXolPUTPsshYjYIoL3Z7PhQBYzhumvSB46o+KHP3KJiC0iMlHNql2ZnL5aaHR1T1OsJSmzuOyTmm36eGoI04e5ERySRXBItq6ur08lJlXDhMGmrzCOH+xCdIqGaetTiYhRExySzYb92cwY7lqWJuxiITM3pLLtcK7BieP1erWz48fjuez+M5+oZA3fHc0l5K98erau/7hZXVOHO7Poy0x2/J5P+FU1Y95Pwd5Wwaj+Fc8CnfqYM/tPqnj3qyxdnP0qi4N/qZg6XB9DH5yVxOaQXM5GqTkdWcRzS1No5qOkh5nLYPrDHgT/kknwwUwi4oqYtjGJmDQ1Ex4wPStv/EBXolPVTNuYRERcEcEHM9nwSyYzHnEvS/N8f1fcHS159L0Yjp1XEZ2i4WiEitNRhicKDrYKtk7156U1CWTkmq9eXDP9EXeCD2YSfCBLFyc2JOvKYlAFZfFAaVlsSNbFiQNZurJ41N0gnRYMYkBSpuG+Prggls2/ZnE2pojTVwt57qMEmnlb0aNlw16xv97UYS4s+ipDXw+Wlrb5ldWD4S66evB1aX/j68zSeqCPL3v/VPHWJt12K+PvYcnHkzx5ekkyao35XjQxfYgnwb9mEPxrBhHxhUz7PFF3TAxwN5l+/P3uRKcVMe3zRCLiCwn+NYMNv2UyY4hnWZr/3eXK4h9S2PN3LleS1aw5kM6+f3J59bo0qTnFJGVpyj4PdXfiUmIhh87l1fs+m1LWhl6rG8GlbeggV5Ppxw9y0bWhwSn6unEwixlDDcvNwgK2TvNj3tdpRCapDf5ma63gsV5OzNycwpGzKi4nqpn/dRpXkiv+3rpm1D9ea9w/vt74Ic5EJ2uYtjZN12buzWFDSDYzHtfnd+qj1/XLY033y6E0Ps705qWVKWTkGl/47dXels0Hcjh0uoCoJA3r9+TwT2QRPds0vnbV7LSN9HMLqtEgy/z585k7dy6DBg1iwYIFLFy4kEGDBjF//nzeeeedus5jrVlZKujR1IGQCMNR75CILHoHVdxIXk+hACcbS9LzzXcVoSaCmlrg521ByO/6fBcVwaETGnp3r/not1IJSqWCgnIDyqpC6NuzfkfVg3yV+HkoCTmp75gUqeHQvwX07lBxR6xXexuDdQD2heWXrWOlhB6tbQg5qTJIE3JSn6Ym3929lTXdWtkQvE9//KVll3A2qojR9zthb6PA0gLGDXEmMV3DyYvGo/R1xcpSQY/m9oScyTFYHnImh96t6m5ApH8HR9r62XD4fG6dbVPUnpUSerSyJeQvw3oQ8lc+vduZPn57tTNOv++vfHq2skVZwaSr/p3taNvEmsPhhnWptb81cRtbELk+iK9m+BLkY55bRHTlYGNcDqfy6N2+onKwI+SUYad+36k8erauuBxM+f2sivu62NPaX7fvnYOs6dvBlt1h5jlhqEiQ37VYp/8Ni9Rw6HQBvW+ruOPaq4OtUQzdF6aidyXTyl0cdF2R9BzzDS5YKaFHS1tC/jb8HUL+yaN3W9O3AvRqa0/IP+WOib/z6NnSruyYeOR2J0LPq/jkJV8Sg1vz7/IgZg33wKJc7+uTF335+WQuB09XfsLdECosi7/z6N2uorKwM0q/7688erY0rB+OthZcXduSmPUt2TUngK5BlZ8EudiXHhtmGngqa/PDTNSDyvobFdWDDtU76VMoYMvr3iz9JpOzUeobr1BPrCwV9AiyI+S0YZsecjqX3m1Mzxbo1dreKP2+f3Lo2UJfP2yUCgrKDUir1CUV3oZkZangmb6ubPgts2Y7UksV1438G9SN8m1onlEbOneEBynZxWw4kGW0DaUFKC1NlFWh9oa3KtWFsv7xqXL941P5FbeZ7W0JOVVuv0+q6Nnapmy/e7W3MZHGeJufvOzFzyfyOfiX4fdf83u4ikfutMffQ7fhezrb0qaJFftOmk4vREOo0dnwY489xvHjx1m+fDk//PADWq2WDh06cOLECbp161bXeaw1TwclSksFSTmGDVRSjhpf56p18l/t74uDjSXbT6XXRxbrja+nbjprUqrhyG9SqpZmTWr+Bu/cPDh2SsNbk2w5dzmPpFQtTz1szf91seTiVdO3F9UVX3ddEE3KMOx0JWUU08y74kPa101pdNUsKbMYXzfdOp7OlrrjJFNjIo1ljb/7hUHOnI0qIvSs4eDJgFnx/Pi2Lzk/BFGi1W1j0JwEsvLqr/w8nUr3MavcPmZp8HWp3eCYs50FcSs6YKO0oLhEy8TP4zgQLoMsjUmFx3hWMb6upn9/X1clSVmGnaCkTA1WSgWezpYkltYFZ3sL4ja2wMZKofv91yRz4LqO5fHzKkYvL+RCfBE+rkreHOHOsfebctukq6Tn1G/MKE9fDhXHg/J83SxNpi9fDjfy3jcZuNhbELG2GcUlume0zPk8ja8PNa66ci3mmYx1PpXFWUuT6/hWchvksvHuHPm3gPCr5juJ9HRSmo6NmRp8XU0PQPu6WpqoS6V1w0lJYqaGFj5W9O9oz9Yj2QxeFENrP2s+eckHpaWCBd/obhMZ2ceZ7i1suf31q/Wyb9VVVham6oer6d/R101J0l+V14+IuEKe/SiBf6MKcbazYMpDbhxd0owu065wKcH0b7/sOW+OnM0nPLqobnaumsra/PJlUaV6UO7YyNBUGF8q8vpIVzQlWlbtMM+tMdeUxUyjvkNxhX0HXdtRrtzK1Y99p3OZPsSDwxF5XE4q4r6ODgzt4YxlBd3TR293wtXekk2HM+pkv6qrrA9lot77ulUUJ5QkZRkOypRvQ3u3s+OF+13oOs30LbS5BVqORah4a4QH52IKScoq5qm7nPm/NrZcrKDu1KWy39/omC4uqyPlmW4LSvfbxZLEdF17a7q90B9TI+92pHsra25/Ja7C/L3yaSrrp3gTt7U5ao2WkhJ4cWUyR8PNf+ul+O+q8VlVjx49+OKLL2q0bmFhIYWFhiecNjb1P6VLW246koKqzVB6soc7bz/YhKHrL5KS27hnsox6xJq1C/RXAIa8pOu4G+27wnhZdf1vRh4b3rUn/pgrGo2WU+HFfLmriO631e1MllH3OrJ2ilfZ/4e8pXvuT/nsKxQ3/j1NHwPaytOY2G5Vv9vWWsGoex1Z8KVxh2D1ZC+SM4u569V4VEUlvDjImZ/e8eP2V2JJTK/fq3b1cTzkFJTQ9a0LONpacF8HJ5Y95U9kSiGHIhrXFXpR/VioLbfCtYe0Xr84R1VC16lRut+/iz3LnvciMlHNoTO6K0l7r7tadSaqiNAIFZfXBTGmvzPLf8ys+c7UQnXrgalyg+rNdB3Zz5Fn7nVi1NJEwqOK6NrChhVjvYhP1/D5wZwbb6CejOrvwNpp+in6Q+YkAabKSHHDWFGVOHvNx5M96NzCmr5TG8fz3KoS/ytNf2156VoWCkjOKmbsmgRKSuBUZAH+7kpeG+rBgm9SCfBQsvJ5Hwa+E13hLWbmUv43u3H9qDxOHL9QwPEL+pOeoxEqTn3YnMmD3ZgSnGy0vY/H+tC5uS19Zzfcs5tG9Xdk7dTr6sGbiUDN2kzjfoKiwnpgSvfW1kwZ5kz3iRWfXDY0k32fyo4Jo2NId1BcW2fK5gTWv9SEiA9bo9XC5aQiNh7K4Lm7Td+W9sI9buz5O4eEDPP2xY3KAePj3yC9iTh6bbmjrYIvpvny0uok0iqZzfe/FQlsmORL/MZWaIq1nLpcwJeHc+jesuFuian+718+veHvX+E2S5cGeFqycrwHA2cnVBofXxnqwp3tbXh4XgJRyRr6dbRl9cteJKQXVzj75T9L3i7UYGp8NlxSUsKlS5dITk6mpMTwKmS/fv0qXXfJkiXMnz/fYNm8efOAwTXNTqVS8zRoirVGs1a8naxIyq58BHhEd3eCRwXxxIZLHDxv3isJVbHzYBHH/9E3Pjalj/fw9bIgMUUfvL09FEazW6orMrqEe0blYm8Hzo4KElO0fL3SgSsxdXtVeucfeRw/r++YXXsTga+bpcFghLer8aj59RIzNEZXU69fJzW7WHecuCkB/SCgt4s+zbXvq+p3P36XA/Y2Fnx+wPDkqX9XOx66wx63x6+Qk69rOF7+OJUB3e0Yc78T723PrHA/aiM1p3Qfy81a8HZWkpRdu06LVguXk3VXG/+JLqC9vw2zHvLhUERkrbYr6o7hMa7n7WJ8Rf6axEyN8fHiokSt0Rp0CLVauFx6Re2fK4W0D7Bm1uPuHDpj+gQhv1DLv1GFtDbDm0P05VAuHlRWDiZmY3i7WurKoRrPlln6vCfvfpPBtsO6AfAzUUU081Yy6wl3sw6y7AzN53iE/rcqi7Pu5WOdxQ3irPGVTW83S5IyjNuFVZPceaSXPf2mJxCXat7nkKTmaEzHRhdlJXXDeOZT+bqRkKFBXax7Vtc152IL8XNTlt164OOq5OTSoLK/Ky0V9Otgz6QH3bB5MoKShp3oVUlZWBrNTLgm0cQsDW8XS6M4cT2tFv68VGAyBqx60YdHbnek35xokw8Jri87Q/M4HlEX/Q0Tx8YN1invro62eLtaEr01sGyZ0lLBh+M8mDrchaD/Ndxb7spipkv5voNlhX2HxEzjGbLezqXHROkFy9ScYoYti8bGSoGHoyXxGRrefcqHKynGM5cCPa24v5Mjw5dF19FeVV+FfSgX45nS15huQ/V147ZAG4J8rNk1p0nZ3y1Kz4PV37Wh7ctXiExUE5mo5p43Y7C3UeBsb0FiRjFfz/DjSlL9z2SpsH9cyTFdlTbzRv3yHq1t8HFTcvLjgLK/Ky0V9Otoy6RHXLB5OBJrpYLFz3owbEEiu0/oLub8e6WIri1tmPGYqwyyCLOp0f0if/zxB61ataJ9+/b069ePe+65p+xz77333nD9WbNmkZWVZfCZNWtWTbJSJepiLSdj8hjQzvDhTAPaunDsSsVTtJ/s4c6mp1swavNldocb3yPZGOXmweWokrLP2YslJCSXMKCPPsBbWcHddyg5dqpuOi75KkhM0eLqrOCBu5T8eKBup/XmqrRcjteUfc5GqUlI0zCgu37GjpUS7u5ky7GzFU8NDD1XyIDuhveuDuxhX7aOWgMnLxqnGdBdn+ZKoqZa3/3CA87s/COP1CzDXvK1NyWU7zyXlGB0r35dUhdrOXk1nwG3GT4geMBtThy7VLczThTo7rcWjYdaAycvFTCgq+H97gO62nMswnTdCY0wTj+wmz1hlwrQVHK+oFBg8GrW8qyVCtoHWFf4Fp76pCuHQgaUe/vRgG72HDtXUTmojNIP7GZP2MXKy6E8exsLSspdkCuu53pfFRXHWX08tFLq3gx0LLzi50aFni0wEWftOFZu2vZHkzwY3teB/q8lcDXR/DNE1Ro4ebmAAV0Mp/wP6OzAsfOmO+mh5/MZ0Nkw/cCuDoRdVpUdE0cjVLTytTJ4RXcbf2vi09WoNXDwdD4dp0bS9dUrZZ8/L6nYeiSbrq9eafABFqikLLo4cCyiorJQGaXXlUXl9aNrcxujWQkfveTD8Dsd6T83mqvJDXsLWYX1oIeJelBZf+NsgcE6UFoPzlb9mWtbDuTSeVwsXcfrP3GpGpZ+k8UDsxKrv3O1oC7WcvKKigGdDZ9jOKCTI8cumH6OUOjFfAZ0Mkw/sLMjYZEqo2OiUK0lPkOD0hIeu8OZH8OMB5yfu9uN5CwNP/9lvsHosrphsg2tpG6Ub0O7OpS1oRGxRXR85Qpdp10t++z8M5dfz+TTddpVYlIN60B+oZbEjGJcHSx4oJsDP56o/1tNy/rH3cr1jytrM88VGLeZ3e0Iu1hY9vuHnjPe5sDu+m0e/FtFx3ExdJ0YW/b580IBW3/NpevEWEpKdPXR2kphFCuLS7Rlg1VCmEONZrKMHz+enj178vPPP+Pn51c2/auqbGxsGuT2oOst+zWRLf9rQVh0HqFXchnbx5tAd2vW/K6borr44QCauFozZovuqvuTPdz5/H8tmPJdNH9cycPHSTcLRqUuIbvA/E/+r44VmwqYPcGWi1dLuHi1mNkT7MhXwZe79IMhm5faE5dUwuwPdIHNygo6tNKNLltbKWjiY0GX9pbk5mu5HKWLZAPvUqJQwPnIElo1s2Dp63acjyxh43f1f+/0ih+ymP2kKxfj1FyMUzP7KVfyC7V8+au+8d38mjdxqRpmb9Q9R2flD5kc/qAJM0e48mNoHkN7OXB/Nzv6TtdfvV32fSZbXvMh7EIhoecKGDvYmUBvJWt+zq7WdwO09FfSr5Mtg98yngYfeq6AjNwSNr/mzTtbM1AVannpQWeCfK34+UT9Pvhw2d5UtoxrStgVFaGX8hh7rweBHlas+SUNgMVP+NLEzYox6/RXyboE6h5C5mhrgZeTki6BthRptJyL13UY33jIm7Ar+VxOLsJaqWBwZydG93Fnwuex9bovDUWRp8Y6Wt+RsYrNw+ZcBsUu1mj8b643KC37MYMt0/wIu1RAaEQBYx9wIdDLijV7MgFYPNqTJu5KxqzQdeLX7M1k0hBXPnzei/UhWfRqZ8sL97vw1Af64/qNx90Iu1TI5QQ11koY3NOB0fc6M+HTpLI0S5/zZNeJPKJT1Xi76J7J4mxvweZfzDNDcNmODLa86kvYxUJCI1SMHVRaDrt1A+qLx3jQxEPJmGW6fVizO4tJD7ny4YuerN+XRa92drww0IWn3tef7FgpoUOg7qq8tVJBEw8lXVpY607cSmf57DqRx5yRbkSnqAmPKqJbSxumD3Nlw/7GN1NyxffZzB7loo91o1zJL9Dy5S/6urD5dU/iUouZHay7JXLl99kcXu7HzJEu/Hgsn6G97bm/u53B7UCfvOLBqP4ODJ2bTE6+tuy19Vl5JRSYeJtdQ1m2K40trzQh7LKK0PMqxg5wJdDTijUhun1b/LSXrm58pNuXNSGZTHrQnQ+f9Wb9/kx6tbXjhf6uPLVC36Z8ui+DyYPdWPm8Dx/tzqC1nzWzh3uyareuXcotKCE8xvDEO6+ghLScYqPlDWnZznS2TPEn7HKBYVnsKy2LZ0rLYlVpWezLZNJgNz587rqyuM+Vp5bFl21z7ggP/rhQwMWEIpztLHjlITe6Btny8np9nPhkrA+j+jkzdEksOaoSfEqfAZOVb75jY8WOLGY/dX2b76Zr86+vBzO9dP2NDaX1YEcWh5f5G9eDafrycLBV0KqJfoZ1kK8VXVpak55dTExKMek5JUbPq1JrtCSma7gQ2/DPL1r2cypbXg4gLFJF6AUVY+9z0x0TB3TH8uInfWjipmTMp7rjf82BdCYN9ODDZ3xZ/0sGvdrY8cK9bjz1kb5fcEdLO5q4W/F3lIombla8/bg3FgoF7+9KMfhuhQKeu9uVzYczKTbDwOP1lv2YwZappW3o+QLGDnQprRuZACx+xlPXdqy81oZmldYNL9bvz6JX29I2tLRuFKq1Rs8cyix9Nt/1ywd2tdf1uePUtPKzYumzXpyPK2LjwYa5CFzWP75Y2j9+0LB/vPg5d91+f6A7r1rzczaTHnHhw7EerN+TTa/2trzwgDNPvauv72X98ifK9ctf1R1DuSot4VGGZZNXoJsJc215Tr6W306rWPqiB6qiEqKSNNzd2Y7R9zkxfV1aQxTNzaVx3ZV6S6vRIMvFixf59ttvadWqVV3np95sP5WOh4OSuYOa4OdsxZkEFYM/vUB0hq6S+rlYEeimn7I6ro83VpYWrB7RnNUjmpct33Q8hee+uNLQ2a+V99cVYmerYPV8e9xcFBz/R8PAZ3PIvW7iQqC/hcEosL+3BX/v0s/8ee0lW157yZbfjqu592ldx8LFScGSGXYE+FqQnqnlu31FzPlQhaYBLkq+vz0TO2sFqyd54uZkwfGIQgbOSiBXpY8egV5KSq67ZBx6tpAnFyex8Fl3Fox253KCmpGLkzhxXt+R3X4oDw+nVOY+7Yafu5IzUUUMfjOB6GRNtb4b4PkHnIlLKzZ6wwDo3i40aE4Ci55155f3/LGyVBAeVcTQtxM5HVm/g1TbT2Ti4WjJ3KE++LkqORNXwOBlV4hO03Xa/FysCHQ3nL7994K2Zf/uGWTP073duJpSRNCMcwA42FiwenQAAe5WqIpKiEgo5Jm10Ww/kVmv+9JQbM+k03T0wbL/ey85BUDWsCCS3u1lrmzVyPbfc/FwSmbuSA/83C11x/g7cUSn6I5xPzdLAr30TcPVJA2D58ex/EUvXh7iQnx6Ma+sT+b7UP0JhoONBavHexPgoURVpCUitohnliWw/Xd9mgAPJV/N8MPT2ZKU7GL+OK/iztdiyr63oW0/kouHcwpzn3LXl8O868rBXWlcDvPiWf6SJy8/5EJ8WjGvrE3h+2P6ffR3V/L3R83K/v/aY2689pgbv53O595Zuk7j5DXJLHjGg9UTvfF2sSQ+XcPaPdm881Xj6wy+vy0LOxsFq1/x0MW6c4UMfCPRMM56Kw3ajtCzhTy5MJmFz7mx4Fk3LserGbkwmRMR+jg78RFd23JomZ/B9z37fgqbQ8z3AODtx3LwcEpi7hOe+LkpORNdyODF0dfVDSWBnvqT4qvJagYvimH5cz68PMiN+HQNr2xI5Ps/9APusWkaBr6jS3N6mStx6RpW/pzOez80vt/7etuPlpbFCE/83Cw5E13E4IUxhmXhVa4sFpaWxYOuurIITjIoC1cHS9ZN8MXXzZKs/BL+iiyg35tR/HlRfyV84oO6Z3EcWqivRwDPrkpg86/mmVH8/rYs7KwtWD35ujb/jQTjenBdFyD0bCFPLkpm4bNuLBhT2t9YlGRQD3q2seG3D/3L/r98ggcAm0JyeG6p4SBDY7D9j2w8nBKZO9xb13eIKWTwe1FEl8608HNVEuip7ztcTVEz+P2rLP+fHy8PdCc+Q8MrmxP4/oR+QNnWWsHCEd608LYmt7CE3X/l8L/VsWTlG46k3N/RkWZe1mz4zTwPvL3e9qM5eDhbMnfkdXVjQWy5tqNc3VgQy/LnvXl5cGnd+CzJoA2tChcHS5b8z5MADyXpOSV8F5rDnK2p1ZpJWRvbD+fh4VzaP3Yr7R+/pe8f+7lbEuhdrs18K4Hl40rbzHQNr3yayvdH9ScfoecKeXJJEgvHXNcvX2LYL6+KJ5ckseQ5d7bO9MHdyYKoZA1zNqcbXCAVoqEptJU9qakC/fv3Z+bMmQwaNKhuMzP5RJ1u72aj/egOABStzN+ImJv2kq6jpXjgsplzYl7afS0BUIz5x8w5MS/t5i4AKJh/g5S3Pi3zAFA8csHMOTEv7c42ACiGXDRzTsxP+3NrABT331wXAOqa9oDuuSaKx86ZOSfmp/2uPQCKYRFmzol5aXe0A0Ax4L/9bDDt/hYAKJ46Y+acmJ/2q44AKB49b+acmJf2B93FM8Wg/3Y/G0C7t6W5s9BgFN9tN3cWTNI+NsLcWahzVZ7Jcvr06bJ/T548mVdffZXExEQ6deqElZXhA2U7d+5cdzkUQgghhBBCCCFEzcnbhRpMlQdZunbtWvrqRv3El+eff77s39f+plAoKC6+uZ5ZIoQQQgghhBBCCFFbVR5kuXLlvz0NWQghhBBCCCGEEKIyVR5kadZM/xCyJUuW4OPjYzCTBWDDhg2kpKTw+uuv110OhRBCCCGEEEIIUXPydqEGY1GTldauXUu7du2Mlt92222sWbOm1pkSQgghhBBCCCGEuNnUaJAlMTERPz8/o+VeXl4kJCTUOlNCCCGEEEIIIYQQN5saDbI0bdqUo0ePGi0/evQo/v7+tc6UEEIIIYQQQggh6ohW0Tg/t6AqP5Plei+++CJTp05FrVbTv39/AA4ePMjMmTN59dVX6zSDQgghhBBCCCGEEDeDGg2yzJw5k/T0dCZOnEhRUREAtra2vP7668yaNatOMyiEEEIIIYQQQghxM6jRIItCoeC9997jrbfe4ty5c9jZ2dG6dWtsbGzqOn9CCCGEEEIIIYSoDXm7UIOp0SDLNY6Ojtx+++11lRchhBBCCCGEEEKIm1aNHnwrhBBCCCGEEEIIIQzVaiaLEEIIIYQQQgghGrlb9E0+jZHMZBFCCCGEEEIIIYSoAzLIIoQQQgghhBBCCFEH5HYhIYQQQgghhBDiViZvF2owMpNFCCGEEEIIIYQQog7IIIsQQgghhBBCCCFEHZDbhYQQQgghhBBCiFuZvF2owchMFiGEEEIIIYQQQog6IIMsQgghhBBCCCGEEHVAodVq5TnDQgghhBBCCCHELUqx9XtzZ8Ek7dPDzZ2FOiczWYQQQgghhBBCCCHqQKN68K1izD/mzoJZaTd3AUDxyAUz58T8tDvbAKAYfMnMOTEv7e5WACjGnzRzTsxLu6YHIHUDrqsbzDdzTsxLyzwAFAMizZwT89PubwGA4oHLZs6JeWn3tQRA8bDECe2u0jgx6D9+TOwtPSbujjJzTsxLe6gZAIrn/jZvRhoB7caugMTLsng5UNpQbUgLc2dB3IIa1SCLEEIIIYQQQggh6pi8XajByO1CQgghhBBCCCGEEHVABlmEEEIIIYQQQggh6oDcLiSEEEIIIYQQQtzK5J3CDUZmsgghhBBCCCGEEELUARlkEUIIIYQQQgghhKgDcruQEEIIIYQQQghxK5O3CzUYmckihBBCCCGEEEIIUQdkkEUIIYQQQgghhBCiDsjtQkIIIYQQQgghxK1M3i7UYGQmixBCCCGEEEIIIUQdkEEWIYQQQgghhBBCiDogtwsJIYQQQgghhBC3Mnm7UIORmSxCCCGEEEIIIYQQdUAGWYQQQgghhBBCCCHqgNwuJIQQQgghhBBC3Mrk7UINRmayCCGEEEIIIYQQQtSBWg+yZGdn88MPP3Du3Lm6yI8QQgghhBBCCCHETanagywjRozg448/BkClUtGzZ09GjBhB586d+e677+o8g0IIIYQQQgghhKgFraJxfm5B1R5kOXz4MHfddRcAO3bsQKvVkpmZyapVq1i4cGGdZ1AIIYQQQgghhBDiZlDtQZasrCzc3d0B2Lt3L4899hj29vYMGTKEixcv1nkGa2pCfw8iP2iHan0nwua3pm8bhwrT+roo2To+kIh321K8sTPLR/kbpRnWw4U/325NxuqO5K7ryF/vtOGZ3m71uQs1MuFBFyLXB6H6thVhywLp28Gu0vT9brMjbFkgqm9bcXldc8YNcjH4+7Bejvz5YSAZX7Ykd3sr/loRyDP3OBmkmfeUB9qdbQw+CZtb1Pm+VdeEIc5EbmiG6ocWhK0MoO9ttpWm79fRlrCVAah+aMHl4GaMG+xs8PcOgdZ8O8eXKxubod3diilDXYy2MX6wM/980pSsb1uQ9W0Ljn0YwKCe9nW6X3Vhwt1eRC7siOqjboTNakffVo4VpvV1VrL1+SAi3r6N4tXdWf5EgMl0U/p7E/H2beSv6kb04k4seyIAG2XjGp2W+lE7dn8m4z/+N1r03UGbtl/icCDG3FmqE/P+50bc14Hk/9ScXz/wo0MzqxuuM7yvA+GfBVDwcxDhnwXwaB/Den5XJ1t2vuND3NeBaPe3YGhvw78rLeHdF905vS6A3J3Nifs6kM0zvfDzsKzTfavMvGfciPuyGfk7g/j1ff+q7/e6phTsakH4uqY82tu4bZ3wkDORmwNR7Qoi7OMA+nY0jL3D+jiwd5EfKdubo93Xki4trA3+7uZkwaqJnkR81pS8H4OI2hLIygkeONvX/2PkJgx2IfKzIFTftSJseRViREc7wpYHovquFZfXVxAjlgWS8VVLcr9pxV8rA3nmXsMY8cbjbpxYFkj2tlYkbWnBjjn+tGly49+iLk14yJnITYGodgYR9lEV2stOtoR9FIBqZxCXNwYatZcAw/s4EL62KQU7WxC+1vSxcs0bI13R7m3J8nEeBsu9XS3Z+KoXcVubkfdDEHsW+tHKv2HLBmDesy7EfdeE/JCm/LrChw7Nq1BX+tkTvtmPgv2BhG/249G7Kj6W3njaGe2hZiyfVHG/cs2r7mgPNWPK404VpmloE+71IPL99qjWdSZsXhv6tr5BX3tcMyIWt6M4uAvLn2pS6bZH3uGKdmNXdkwOquts35C5YuONvruZjxLtvpYmP4/fZfh9g++w54+VTcjfGUTK9uZ895ZPDUrC2Lz/uRH3VSD5u5rz69JqtJfrAyj4KYjw9cbtJcCEh52J/Lwpqp+aE/ZJE6Oy2TjDC21IC4NP6Erj87U729tw8H0/cnc2J+P7Zvy61A9b68bVFxX/DdXusTRt2pTQ0FDy8vLYu3cvAwcOBCAjIwNb28ob5YYy4g5XVjztz6JdyXSbe4Ej5/PY82oQTd1NBwIbKwUpORoW7Urmn5gCk2nS8zQs2pVErwUX6fzmBTYeSWfji00Z2LHxNHYj+jqy4kVvFm1Po9vUaI6cVbFnXhOaepp+iVRzHyW75zXhyFkV3aZGs/ibdFa95M3wXvoT7vScYhZ9k06vmTF0fiWKjQez2TjFl4HdDAPkmahCfEdfLvt0mhxVr/t6IyP6ObJirBeLtmXQbXIMR8IL2POOP029KimLd/w5El5At8kxLN6ewapxXgzvo2+07G0URCaoeWNjGgnpGpPbiU3V8MbGNHpOiaHnlBh++SefH9/yo0Ogtcn05jCihxsrnghg0Z4Eui06x5FLueyZ1IqmbhXVDwtSctUs2pPAP7Eqk2lG3eHOu8OaMP/neNrPD+eFLVcZ2cONJcMq70Q1JKkftafI11DY1o3kuT3NnZU6M3OkC9Mfc2HSx6ncPimOxPRi9r/nh6NdxZ2yO9vbsO1Nb7YcyKXL+Fi2HMhl+5s+3NHOpiyNg62CfyKLmPRxqslt2Nso6N7KmgVfZNB9YhzD5yfRJsCKne/41vk+mjJzhCvTh7sy6ZNUbp8cR2KGhv1L/G+837N92HIwhy4TY9hyMIftc3y4o61+v0fc7cCK8Z4s+iqDbhNjOXJGxZ6Ffgax18FWwdGzBbyxIc3k9/i7K/H3sGTG+jQ6jY/h2Q9SGNTTnuDpXnVXACYYxIgp0RwJV7Hn7SaVtxvzmnAkXEW3KaUxYqw3w3uXixHb0+n1WgydJ0ex8YBxjLi7oz2f/JzJna9FM+CtWJSWEPJOAPY2DXNiMKKfAyvGebLo6wy6vWz6N7tecx8luxf4ceSMim4vx7J4WwarJngatJdlx8ovpcfKLzlsn214rFzTs40NYx905p/IQqO//TDPlxa+Vgydn0i3SbFEJas5sMSvwcoGYOZTzkwf4cykFencPi5RFyM+9K68rtxmzbZ5nmwJyaPLC/FsCclj+9te3NHeuC/Qs501Yx924p9LRRVub2hfO/6vvQ1xKab7HuYw4g5XVoxqwqKfkug27zxHLuSxZ3qLivvaSgtdX/unJP6JMd2XuCbQw4oPRvpz+HxufWS9UuaMjTf67pgUDb5PXjX4zP08nVxVCXv+zC/bzvC+DmyZ6c3GkBy6TIilz/Q4vvy19mU5c4QL04eXtpeT40jMKGb/u1VoL+d4s+VgLl0mxLLlYK6ubNqVLxsPFn2ZSbcJcRz5t4A9i3xp6mV40WHPn/n4jowq+wx+M9Hou/Yu9iPkZD53TI7j9klxfLwzmxKtvFKnjLaRfm5B1R5kmTp1Kk8//TQBAQH4+/tzzz33ALrbiDp16lTX+auR6YM8CT6cTvChdCISCpn2ZTwx6Wom3OdhMn1UqpqpW+PZcjSDrPxik2kOReTxw8lsIhIKiUwuYtX+VE7HqCqdIdPQpg91I/hAFsH7s4mILWLaZynEpKqZMNjVZPrxg1yJTlEz7bMUImKLCN6fzYYDWcwYpr+ScuiMih/+yCUitojIRDWrdmVy+mqh0dU9TbGWpMzisk9qtulybCjTh7kSHJJN8L5sImLUTFuXSkyKhglDjGefAIwf7EJ0soZp61KJiFETvC+bDfuzmTFcXxZhFwuZuSGNbYdzKVSbjgg/nchnT1g+F+PUXIxT8+bn6eQWlHBnO+OOpblMv9+H4KNpBB9NIyKxgGnfxBKTUcSEu02fwESlFTF1eyxbjqeTVWD6d+3VwoGjl3P56s8MotKK2H8uh6/+zKBnYOOZxSP1o/by7/YnbVoXcgc2NXdW6szUYS4s+iqDHb/nE35VzZilydjbKBjVv+LZXVOHu7D/pIp3v87kfIyad7/O5OBfKqYO18eXvX+qeGuTbrumZOdrGfhGIt8czuNCrJrj5wqZ/HEaPdvYGHUs68PUR11Y9HUGO47mER5VxJgPSvf73oovHEwd5sr+Uyre3Va639syOfi3iqnD9Ps9fbgrwfuyCd6bo4u9a9J0sfch/UyHLw7msmBrBgf+Mn2iFR5VxOMLkvjpeD6RCRp+/UfFnE3pPPx/DljW42SW6Y+6Ebw/i+CQcjHiQVeT6Y1iREjNYsSDb8ex+WA2Z6OLOH21iOdWJNHM24oerRrmwpXRb7bW+De73vghzrr2cm2arr3cm8OGkGxmPO5almbqo9cdK7GmjxXQDbhtnenNSytTyMgtMfhb6yZW9Gpvy4SPUwi7UMiFWDUTP07F0c6Cp+6tuH7WtalPOLFoSxY7jqgIv6JmzJJU7G0sGHV/xf2/qY87s/9kAe9uzeZ8tIZ3t2Zz8GQBU58wLFMHOwVb3/TkpaVpZOSUmNyWv6clH09x5+mFqagbzxgL0wd66frah0v72l/F6fra/T1Npo9KK2Lql3FsOZZBlsr0vgJYKGDr2GbM+yGRyJSKB57qizlj442+u6QEkjKKDT7Dejuw7VAueQW6fqmlBawc78lr69NY+3M2F+PUXIhV893vebUvm2vt5dFqtJfDXHRlU769vL5sHnMheG+Ocdk8bFhfCtVag30vX2eWj/dg1Q9ZvLcti7NRai7Fa/juSB5F6lrvuhDVVu3uysSJEwkNDWXDhg38/vvvWFjoNtGiRYtG8UwWK0sFPZrbE3Imx2B5yJkcerequwGR/h0caetnY5ZRdlOslNCjlS0hfxl26EP+yqd3O9MdtV7tjNPv+yufnq1sUVbQx+/f2Y62Taw5HG7YOW7tb03cxhZErg/iqxm+BPk0/HTea3RlYUPIKRNl0b6CsmhvoixO5tOztU2FZXEjFhYwsp8jDrYWhJ4zPUOqoVlZKugRaE/IuWyD5SHnsundouad1t8v5dIj0J7bm+sGVYI8rRnc0Zmfz2TVKr91ReqHMCXIV4mfh5KQMP3vVaSGQ6cL6N2h4hPcXh1sCTlp+BvvC1PRu0PtBlNdHCwoKdGSmVfxCUhdKNvvk/rju0gNh/69wX63tzFYB2BfWH7ZOlZK6NHaxqhsQk7mV7rdqnBxsCA7v4TieiqaSmNERe2GqRhxqmYx4nouDrp+VXpO/Q/Glv1mp8r9Zqdu0F6eKt9eqgzay17tjdvgfSeNt/nJy178fCKfgyYG3GysdFfHC4r0FzVKSqBIo73h7Ux1JcivghjxTwG9O1Zc33vdZkPIn+VixJ8qet9muM4nU935OVTFwZOm+wgKBWyZ48nSr7M5e7XxnCmW9bXDy/W1w3Po3bJ2fe25Q31JydGw4Uh6rbZTE+aMjTX57u6trOnWyobgffo+XffWNgR4KSnRwqlPAoj/shm7F1bttp7K6PNXB+3lSX17qY9B5WLvSZXRdu/pbEvS9mac3xDAuqmeeLnqT2O9XC24s70tyZnFHF3uT+K2QH77wI8+tzWei5ziv8X0XNAb6NmzJz179kSr1aLValEoFAwZMqSu81Yjnk6WKC0VJGUZDvcnZWnwdanR7pZxtrMgbkUHbJQWFJdomfh5HAfCG8cgi6dz6X5nlt/vYnxdTe+3r6uSpCzDoJaUqcFKqcDT2ZLEDF0Hz9negriNLbCxUuj2e00yB/7Wr3f8vIrRywu5EF+Ej6uSN0e4c+z9ptw26SrpFVyZqU/6sjDsoCZlFOPrZrrn6+tmSVJGufSZxUZlURUdm1sT+mEAttYKclUlDFuQwLmYxtE58nRU6som2zA/SdkafJ1r3gBvC8vAy1HJ7zPaolAosLJUsPpQMu/tS6ptluuE1A9hiq+7Lh6YihXNfCpuL3TxotyxlKHB163mbYyNlYJ3X3Tny19yycmv37mzZftdPuZlFNPMu7L9VhqXVWZx2X5XWM8yK469VeHuZMFbo9xYuzv7xolrqNK8VxQj3JQkZVYxRmy6LkZ8ahgjylv2ghdHwvMJj67/q/hl+210PBeXHSflmWwvM0r328WSxHTdMWHq+Lq+joy825Huray5/ZU4k98TEVPE1SQ1S57zYNyqFPIKSpg+3BU/dyV+7rXrz1VVWV1JN4zVN4wR7qbKyLBMR/a3p3sba24fl1Dhdl4f5YymWMuq73IqTGMOZX3t8n2JLDW+tbiNvncrB164y52u887XNos1Ys7YWJPvfmGQM2ejigg9q7/VroWvri/39jNuTF+XxtVENa8+7sqhpU1o80J0hTOmbqTC/GXeqGwqby/1MajyPvueP/P55nAuUckagnytWDDGjV/e96fHy7EUqa/b7/+5MWNdGn9fLmL0ACcOvudPx7ExXIpvRNPAzOkWfZNPY1SjVio4OJjly5eXPei2devWTJ06lRdffLFK6xcWFlJYaHjvrY1N3Y40lr/9TqEwXlZdOQUldH3rAo62FtzXwYllT/kTmVLIoYjaT8GrK0b7TeW3umnLraBQGG8nR1VC16lRuv3uYs+y572ITFRz6IxuZHrvdaPPZ6KKCI1QcXldEGP6O7P8x8ya70wtVfcYKP+nsrKo5veejy2i66QYXB0teKyPI5tf9eHumbGNZqAFKiibWmzv7jaOzHnQj4lfRXP8Sh6tvG1ZOaIpCVlqFu5OvPEGGojUj/+2Uf0dWTtVP5V9SOn93DVpL4zjhQJtDWuR0hK+nuONhQImfmT6GS61MepeR9ZO0d8OOOQt3UmdqZh3oz0wXYe0laepRXxxslfw8wI/zkarmf9F/V/Zrm7eqxwjplwXI14wjBHX+3i8N52b29D39YZ9qLTJY6Fa7aVux69fx/TxpVsa4GnJyvEeDJydUOHtt5pieGxBIsHTvMn4NghNsZYDf6nYfaL++lyj7ndg7avuZf8f8kYyUMMYYVRXFGXLArwsWTnZnYEzkiisYCytextrpjzmTPeXKh6EMTfjclHUuK472lrwxdhAXtoUQ1puw9xS2xhjY1W/29Zawah7HVnwZYbB8tIbDFj0VQbfl94i9NyHycR+0Zwn7nJkXRUHq0f1d2TtFBPtZfn8UYO6YKK9vFHZbD+kr/fhV9WEXSgkaksgQ+6wZ8fR/LL9XvtzNptCdBfA/76cxn1dbXl+kBOzNxiWkxD1rdqDLG+99RbLly9n8uTJ9OrVC4DQ0FCmTZvG1atXq3TL0JIlS5g/f77Bsnnz5gHDqpsdI6k5xWiKtUZXnrydlSRl124UU6uFy8m61vCf6ALa+9sw6yEfDkVE1mq7dSE1u3S/y11J9XaxNBo5vyYxU2NcTi5K1BotaddNU9Zq4XKCboDgnyuFtA+wZtbj7hw6Y/rqU36hln+jCmntb56HverLwvAqnLerpdGVhmsSTcxy8Xax1JVFNZ+fodboy+vkxUJub23DlKGujP84pVrbqQ+puRpd2bgYzlrxdlIaXZGqjgUP+7PluO45LwBn4gtwsLZg3TPNWLQnsdYDnLUl9UMA7AzN43iEflr+tdsRfN10V9+v8XY1vgp9vcRyV+Srsk5FlJaw/U0fgnyV9H8toV5msez8I4/j5+tivzWm42rpOob1TH8hxdulZmXjaKdg7yJ/cgtKGDY/EU09nnfVKEaYmL1UpRjR1JpZTxjHiFVjvXjkDgf6zYohLq1hrrpW+JtVciyYbC9dDdvLGx0rPVrb4OOm5OTH+rfVKS0V9Otoy6RHXLB5OJKSEjh1qYhuL8fibG+BtRWkZpXwx4omhF00fkhuXdh5NJ/j5/TbLqsrHhbVqyvpxjOBvN0s9Pvf1hofd0tOrvMr+7tSqaBfFxsmDXPCZkA0d3W2wdvNgujtTQzSfDjRjamPOxP0pOk2piGU9bXL9yWclUYzyauqpZcNQV427Jqif/ueRemgpfqzLrSdda7On9HSmGLjte+r6nc/fpcD9jYWfH7AcJbTtRcznI3W9+mK1BCZqCawkhkn5VWrvaygbw2l8cK94vayrGzK15cq1LGoZA2tS9/EllCap+v3G+BcdPX2W4i6Uu1nsnz66aesX7+eJUuW8Mgjj/DII4+wZMkS1q1bx5o1a6q0jVmzZpGVlWXwmTVrVrUzb4q6WMvJq/kMuM1wuuKA25w4dqlur34ooNG8olatgZOXChjQ1fBBowO62nMswvS9vqERxukHdrMn7FJBpZ1ZhUIfbE2xVipoH2Bd4Rt46puuLAoZUO4NLwO62XOsgmejhJ4rMEo/sLs9YRcLa92xv1F5NSR1sZaT0fkMaF+ufrR35lhkzW99s7e2oKTcuWFxiRYFunpiblI/BECuSsvleE3Z52yUmoQ0DQN66B9CaqWEuzvbcuxsxc9RCj1bYLAOwMAedhw7W70Tv2sDLK2bWHH/6wn1dvtYhfvdXX98Wynh7k432O9zhQzoXn6/7cvWUWt0A8vl0wzobl/pdk1xslcQstifIrWWR+YlVjjboa6UxYjy7UbXStqNmsYIjGPER+O8Gd7bif5zYrma1HCxoew361buN6t2e2ln0F6GnjPe5sDu+m0e/FtFx3ExdJ0YW/b580IBW3/NpevEWErKVYXs/BJSs0po5W9Fz9Y2/BhaP7NZclVaLsdpyj5nr5bWlZ7lYkQXW46dqbi+h4YXGqwDMPB2O46F69Y5eLKAjs/G0/XFhLLPnxGFbD2QR9cXEygpgS0heXR+PsEgTVyKhqVfZ/PAa+a9FbfCvnYHJ45drtlvE5FQQMc3I+g673zZZ+ff2fwakUvXeeeJSa/72cCNKTZeSdRU67tfeMCZnX/kkZplWFlOXiykoKiEtgH6ATClpe6tYFFJVS/DisumBu2lUdno28uKy8au0u26O1nQ1MuybHDlaqKGuFSNwX4DtAmwIqoBY2qjZ+63CP2H3i5U7aG94uJievY0fn1njx490GiqdhDb2NjU+e1B11u2N5Ut45oSdkVF6KU8xt7rQaCHFWt+0V1lX/yEL03crBizTj8dt0ug7uFKjrYWeDkp6RJoS5FGy7l4XRB44yFvwq7kczm5CGulgsGdnRjdx50Jn8fW235U17IfM9gyzY+wSwWERhQw9gEXAr2sWLMnE4DFoz1p4q5kzArdlL81ezOZNMSVD5/3Yn1IFr3a2fLC/S489YF+auobj7sRdqmQywlqrJUwuKcDo+91ZsKn+gZ+6XOe7DqRR3SqGm8X3TMnnO0t2PxL/d0/fyPLdmSy5VUfwi6WlsUgFwK9lKzZrXsQ6+JnPWjiYcmYD3VTgdfszmLSwy58+JIn6/eWlsVAZ556X3+ri5WSslcxWysVNPFQ0qWFta4hKr1KuWiMO3vC8olJ0eBkb8GT/Ry5p5Mdg+bGN3AJVGzZgSS2PNecsKh8QiPzGHuXJ4Fu1qw5rLtNYfGj/jRxtWbMpqtl63QJ0DV+jjal9SPAjqJiLecSdA3grn+zmH6fD3/F5JfeLmTDgkf82Xk602jwxVykftSeIk+NdbR+MM4qNg+bcxkUu1ij8W88b1qrjhU7spj9lGvZG8FmP+VGfqGWL3/R7+fmmV7EpWrKphuv3JHF4WX+zBzpwo/H8hna2577u9vRd5q+njvYKmjVRN/ZC/K1oktLa9Kzi4lJKcbSAr6d60P3VjY89FYilhYKfEqvhKbnFNf7W0RW/JDF7Cev329X3X7/qr8quvk1b91+b9TdprPyh0wOf9CEmSNc+TE0j6G9HLi/mx19p+uvqC/7PpMtr/kQdqGQ0HMFjB3sTKC3kjU/6493NycLAr2U+HvouiBtm+rKKbH0jRGOdroBFnsbBc+8n4SzvQXOpecdKVnFRifgdWXZDxlsme5Xrt0oFyM8lIxZfl2MeMiVD1/wYv2+0hgxoJIYYQWDezgwur9hjPhkgjej+jkxdFE8OaoSfFx1x0FWfonBQ1/rS9lvdrH0N3vQ8Ddb/Jy7br8/KG0vf85m0iMufDjWg/V7sunV3pYXHnDmqXf1+1R2rDxR7lh5VXes5Kq0hEcZzkrIK9DNhLl++eN3OZCSVUx0soZOza1ZOcGTH0Lz2H+q4gcH17UV3+Qw+2kXLsaquRirYfYzLuQXlvDlAf1gwubZHsSlFDN7fSYAK7/N4fAqH2Y+5cyPR/MZ2see+3vY0neS7tjJVWkJv2J4wpun0pKWVVK2PD27hPRsw4NdrdFdwb8QY/6TxmUhKWx5KZCwq/m6vvbdpX3tX0v7Eo/70cTVijGfRZet06Xp9X0JS7o0taOouIRz8YUUarSExxmeVGeWvvGz/PL6ZM7YWJXvBmjpr6RfJ1sGv2V8K1lOvpY1P2cz/3/uxKRoiErW8Frpm7++OVK7wcmy9jK+NH9PmmgvX/MiLu269vKHLA5/6M/MES78GJrP0F72pWWjby+XfZfFlpnehF0oIvRsAWOHlJbNT7r9drBV8Pb/3Pju9zwS0otp7qNk8XPupGaVsOOofp+WfpPJ/NHu/BNZxN+XCxkzwIl2Ta14fEHjeqaR+G+o9iDLM888w6effsqyZcsMlq9bt46nn366zjJWG9tPZOLhaMncoT74uSo5E1fA4GVXiE7TNVx+LlYEuhtO1f97Qduyf/cMsufp3m5cTSkiaMY5ABxsLFg9OoAAdytURSVEJBTyzNpotp/IbLD9upHtv+fi4ZTM3JEe+LlbciaqiMHvxBGdomuM/dwsCfTS/+RXkzQMnh/H8he9eHmIC/HpxbyyPpnvQ/XB0sHGgtXjvQnwUKIq0hIRW8QzyxLY/rs+TYCHkq9m+OHpbElKdjF/nFdx52sxZd9rDtsP5+LhZMHcUe74uSs5c7WQwfPiiU6+viz0J0BXkzQMnhvP8rGevPyQC/FpGl5Zm8L31wVvf3clf38cWPb/1x5347XH3fjttIp739A1pD6uSrbM8MHPXUlWXjGnrxQxaG58ha8qNYftJzPwcFQyd4gffs5WnIlXMfjjS0Sn6zq2JuvHmx3K/t2zmQNP3+HB1bRCguacAWDh7gS0Wlj4iG6AJiVXw67Tmcz5sfEMLkn9qD3bM+k0HX2w7P/eS04BkDUsiKR3e5krW7Xy/rYs7KwtWD3ZEzcnC45HFDLwjQRyVfqT20BvpcFgYejZQp5clMzCZ91YMMadywlqRi5K4kSE/sp2zzY2/Pahf9n/l0/wAGBTSA7PLU0hwEvJ0N66gal/1upvmQC459V4Dp2u35OK97dnYmetYPWk6/Z7Vrn99lJSct2Oh54t5MnFSSx81p0Fo0v3e3ESJ87r93v7oTw8nFKZ+7SbLvZGFTH4zYSy2AvwyJ0ObJrhXfb/bbN9AXh7Szrzv8igR2sb7ix9C83lTc0M8t18dFS9XZXc/nsuHs7JzH3yuhgx/7oY4V6FGLEume+PXRcjbC1YPaFcjPjQMEZMLH2N/KElhq9Gf3ZFIpsP1v9g7PbDeXg4l/5mbqW/2Vv638zP3dJguv3VJA2D30pg+bjS9jJdwyufphq0l6HnCnlySRILx1x3rCwxPFaqws9dybKxnvi4WpKQruHzgzlGz6Cob+9/lY2djYLV09xxc7Tk+LlCBs5INo4R142HhIYX8uQ7qSx8wZUFL7hyOV7DyLdTOHGu4V9JXF+2n8jEw8GSuY/44udS2tdeHmnY1/Yo15d4p1xfu5c7V1OLCHrtbIPmvTLmjI1V+W6A5x9wJi6t2OitPde8tj4NTTFsmemNnbUFx88X0P/1eDJzazdC/f72LOxsLCovG1Pt5eLK28vth/LwcE5j7tOu15VNYlnZFJdApyBrRg9wwtXBgoR0Db/+U8DIxUkG371yRza21gqWj/fA3cmCfy4XMeCNBCITbr7+lrj5KbTln9pmwvTp08v+rVar2bx5M4GBgdx5550A/PHHH8TExDB69Gg++uijmmdmzD81XvdWoN3cBQDFIxfMnBPz0+5sA4Bi8CUz58S8tLtbAaAYf9LMOTEv7ZoegNQNuK5uMP8GKW9tWuYBoBhg/mdimZt2v+4ZBooHLps5J+al3dcSAMXDEie0u0rjxKD/+DGxt/SYuDvKzDkxL+0h3WCl4rm/zZuRRkC7sSsg8bIsXg6UNlQb0uLGiW4RinU/mTsLJmnHPmTuLNS5Ks1k2bhxIx07dkSpVKJQKOjRQ3fCc/myLkB5eXnh5eVFeHh4/eVUCCGEEEIIIYQQohGr0iBLVlYW3333Hd7e3rRo0YI///wTDw+P+s6bEEIIIYQQQgghxE2jSm8XcnNz48qVKwBcvXqVkvp66pwQQgghhBBCCCHqlrnfIiRvFzL02GOP0a9fP/z9/VEoFPTs2RNLS0uTaSMj5d4+IYQQQgghhBBC/PdUaZBl3bp1DB8+nEuXLvHKK6/w0ksv4eTkVN95E0IIIYQQQgghhLhpVPkVzoMGDQLg5MmTTJkyRQZZhBBCCCGEEEKIm8EtemtOY1TlQZZrNm7cWB/5EEIIIYQQQgghhLipVenBt0IIIYQQQgghhBCictWeySKEEEIIIYQQQoibiFZh7hz8Z8hMFiGEEEIIIYQQQog6IIMsQgghhBBCCCGEEHVAbhcSQgghhBBCCCFuZfJ2oQYjM1mEEEIIIYQQQggh6oAMsgghhBBCCCGEEELUAbldSAghhBBCCCGEuJXJ24UajMxkEUIIIYQQQgghhKgDMsgihBBCCCGEEEIIUQfkdiEhhBBCCCGEEOJWJrcLNRiZySKEEEIIIYQQQghRB2SQRQghhBBCCCGEEKIOyO1CQgghhBBCCCHErUxr7gz8dyi0Wq0UtxBCCCGEEEIIcYtSfLTH3FkwSTv5QXNnoc7J7UJCCCGEEEIIIYS4KaxevZqgoCBsbW3p0aMHR44cqdJ6R48eRalU0rVr13rNX6O6XUgx+JK5s2BW2t2tAFAMiDRzTsxPu78FAIoZoWbOiXlpP+gFgGLQZTPnxLy0e1sCoBhy0cw5MT/tz60BiRNlMYL5Zs6J+WmZB4Bi4H/8mAgpPSb+430JuK4/8fAFM+fEvLS72gCgeOEvM+fEvLTB3QBQPCh1Q7untG5MPmHmnJiX9qM7AFC8ftTMOTE/7Xt9zJ2FhnOLvF1o27ZtTJ06ldWrV9OnTx/Wrl3Lgw8+yNmzZwkMDKxwvaysLEaPHs19991HUlJSveZRZrIIIYQQQgghhBCi0Vu2bBkvvPACL774Iu3bt2fFihU0bdqUTz/9tNL1xo0bx6hRo+jVq1e951EGWYQQQgghhBBCCNHgCgsLyc7ONvgUFhaaTFtUVMTJkycZOHCgwfKBAwdy7NixCr9j48aNXL58mXnz5tVp3isigyxCCCGEEEIIIcStTNs4P0uWLMHFxcXgs2TJEpO7kJqaSnFxMT4+PgbLfXx8SExMNLnOxYsXeeONN9i6dStKZcM8LaVRPZNFCCGEEEIIIYQQ/w2zZs1i+vTpBstsbGwqXUehMHy+jFarNVoGUFxczKhRo5g/fz5t2rSpfWarqEaDLDt37jS5XKFQYGtrS6tWrQgKCqpVxoQQQgghhBBCCHHrsrGxueGgyjWenp5YWloazVpJTk42mt0CkJOTQ1hYGH/99ReTJk0CoKSkBK1Wi1KpJCQkhP79+9d+J8qp0SDLo48+ikKhQKvVGiy/tkyhUNC3b19++OEH3Nzc6iSjQgghhBBCCCGEqIFb4O1C1tbW9OjRg/379zNs2LCy5fv372fo0KFG6Z2dnfn3338Nlq1evZpffvmFb7/9tt4mhtTomSz79+/n9ttvZ//+/WRlZZGVlcX+/fu54447+Omnnzh8+DBpaWnMmDGjrvMrhBBCCCGEEEKI/6Dp06fz2WefsWHDBs6dO8e0adOIjo5m/PjxgO72o9GjRwNgYWFBx44dDT7e3t7Y2trSsWNHHBwc6iWPNZrJMmXKFNatW0fv3r3Llt13333Y2toyduxYwsPDWbFiBc8//3ydZVQIIYQQQgghhBD/XSNHjiQtLY133nmHhIQEOnbsyO7du2nWrBkACQkJREdHmzWPNRpkuXz5Ms7OzkbLnZ2diYyMBKB169akpqbWLndCCCGEEEIIIYSoHe2Nk9wsJk6cyMSJE03+bdOmTZWu+/bbb/P222/XfaauU6PbhXr06MFrr71GSkpK2bKUlBRmzpzJ7bffDuhelRQQEFA3uRRCCCGEEEIIIYRo5Go0kyU4OJihQ4cSEBBA06ZNUSgUREdH06JFC3788UcAcnNzeeutt+o0s0IIIYQQQgghhBCNVY0GWdq2bcu5c+fYt28fFy5cQKvV0q5dOwYMGICFhW5yzKOPPlqX+RRCCCGEEEIIIURN3AJvF7pZ1GiQBXSvax40aBCDBg2qy/wIIYQQQgghhBBC3JRq9EyWV155hVWrVhkt//jjj5k6dWpt8ySEEEIIIYQQQghx06nRIMt3331Hnz59jJb37t2bb7/9ttaZEkIIIYQQQgghRB3RNtLPLahGgyxpaWm4uLgYLXd2dpbXNgshhBBCCCGEEOI/qUaDLK1atWLv3r1Gy/fs2UOLFi1qnSkhhBBCCCGEEEKIm02NHnw7ffp0Jk2aREpKCv379wfg4MGDfPjhh6xYsaIu8yeEEEIIIYQQQojakLcLNZgaDbI8//zzFBYWsmjRIhYsWABA8+bN+fTTTxk9enSdZlAIIYQQQgghhBDiZlDjVzhPmDCBCRMmkJKSgp2dHY6OjnWZLyGEEEIIIYQQQoibSo2eyQKg0Wg4cOAA33//PVqt7rHA8fHx5Obm1lnmqmPCEGciNzRD9UMLwlYG0Pc220rT9+toS9jKAFQ/tOBycDPGDXY2+HuHQGu+nePLlY3N0O5uxZShxg/6vd4bI9zQ7m7F8rGetd6XujDvf27EfR1I/k/N+fUDPzo0s7rhOsP7OhD+WQAFPwcR/lkAj/axN/j7XZ1s2fmOD3FfB6Ld34KhvQ3/rrSEd1905/S6AHJ3Nifu60A2z/TCz8OyTvetpib09iFydjdUS/6PsKmd6BvkVGHaYR3dCRnbnuS3e5K18HaOTerIwDYVHwMju3qg/aAXO55tWx9Zr5YJDzkTuSkQ1c4gwj6qQl3oZEvYRwGodgZxeWOgUV0AGN7HgfC1TSnY2YLwtU15tLeDwd/nPeOGdm9Lg0/Cl80M0mx81csoTejyJrXf4WqYMMSFyODmqHa0JGxl0yrECTvCVjZFtaMll4ObM+5Bw2OgQ6A1387248qG5mh/bs2Uoa5G27C0gAX/8yAyuDn53+u289ZT7ijMPGNTYkTt2P2ZjP/432jRdwdt2n6Jw4EYc2ep2ub9z424rwLJ39WcX5dW4xhYH0DBT0GErzc+BgAmPOxM5OdNUf3UnLBPmtC3o2E9c7BV8NHLHsRs1X332c8CGP+QYTxu4afk+3k+JG9vRtaO5myb4423a/0fJ+boS7wxwo0TKwLI/rYFSV82Z8dbvrRpcuPfor5NGOxC5GdBqL5rRdjyQPp2sKs0fb+OdoQtD0T1XSsur2/OuEGG1mURSAABAABJREFU+zqslyN/Lgsk46uW5H7Tir9WBvLMvYa/+1232bHzLX/iNrVAu6sNQ+80bGsaiwn3ehL5bgdUa7oQ9lZb+rauOJ++Lkq2vtSMiEXtKV7fleVPGrd7Y/q4ow3uZvSxUZqvoZgwxJnIjc1Q/diCsFVV7EusCkD1YwsubzCuC3CtLxFIwc6WhK8NNOpLXNnUDO2eVkafjyfq+9bDejuwd6E/KV8Hod3Tii4trOtmh2thwl3eRL7dBdWynoS9dht9W1Z84XlYFzdCXm5L8uJuZL3fg2PTOzCwXbm+ha8d377Qiitvd0H70R1Mucenvnehzky405fI13ugWtiLsMld6Nvc+Di4Ztht7oS8eBvJb91B1vz/49jETgxs42qUzsXWko+HtiB+zu2oFvbi7KvdeLCtWz3uxS3M3G8RkrcLVS4qKopOnToxdOhQXn75ZVJSUgB4//33mTFjRp1msCpG9HNkxVgvFm3LoNvkGI6EF7DnHX+aepmeqNPcR8nud/w5El5At8kxLN6ewapxXgzvow/29jYKIhPUvLExjYR0TaXf37O1DWMHOfNPZGGd7ldNzRzpwvTHXJj0cSq3T4ojMb2Y/e/54WhXcWN9Z3sbtr3pzZYDuXQZH8uWA7lsf9OHO9rZlKVxsFXwT2QRkz42/QYpexsF3VtZs+CLDLpPjGP4/CTaBFix8x3fOt/H6hrRxYMVjzRn0YE4ui0/zZHIHPa82J6mrqYb534tnNl/IYvBwefoseJffr2cxa7n29HV3/iEItDNmg8easbhyOz63o0bGtHPgRXjPFn0dQbdXo7lyBkVexb6VV4XFvhx5IyKbi/HsnhbBqsmeBrUhTvb27Bttg9bfsmhy8QYtvySw/bZPtzR1sZgW2euFuH71NWyT6cJxiede/7MN0gz+K2Eui2ASoy4y5EVL3mxaFs63V6J1pXN/CaVl818f13ZvBLN4m3pujjRW995srdREJmo5o1NqRXGidefcGP8gy5MWpNM+/FRzNyQymvD3Zj8sGt97GaVSIyoPUW+hsK2biTP7WnurNTIzBEuTB9eegxMjiMxo5j971bhGJjjzZaDuXSZEMuWg7lsn2N4DIy424EV4z1Y9GUm3SbEceTfAvYs8qWpl36AZPl4Dwb1tOeZ95Jp/2Isy7/P4qOXPXmkly6+2tsqCFnih1YL/WfG02daHNZWCna941Ovg5Pm6kvc3dGWT37K4s7psQyYE4/SUkHIIn/sbcx3gj2iryMrXvRm0fY0uk2J5ki4ij1v3yBezmvCkXAV3aZEs/ibdFaN9TaIl+k5xSzank6v12LoPDmKjQey2TjFl4Hd9O2qg62Cf64UMmltcr3vY02NuN2VFU82YdHPSXSbH8GRi7nsmdqSpu6mB8ZslBak5GpY9FMS/8SqKtxuVn4xvtP+NfgUasxz9jGinyMrxnnp+hKTSuvCgirWhUkxur7EeMO6cGc7W7bN8mXLwRy6TIxmy8Ects/yNehL3D4lBt9RV8o+98+KA+CbI3llaRxsLTh6VsUbG9Pqae+rZ0R3d1YMD2TRvni6vXeGI5dz2DOhLU3dKuhftnRif0QWg9dcoMfSM/x6MZtd41rTNUBfD+ytLYhMLeSNnTEkZBU11K7U2ojOnqx4OIhFv8TSbdXfHLmazZ7nO1TS13Zh/8VMBm88S49V/+j62mPa09Vff9xYWSrY/+JtNHez4fEvImj7wSle+u4ScdmN45xLiIrUaJBlypQp9OzZk4yMDOzs9Fc2hg0bxsGDB+ssc1U1fZgrwSHZBO/LJiJGzbR1qcSkaJgwxPTMg/GDXYhO1jBtXSoRMWqC92WzYX82M4brR0XDLhYyc0Ma2w7nUqiuuJFzsFWwdaYPL61KJiO3pM73rSamDnNh0VcZ7Pg9n/CrasYsTcbeRsGo/hWPrE8d7sL+kyre/TqT8zFq3v06k4N/qZg6XF+Ge/9U8dYm3XZNyc7XMvCNRL45nMeFWDXHzxUy+eM0eraxMehgm8P0u/0IPpFM8IlkIpJVTNt5lZjMQib0Mn1yN23nVZb+Fk9YTB6XUguYsyeGi6kFPHybu0E6CwVsHdWaeSGxRKYVNMSuVGr6cFeC92UTvDdHVxfWpunqwkOmrySMH+Ksqwtr03R1YW8OG0KymfG4a1maqY+6sv+Uine3ZXI+Vs272zI5+LeKqcMM65emWEtSRnHZJzXLuD4Uqg3TNGSdmT7MjeCQLIJDSuPE+lRiUjVMGFxJnEjRMG19aZwIuRYnXMvS6OJEaqVxolc7O348nsvuP/OJStbw3dFcQv7Kp2drG5PpG4LEiNrLv9uftGldyB3Y1NxZqZGyY+BoNY6BYS66WFD+GLguFkx/zIXgvTn6GLSmNAY9rI9BvTrYsvlADodOFxCVpGH97hz+iSyiZxtdnehzmy3NfZQ8+0EyZ66qOXNVzXMfpHBHO1v6d618NkVtmKsv8eDcBDYfyOFsdBGnrxTx3LIkmnlb0cOMMWL6o24E7y+Nl7FFTPsshZhUNRMedDWZfvwgV6JT1Ez7LIWI2CJdvDyQxYxh+rI4dEbFD3/kEhFbRGSimlW7Mjl9tdBghszek/m89UUaO0LNMyu6KqYP9Cb4SBrBR9KISChk2tdxxKSrmXCP6ZnMUWlFTP0qji2h6WTlF1e4XS1akrI1Bh9zMaoLa29QF4aU1oW119WFkGxmPKb//ac+6sL+U/m8uz1D15fYnsHBv/OZ+qhrWZrUrBKDPsJD/+fApfgiDv2rH5z64pccFnyZwYG/TLczDW36vb4Eh6YQHJpCRFIB076PJiajiAl9vU2mn/Z9NEsPJhIWncellELm7IrlYkoBD3d0LUsTFp3HzB9j2HYq3WwDbTUx/S5/gv9MIvjPJF1fe9cVYrIKmXCnn8n003ZdYemhOMJic7mUVsCcfdFcTCvg4fb6vvbzPX1wt1fy6OcRHIvKITqzkKNXczid0Dh+fyEqUqNBlt9//50333wTa2vDkclmzZoRFxdXJxmrKisl9GhlQ8gpw8oW8lc+vdubntrYq70tIeWC876TupMeZTX7+Z9M9OLnE/kc/LviqxMNKchXiZ+HkpAwfX6K1HDodAG9O1Q81bNXB1tCThruw74wFb071K6T5+JgQUmJlsw88w1AWVkq6NHEkZALWQbLQy5k0bt5xbcMXU+hACcbS9LzDTs9cwcEkJKrYcMJ8191s1JCj9Y2hJwy/B1DTt2gLpwqXxdUBnWhV3vj+rXvpPE2WzexIm5rMyI3BfLVG94E+Rpf8bqnsy1JXzfn/GdNWTfFCy+XhjmxLosT5ep9yKm8isumnR0hp/IMlu07lUfP1rbVihO/n1VxXxd7WvvrrnJ2DrKmbwdbdofl3WDN+iExQpQdAyfr4Bg4qT8G9DGoXD07qTLY7u9nCnjkTnv8S28Tu6eLLW2aWLEvTLeejZUCLRgMShQUaSku1hrdelRXzN2XuJ6Lg27l9Bzz1AldWRjvW6Vl0c5EWZzKp2eriuNl/852tG1izeHwxtF/qgorSwU9mtkTEp5jsDzkbDa9W9Xu1iZHG0uuvn8bMUtvY9crLegaWH8DipWpsB6fyq8wPvRqZ6IvcSq/XF/CVH+j4mPKSgnP3OvEhpAck39vDKwsFfRo6kBIhOFM5pCILHoHVe1ZlRX1L282ZX3ti5kGy0MuZNK7WXX72uqyZY90cCM0KodPHm1B4pu38++0rsy6NwALeUlOzWgVjfNzC6rRg29LSkooLjYejY+NjcXJqWoVqa54OluitFSQlGmYn6SMYnzdTLfsvm6WJGWUS59ZjJVSgaezJYkZFV9puN7Ifo50b2XD7VNia5b5euDrrttnU+XRzKfin1tXJoYBPilDg69bjZ+NjI2VgndfdOfLX3LJyTffSLyng1J3jOQYTrlMylHj61S1+95fvdsfB2sLtv+jvw2id3MnXrjDm67LTtdpfmuqrC4Y/Y7FZcdFeSbrQoZGVxdcLElML8bXTWkiTbHBsXE8opDRS5O5EKfGx82SN59y49iyJtw2LqbsRGHPn/l8cySPqCQNQb5KFox255f3/OkxOYYiNfWqwjiRWVzhMe7rZmkyfXXjxHvfZOBib0HE2mYUl+ie0TLn8zS+PmSeK7USI0TZMWCiHWzmXfNjQB+DKm+PX1mdyvppXsR91Qy1RktJCby4PIWj4brp33+cKyCvQMt7L3gwe2M6CgW894I7lpYK/CqIZbVlzr5Eecte8uTIGRXhUea5TUBfFuV+68xifF0ripdKkjLzy6XXGJWFs70FcZtaYGOloLhEy8RPkznw981zRdrTqbRsys0yScrS4Nux5s/RiUgo4NkNUfwbW4CznQVT7vfi6Btt6PJ2BJeSG/a2iArrceYN6oKJunP97687Rkxs0930MfVoL0dcHS3YtN/8t2JXRN+/NOzEJOWo8XWuYv+yvy8ONpZsP5VeH1lsMJ72VrqyyC1XFrlqfJ2q9tycV+9qgoOVBdtP628Fa+FuS/+Wtmz9O4XBG8/S2tOOT4a2QGmhYMHBm+9ZaOK/o0a94wEDBrBixQrWrVsHgEKhIDc3l3nz5jF48OAbrl9YWEhhoWGjYWNTu6uh2nL9c4XCeJlB+nL/v3afd1W7+QGeSlaO82Tgm/GV3k5U30b1d2TtVP0U1SFvJgLVLw8wVSYKtDV8GpHSEr6e442FAiZ+ZPr5DA3N1G9elb17sqsHbw8MYOjG86Tk6jpWjjYWfDGqFS99G0laI7v6YHI/q1UXdJXh+nVMl51+6d4wfSf5zFUIPVvA5Y2BjBngxPLvdTOIth/Wz9wIjyoi7GIhUZubMeQOB3YcbZhZHdWOE+XTX1teje8c2c+RZ+51YtTSRMKjiujawoYVY72IT9fw+cH6v0InMUKM6u/I2ikmjoFy6RRU4RgwOm6MjwGTx9Z1/3/lURfubGfDw3MTiUrS0K+TLasne5KQXszBv1SkZpXwxMIkPp3sySuPOlOiha9+zeXkxUKKS+q3vW3ovkR5H0/01M12m2H+izc3+h2N0xv+tawsrlucoyqh65QoHG0tuK+LPcte8CIyUc2hMzfPbBbA6JivSvyszPHIfI5H6tvRo5fyODW3LZPv82TKVw07Q/yaWreXJuqC6W2a3ugLDzizJyyfhPSaDVY2JFN9hSr1L3u48/aDTRi6/mJZ//JmZ7IsqlA5nuziydsDmjJ08zlS8vQDNRYKBcl5asZ+d4kSLZyKy8Pf2ZrX+jWRQRbRqNVokGX58uXce++9dOjQgYKCAkaNGsXFixfx9PTkq6++uuH6S5YsYf78+QbL5s2bBzxT7bykZhejKdYaja57uxqPql+TaOLKlLeLJWqNlrTsqgXzHq1t8HFTcnKV/n58paWCfh1tmfSwCzZDL1PSADN9d4bmcTxC/ywQGytdq+brppuFcI23q/EVt+slZhhf0b/ROhVRWsL2N30I8lXS/7UEs1+hTs3T6I6RciPp3o5WRlcfyhvRxYPgES15YssFDl7U327U0sOWIHdbdj3XrmzZtamL6vfupO37fxGZ1rBXn/R1QQnov7uy39FkXXA1rAuJGRrT9auSYyO/UMu/V4vKbpEx+d3pxUQlqytNU1cqjBMulkZXa8vyV4WyqYqlz3vy7jcZbDusm7lyJqqIZt5KZj3h3iCDLBIjRLWOgQraTSg9BtwrPgbK6pl7xfHC1lrB4ufcGTY/kd0ndCfW/14pomtLa2Y87sLBv3TL9p9U0erZGDycLdAUQ1ZeCQlf/z979x0eRfE/cPx9yaX3XgiBhFBVioBfQAQpQcUKKk0FEaSJIghIURCpolQVUUTaD4FYAQUJIAIKIqH3khAS0nuvl/v9sSHHpUFCkjv083qefTR7s8fM3JbZz87M+nIttnZuRAzVlrjV8lGuPPM/G7pMjiIqyXA3lvrXEp3Kz5dle7W5O6iVusjQlUWrhdAY5bp76loezeubM/VFZ/afNUwgoaoSM4rrplQvBXd7NXHpNdclU6uFo+HZNPaoneFxlanwOHao4rFwJ20Jh/KvIb7uanq2tqLvnNi7KUqtK2lflt4f7Mxuuz/0e9CZ1YP8ePGbq+y9ZLy9de5UYnZBcVu7VF3YmpXp3VJav5aurH4hgBc3XmLvVf2h/TEZ+RRotNwaX78Qn42XvTlmpioKNNJ+qBKprjpTrTlZvL29OXnyJJMmTWLkyJG0adOGBQsWcOLECdzdy5/o6VZTp04lLS1Nb5k6dWp1skJBIRy7mkdgG/23vgS2sebQhfInIj18IbdM+l4PWhNyJY/CO2zX7D2Zzf2jI2g9NrJkOXo5l41/ZNB6bGSdBFgAMnO0hEYXliznrxcQk1RIYFvdWF4zNXRtacmh8xVPzHr4fK7eNgC92lpx6HzVAgU3b54a1zOj57sxBhtTfqsCjZZjUZkElnoFc2ATBw6FV3yTO6C1C2sHBDBo4xV2XEjV++xifA73f3KS1ktOlSzbzqewLzSd1ktOEZla9928Cwrh2JU8Atvo/45VPxas9I6FwxfKfmevByv+TgBzM2he37zSJ1DOdibUd1Pf9u1dNaFa54mLOWXrpo01IVdy7/g8AWBtYULph++aIjCp1tm36uQcISrcBx6sxj7wYMX7QMk5qFSawAetSr7XTA3mZqo7PiaS0otIyyqiW2tL3B1N2Xa4doaWGKotcdOno13p28mW7lOjCY8z7BNtpS7Kli2wdWXny1wCW5dzvrxa+flShS7ody8o0Gg5dj2bwPv0h8YHtrDj0NWa7ZHZur4VMWm1PJa2HLq2RKnf/0HrCs8Phy/mEvhg5cfC4QvlpylvnxoaaE98moZf/zHM3GV3qkCj5VhkFoHN9F8uENjUgUPXKh4SPKCtM2tf8mfQulB2nEurMN29pKSt3dhRb31gY0cOXa+krd3KlbX9Ahi06TI7LqaU+fyv8HQCXCz13izXxNWK6PR8CbAIo1atniwHDhygU6dODB06lKFDh5asLyws5MCBA3Tp0qXS7S0sLO56eNCtFv+UyoZ3PAi5ksvhi7mMeNwBXzc1K3coJ655r7pQz8WUIYuUyUlX7khj7NMOLHrdlVW/pdGxmSXDetkzcKEuYm6mhha+Ss8Hc7WKei5qWvmbK43VmAIyc7Rlxktn5WpJSi8y2Djqm5b+lMa0gY5ciSrgSlQB0wY6kZ2n5dvfdSf8dZPdiEosZNo3yglt2U9pHFjszeT+Dmw9lM2znazp+aAVncdHl2xjY6kioJ4uQu3naUarRuYkp2uITNBgagLfz/DgwQALnno/FlMTFR5ONyfw01BgwHbj4v0xbBgYQEhkJoevZzKigzu+jhas/Fv5zec94Us9B3OGbL4KKAGW9QMDGLc1nL8jMvEojsznFBSRnqshr1DLuVj97s2pOUoBS6+vS4t/TGXDJA9CruRx+EIuI56wx9ddzcpflack84Y6U89FzZBPio+FX9MZ+4wDi0a4sGpnOh2bWzLsMXsGLogr+c5lP6dy4JN6TH7Rka2Hs3i2ow0921jR+R3dk8ePh7uw/UgWEfGFuDsqc7LYW5uwbo9yYbWxVPHBy8788FcmMckaGnqomfeqC4lpRfx0qG4aUYt/SmHDO55K3VzMKT5PmOnOE0NclLpZrJR95Y40xj7lyKLhrqzalUbHZlYM6+VQpfMEwPZ/spje34mIhALOXc+nTSMLJvRx5BsDjjOXc8TdU2UVYB6hqy+zG1lYXEhB42BOoffdTYBZF0r2gejifWBAOfvAJDeikm7ZB35O48Aibyb3c2Dr4Wye7WitnAsm6PaBxT+ksWGyOyGX8zl8PpcRTxafg35RzgUZ2Vr+OJXDx6+7kJOXyPX4Qro+YMngnrZM+FI3Dv/VXrZciCggIU1DxxaWLBvtwpIf07h8o/ZuOg3RlgBlAv1Bj9ry7IcxZOQUlRwTaVlF5OYb5iZi8c8pbJjgVaouzFi5MxWAeYNdlfPlEqWsK39LVc6Xw9yKz5eWDAt0YOAnMSXfOeUFJ0Ku5hEaU4C5GfRua8Pg7vaM/kJ3vbGxVBHgpet16udhRis/C5IzNUQmGMcJYnFwPBuGNyAkPJvDoVmM6OKKr7M5K/crwx7n9fWinpM5Q1ZfL9mmVX0l8GhraYqbnZpW9a3IL9RyIUYJMMx4xpO/Q7O4EpeHvZUpb/V0o3V9a97YaJhhY4t/SmXDxOJj4UIuI564zbHwa6ljoXnxsfCR7lhYtjWNAx+XbktYlxkap1LB0EA71u3JQFNODN7J1gRfdzXeLsotTFMfZX+JLX4jUV1bvC+WDa/4ExKRxeFrmYx42F3ZH/5U6mbe0z7UczRnyIYwQAmwrH/Fn3E/RPD3tawy7UtQJpFt4ansM+ZqFfUczGlVz5rMPA2hicb76uLFB6PZ0L8xITcyORyRwYiHPPXb2o83oJ69OUOCrgBKgGV9/8aM23aNvyMy8LAtrotCXV188Xcsbz7szbKn/fj0UAyNXa2Y1s2H5X/FlJ8JIYxEtYIs3bp1IyYmpkyvlbS0NLp161bupLi1KehAJi52JswY5IyXs5qz4Xn0nhlNRLxyQfZyMsXXTdfwD48rpPeMaJaMcOWNpxyITirkrS8T+PGWeSG8ndWc/My35O9JLzgx6QUn/jidQ7cpxt2tdeGWNKzMTVjxpitOdiYcuZhHrykxZOboGmu+7mq9J4mHz+cxYG48c151YvYQZ0JjCug/N45/LupO5u2aWPDHIu+Sv5eMdgFgbXAGQz9OwMdNzbOdlJuLU1/66OXp0Xei2X/acK84DjqVhIuNmhmBPnjZm3M2Npveqy8QkaIExLzszfB10jXsRnb0wMzUhBV9/VnR179k/dqj8QzdElrn+b9TQQeycLFPZMZLTng5qTl7PZ/e78fojgVnU3xvmdgyPK6Q3u/HsGRk8bGQXMhbXyTqHQuHL+QxYH4cc4Y4M3tw8b4xP45/Lun2DR9XUzZN8cDV3pSENA1/X8ylw/gbJf+upgge8DNncE8vHG1MiEkuZN/pHPrPi9XbL2u1bg5m4mKfwIyBzng5myp1MzOKiISbdaPG161U3cyMZsnrN88TGuU8cUh3E+rtrObkpw1K/p70vBOTnnfij9PZdJuqnCfeXBnP7JddWDHGHXcHU6KTC/lyZzofbtLdUNY1OUfcPcuzydQfvLfkb/f5xwFI6+NH3IKOhsrWHVsYlIaVhQkrxt6yD0y9g31gXuX7QND+LFzsk5jxkqNyPb6eT+/3YkvOBQAD5sUz/zVnNk5xx9nOhOvxhUxfm1ISiAHlxmn+a84425kSHlfA3E2pLPmhdp/4GqotMeYppZfl/oX6x8Sri+NKAtV1LejPTFzs45kxwEV3vpx16/nStOz5clYUS4a78caTDkQna3jrq3i986WNpQkrRrvj46ImJ1/LxRv5vLwohqA/dWnaBVjyx3zdMOwlw5V25tq9aQxdqgvGGFLQ0VRcbNXMeNoTLwczzkbl0ntZKBFJStDMy9EMX2f9IRMnP9ANLW7X0JqXOjgTnpiH37vnAXC0MuWrIb542qtJy9FwIiKHLgsvc/SaYSYFLvdYmBFdqi1RwbHwdPGxsDKhVFsilwELYpkz2IXZr7gUtyVi9doSAD3bWNHAw4xvgst/EPFMBxvWvuNR8veWqZ4AfPB/yczaWPeTxwYdT1bal4/Xw8vejLMxOfT+4rKufelQqn35sLvSvuzXkBX9GpasX3skgaH/dw0AbwczTk65v+SzST29mNTTiz+upNNt+cW6KVg1BJ1OxMVazYwe9XVt7TXniUhVfmMvOzN8HXUP2Uf+z1Opiz6NWNGnUcn6tSFxDP1Oeeh5Iy2fXl+fY8nTfpx+25Oo9DyW/RXDR38Yft6qe9K/9E0+xkilvZPZiEoxMTEhLi4ONzc3vfWXL1+mXbt2pKdX7wmtqvfVam33b6HdEQCAKjDMwDkxPO1uJbChmnjYwDkxLO0nys2a6nHjDezUBe1vysVX9eQVA+fE8LS/NgbkPFFyjmDWbVL++2mZCYCq1398nwgu3if+420JuKU98fRlA+fEsLTbmwCgGnbCwDkxLO3qNgConpBjQ7uz+Nh48x8D58SwtJ8+BIDq3b8MnBPD0370sKGzUGdUC/bePpEBaKf0MHQWalyVerL07dsXUN4m8Oqrr+oN+dFoNJw+fZpOnTrVbA6FEEIIIYQQQggh7gFVCrI4OChdWrVaLXZ2dlhZ6Sa3Mzc3p0OHDrz++us1m0MhhBBCCCGEEEJUn8wVXGeqFGRZs2YNAA0bNmTixInY2Bj/5H5CCCGEEEIIIYQQdaFaLxGdPHkyqlvepXX9+nWWLl1KcHBwjWVMCCGEEEIIIYQQ4l5SrSDLs88+y/r16wFITU3loYceYtGiRTz77LN88cUXNZpBIYQQQgghhBBC3AWtyjiXf6FqBVmOHz/OI488AsD333+Pp6cn169fZ/369SxfvrxGMyiEEEIIIYQQQghxL6hWkCU7Oxs7OzsAgoOD6du3LyYmJnTo0IHr16/XaAaFEEIIIYQQQggh7gXVCrIEBATw888/ExkZya5du+jVqxcA8fHx2Nvb12gGhRBCCCGEEEIIcRe0Rrr8C1UryDJjxgwmTpxIw4YNeeihh+jYsSOg9Gpp06ZNjWZQCCGEEEIIIYQQ4l5QpVc43/TCCy/QuXNnYmJiaNWqVcn6Hj160KdPnxrLnBBCCCGEEEIIIcS9olpBFgBPT08yMzPZvXs3Xbp0wcrKivbt2+u92lkIIYQQQgghhBAG9i99k48xqtZwoaSkJHr06EGTJk3o3bs3MTExAAwfPpx33nmnRjMohBBCCCGEEEIIcS+oVpBl/PjxmJmZERERgbW1dcn6/v3789tvv9VY5oQQQgghhBBCCCHuFdUaLhQcHMyuXbvw8fHRW9+4cWN5hbMQQgghhBBCCGFM/qVv8jFG1erJkpWVpdeD5abExEQsLCzuOlNCCCGEEEIIIYQQ95pqBVm6dOnC+vXrS/5WqVQUFRXx8ccf061btxrLnBBCCCGEEEIIIcS9olrDhT755BO6du1KSEgI+fn5TJ48mXPnzpGcnMxff/1V03kUQgghhBBCCCFEdcnbhepMlXuyFBQUMGbMGLZt28ZDDz1EYGAgWVlZ9O3blxMnTtCoUaPayKcQQgghhBBCCCGEUatyTxYzMzPOnj2Li4sLs2bNqo08CSGEEEIIIYQQQtxzqjUny+DBg1m9enVN50UIIYQQQgghhBA1TWuky79QteZkyc/P5+uvv2b37t20a9cOGxsbvc8XL15cI5kTQgghhBBCCCGEuFeotFptleNHlb1BSKVS8fvvv99VpoQQQgghhBBCCFEzVLP+MHQWyqWd+aihs1DjqtWTZd++fTWdDyGEEEIIIYQQQtQGebtQnalWkKW2qP7jv/vNPkWqzpGGzYgR0P5ZHwBVv/MGzolhaYNaAKB69LphM2Jg2j8aAKDqec3AOTE87R4/AFSPhRo4J4al3aW8yU7VK8zAOTE8bbA/ACr+25PRa5kJSFsCbmlPWGgMmxED0+aZAqB66YyBc2JY2o0PAKCqn27gnBieNtIeAFXrOAPnxLC0Jz0AUD1x1cA5MTztzgBDZ0H8C1Vr4lshhBBCCCGEEEIIoc+oerIIIYQQQgghhBCihv1L3+RjjKQnixBCCCGEEEIIIUQNqFZPlr1797J3717i4+MpKirS++ybb76pkYwJIYQQQgghhBBC3EuqHGSZNWsWH374Ie3atcPLywuVzDAnhBBCCCGEEEIYL3m7UJ2pcpBl5cqVrF27lldeeaU28iOEEEIIIYQQQghxT6rynCz5+fl06tSpNvIihBBCCCGEEEIIcc+qcpBl+PDhfPvtt7WRFyGEEEIIIYQQQtQ0rZEu/0J3NFxowoQJJf9fVFTEV199xZ49e2jZsiVmZmZ6aRcvXlyzORRCCCGEEEIIIYS4B9xRkOXEiRN6f7du3RqAs2fP6q2XSXCFEEIIIYQQQgjxX3VHQZZ9+/bVdj6EEEIIIYQQQghRG+TtQnWmynOypKWlkZycXGZ9cnIy6enpNZIpIYQQQgghhBBCiHtNlYMsAwYMYPPmzWXWBwUFMWDAgBrJlBBCCCGEEEIIIcS9pspBliNHjtCtW7cy6x999FGOHDlSI5kSQgghhBBCCCFEDTH0W4T+Q28XqnKQJS8vj8LCwjLrCwoKyMnJqZFMCSGEEEIIIYQQQtxrqhxkad++PV999VWZ9StXrqRt27Y1kikhhBBCCCGEEEKIe80dvV3oVnPnzqVnz56cOnWKHj16ALB3716OHj1KcHBwjWdQCCGEEEIIIYQQd0HeLlRnqtyT5eGHH+bw4cPUr1+foKAgtm/fTkBAAKdPn+aRRx6pjTwKIYQQQgghhBBCGL0q92QBaN26NRs3bqzpvAghhBBCCCGEEELcs6oVZLkpJyeHgoICvXX29vZ3lSEhhBBCCCGEEELUoH/pm3yMUZWHC2VnZzN27Fjc3d2xtbXFyclJbzE2M2dCVBRkZ8O+fdCiReXp+/SBo0chJQUyM+HECXj5Zf00pqYwezaEhSnfGxoK778PKiMe5jbzNXuifvYme2899n3qRgu/28fX+na14twGT3J/9+HcBk+e62JVJo23qykb3ncm8VdvsvbU48QaDx5salYbRaiy0b2cCPssgJz/a0bIAj86N7OuNH2X5taELPAj5/+aEfppACMD9ffnfTMboA1qUWb5ZUr9kjS2liYsGeJB+OcBZP9fM/6a3ZB2jSxrpXxVMfNVB6K+r0f2rvrsW+pBi4a3/436drHm3FovcoN9ObfWi+c6l/39b5oyyB7tHw1YMla/zvo8YsVvC91J2OqD9o8GtAowjn3jVjMHOxK1uT7ZvzZg3yJPWjS4g7p5xJpzq+uRu6Mh51bX47mH9fetKQMd+Odzb9K3NSDuO19+muVOEx/Dln3my05EfduA7G1+7FvofWfl7GzDua/qk7vdn3Nf1ee5TjZl0ox+yp6wdb7kbPcj5DMfOt+vv7/3ediG3+Z6kRDUEO2uRrTyN9f73MnOhOVjXLn4dX2ytvpxfYMvy0a7YG9d5cvTHZn5ihNRm3zJ3t6QfR973Xk9rPIh9xc/zq3yKfN7A4x+2p6w9fXJ+aUhIZ/XK1MPNpYqPn3DhciNyr99/msfRj1lp5fG30vNjzM9iA9qQNpPDdky3R13R9O7K3Atszoaj/eoP/Dv/BNNmn6LzZ5IQ2epVkhbQjHzPRVR10zITjVhX7AJLZpXnr7Ps3D0kAkpcSZkJptw4h8TXh5UcQGnTFKhzTNlySdGXAnA6J7OhC1pSs6a+wiZE0DnphW3Lzwd1Wx8oz4XP26CZsP9LHnZq0yaFvUs+H6cL9eWNkW78QHGPe5Sm9mvUTPHWxAVYkv2FTv2BVnToknl5+7hA8048IM1yWfsSD5jx+5vrWnfWn+bUa+YcSrYhrTzdqSdt+PQz9Y8/uhdPReuEzNH2RAV7Er23+7s+9qJFo0qP3+3aGTK9584cG2HK9qTHox7qex+NOU1a/7Z6Ez6X27E/e7GT0scaNLAeK8Lo5+0J2xNA3K2+hOy3IfO91XeBu7ygCUhy33I2epP6DcNGNlb/2F9C19zvp/uybW1DdDuDGDccw61mX0hakyVW7GTJk3i999/Z8WKFVhYWPD1118za9YsvL29Wb9+fW3ksdomT4YJE2DsWGjfHmJjYfdusLWteJvkZJg7Fzp2hJYtYc0aZenVS5fm3Xdh1Cjle5s3V/6dSZPgzTdrv0zVMfklOyb0t2Ps4hTaD48nNqmI3UvcsbWquBHT4T5ztsxyYcOuLFq9GsuGXVkEfejCQy10N0iOdir++sKdgkJ4YmIiLV6O5Z3PUknNKKqLYlWqX0d7lr7qydwfE2nzbhgHL2Szc5ov9V3Kv0g3dDNjx1RfDl7Ips27Ycz7KZHlQz3p+z/dTVDfTyLxfP1SyXLfhFAKNVq+O5xekubrUV4EtrThlc+ieeCdUIJPZ7Hn/QZ4OxmucTB5oD0TXrRn7LJk2o+KJTZZw+5PbvP7tzBny0xXNgRn0Wp4NBuCswj6wI2HmpuXSduuqTkjnrbj1NX8Mp/ZWJrw19k8pnyVWpNFqjGT+zsw4XkHxn6WRPs3opW6+ciz8rppbsGW99zZsCeTViOj2LAnk6D33XmomUVJmq4tLfl8azod3owm8N1Y1KYqgj/yxNrSMDcOk/s5MqGvI2M/T6T9m1HEphSye7737cs5zYMNezNoNSaSDXszCJruwUNNdeXs19WGpaNcmbsphTZjbnDwbA4753hR3023v9tYqvjrfC5Tvkkq99/xdlbj7WLKxFVJPDAqklc/SeDxdtasnuBWcxVQbHI/Byb0dWDsZzfrQcPuBV63r4fp7mzYm0mr0TfYsDdTqYdmpevBhbnfptJmdBQHz+Syc64n9d10DeElo1x4vJ01L38UT/PhN1jyYxqfvuHKMx2VRrW1pYrg+V5otdB9cjQPj4/C3EzF9g89jPqmW5VdSF5TJ+JntDN0VmqNtCUUk99RMWGcirFvF9G+UxGxcVp27zCpvB5SYO6CIjp2LaJluyLWrNeyZpWKXoFl07ZrCyOGqzh12rgftfbr4MDSV7yYuzWeNtOvcvBiFjsnN6S+S/kBWwu1ioT0QuZujedURG65aawtTAiLz2fK5lhiUgrKTWOMJo82Z8Lr5ox9L5f2T2URm6Bl97fW2JaNx5d4tKOaTVsL6NY/i47PZRERXUTw/9ng7ak70d2I0TJlfh7tnsyi3ZNZ/H5Iw9bVVrcN4BjS5FetmfCyNWMXZND+pSRiE4vY/YUTttYVn8CtLVWERWmYsiyDmARNuWm6tjXn8y3ZdBicTOCoFKU98YUT1oZ/fldGvy62LB3pxtzNKbQZG8nBc7nsnO2t1ya4VUMPNTs+9ObguVzajI1k3pYUlo9yo+/Duh3I2lJFWGwBU9YkEZNcWFdFEeKuqbRabZWuZr6+vqxfv55HH30Ue3t7jh8/TkBAABs2bGDTpk3s2LGj+pmp4YZkdDQsXQoLFyp/m5tDXJzSsCnnLdQVOnYMfv0VZsxQ/t6+Xfme4cN1ab7/XnkSNXhw9fN785dQda7ZJ4HRP3uz9LsMFm7MAMDcDOK21ePdlal8tTWr3G02z3LB3kZF74mJJet2LnIlJaOIQR8kAzB/lAMPP2BBlzfiazS/ANo/ld4hqn7nq7X933P9OH4thzFfx5asO7+4ET8fzWDaprL5XfCSO8+0taPFhNCSdV+87kmrBpZ0ei+83H9jXG9nPuznhtfIy2TnabE0U5GxvhnPLoxkx4nMknQnFvrzy7EM3t+SUOVyaIOUx6WqR69Xedubon+ox9LvM1i4SQkGmZtB3E/1effLFL7anlnuNptnuGJvY0Lvd3V1tXOhu/L7z9btEzZWKo5/5cWYpcm894oDJ6/mM/6zlDLf18DTlPDNPrQeHs2pq1VvQGr/aACAque1Km9bmegt9Vn6YzoLt6QBxXXznS/vrkrhq18zyt1m83tu2Fub0HtaXMm6nfM9lLqZV/5v7OpgQsIPDegyPoaDZ8pvZN8p7R4/AFSPhd4mpU70tw1Y+nMaC4NSgeJybm7Iu6uT+WpHernbbJ7moZTzvZiSdTvnepGSoWHQAmW/+HtZPY5fzWPMp7p94vyq+vx8KItpa5L1vq+Bh5rw9Q1oPTqSU2FlA3K3euERG/5vsgc2z4ahqSBmq93VCABVr7BKv+tW0Zt8WfpTGguDbvm9tzRQ6qGi33uau3IsTNedS3bO9SQls4hB84vrYbk3x6/k69fD1z5KPXyjHA9nvvJhy/5M5mxMLUkT8nk9dvyTzYx1KQS2tWLnHE+cng8nI1u5GDjampDyY0N6vhvD3hM5FZZLG+yv1AWz7rguakOTpt8S9fkjZPWsf/vEtUDLTEDaEnBLe8Ki/Bu36ogON2Hpp1oWLlK+3Nwc4iJNeHe6lq++vvOm5LG/Tfh1p5YZs3Tb2NjA8SMmjHmriPemmHDytJbxE+8+2KLNUwKdqpfO3PV33fT3rEYcD89hzJroknXnFzbm52PpTNsSV8mWsG+6Hyev5zL+/2IqTHNtaVOW/pbIst/KD0xXh3bjAwCo6pd/vq+u6BBblq7OZ+EXyjnd3Bzijtvx7vxcvtp4Z9d6ExNIOWvH2Pdz2fBDxdsknbFj0pxcvtlyd0EobaTSU0LVuvLfqqqid7uydGM2C9dmA8XXl9/deHdpJl/9UPH5+6ZrO5Ttl23MrjSdq5OKhH3udHktmYPHq18X2pMeAKieuFrt7yjt7yU+HA/NY8xnurbQ+S99+flwFtPWlt2fF7zmwjP/s6HFyIiSdV+MdaOVvwWdJtwok/7a2gYs/TmVZT+n1VieAbQ7A2r0+4yZasqfhs5CubQLOhs6CzWuyiHh5ORk/PyURr69vT3JyUpDunPnzhw4cKBmc3cX/PzAywtufat0fj7s3w+dOt3593TvDk2bwq1F+/NP6NEDGjdW/m7ZEjp3hruIL9UaP29TvFxNCf5Hd2OXXwD7T+bR6X6LCrfreL+53jYAu47k6m3zzMNWhFzMJ2i2C3HbvTn+jQfDn67k8UUdMTOFtv6WBJ/SDyAFn86kU9Pyh7x0bGxF8Gn9gMOuk1m087dCXUGvzGHdHdl8KJ3sPKUhqDZVoTZVkVug3zDMyS+67VCl2uLnpcbLRU3wUd0FXvn9c+l0XyW//30WetsA7Ponp8w2n49z5te/c9h77O4CB4ZQUjfHStXN6dvUTQtLvW0AdoXk0KmSLrEONsqpNjmj5m547pSf581y6hpu+QWw/0wunVpUnOeOzS30tgHYFZJdso2ZGto2tihTF8HHsiv93jvhYGNCenZRhQGW6tDVQzm/d2X1UN7vfSyHTi2UfaSkHo7r11XwsRy97/3zbC7PdLDG20U5oTzaypIm9czYFaJsZ2GmQgvk3XL+yM3XotFoyww9EnVH2hIKpR5UBO/R7Z/5+bD/IHTqcOff070bNG0CB/7Uv05+vkzFrzu17P29pnJcO8xMVbT1syL4jH57IfhMJp0aG+Y6byh+viq8PEwIPqDrXZCfD/uPFNKp7Z0PZ7G2AjMzSE4tP6hmYgL9n1FjYwWHj9f9NfRO+NUzxcvNlODDugcI+QWwPySfTq1rdqiwg21xeyLN8L3Gb1XhtfB4xW2Cjs0sy6TfdTybdo0tKmx7C3GvqPIYBn9/f8LDw2nQoAEtWrQgKCiIhx56iO3bt+Po6FgLWaweT0/lv3GlAtVxcdCgQeXb2tsrY68tLECjgTFjYM8e3ecffQQODnDxovK5qSlMnw6bN9dsGWqCp7NylopL1r8wxaVoaOBR8RnM09mUuBT9E3hcSlHJ9wH4e6sZ/Zwti7dkMG99Og+1MGf5247kFWjZ8Fvlkfja5GqvRm2qIi5Nv1thXJoGT8fyd3lPRzVxaaXqKK0QM7UKVzs1san639W+kSUP+Foy7Avdk6zM3CIOXcrm/edduRCVR1xqIQM7O/C/ACuuxFb+5L62lPz+ZX5LDQ08Kj78ld+/7D5z6+/fv7s1DzYxp/2oip/IGTNPp5t1U96xUUndOFVQN04VH0+LRzlz8Ewu58Lrvhu4bh8op5zulZVTTVxqqW1SNXgWD31ztTdVjrNSx4aSpvqtI2c7E94f5MSXFfSwqa4K6yH1dvVgSlxKqTKmFJath9vsE2+tSGTVeDeiNjWgoFBLUREMX5LAX+fyAPj7Qi5ZuVo+GubCtDXJqFTw0TBnTE1VeDlLa9NQpC2h8FQeehNXqiNoXLyWBr4qKptN0d4eoq6Z6OrhLS179uo+7/+iigfbqGjfybhuGsvjamdaQfuiEE8H45tzrDZ5uik3+3GJ+r99XIKWBj53/gx3wVRLomK17PlTv07vb2bC4Z9tsLSAzCzo83oOF64Y5z7i6VpcF8ml2lrJRTTwqtnz9+J37Dh4PJ9zocYVcKrwWlhJm8DTybRsOyNFo7S97U2JTTGuMgpRFVXuyTJ06FBOnToFwNSpU0vmZhk/fjyTJk26o+/Iy8sjPT1db8nLy6tqVvQMGgQZGbrFrPhaV3owlEpVdl1pGRnQurUy9nr6dFi8GLp21X3ev78ygd2gQfDggzBkCEycePfde2vCoEBrMoLrlSxmaqXfdOkiV94kUpSpu1LrTEzg+OV8pn+VxskrBXy1NYtV27IY/VwlA7Tr0O3yXza9/oc3u5yXN6JuWHcnzkTkcjRUvwfHK59FoVJB9JdNyPu2OW894cy3f6XV6BP5ygzqaUPGzvoli1nxvWO5x8FtvqvsNqqSbXzcTFk21pmX5yaSZ5j4UZUN6m5DxvYGJUvJsVFeOW9TOeXuWxXU6GdvutDS35yBc2t+WF15BnWzJeNnv5LFzLSCc0B19gHKlrM6+1ZF7KxV/Drbi/MRBcz6v+Tbb1CJQd1tydjasGSpsB64/TWh/GOhavXw1nMOdGhmwdMzYmn7RhTvfJXEijdd6dFG6V2XmFbEi3PieLqDNZlbG5L2U0McbEw4diUPTZFxz1HxbyJtCcWgASoykkxKlgrroZx1pWVkQOuHlHlcps/Usnihiq5dlM98fGDZIhUvv1rEXTYD61T5x/u/+zgd9JyajIt2JcvdHBs3TRplzsBnzej7enaZ3/9SaBGtH8+kw7NZfLEhn3VLLGne2DjmZBnU25KMQ24lS6VtrRrcLT6bakfLJmoGTqnZ4TI1qap1UF56kJfg1BqtyjiXf6Eq92QZP358yf9369aNixcvEhISQqNGjWjVqtUdfcf8+fOZNUt/7PjMmTOBD6qanRLbtsGRI7q/LYp7+3t6KpPU3eTuXvaJVGlarTLLP8CpU8qEdFOnKt2DAT7+GBYsgC1blL/PnlWeaE2dCoae+3fbnzkcOa+767UonqfU09mU2CTdnb67k2mZiPutYpM1eDrrX8zcnUz0ItQxSRrOl3oyf+F6Ac8/WvFbaOpCYnohhRptmV4r7g6mZZ4+3RSbWlg2vb2agkItSZn6kXQrcxUDHrZnRjlzrITFFfDoB9extlBhb2VKbGohm9+ux7X4uolEbPsrmyMXdC0VCzPlxOXpbELsLb2Z3B1Ny/RuupXy++s/eXB3NCnZpm1TczycTTn2le4tCWpTFV1aWjC2jx0WgREUGdkDp22HszlyMarkb13dmJaqG5MyT2JuFZtSTt04le35BbB8rDPPdLSmy4QYohLr5onMtr+zOHJJF/wrKadT6XKW7ZFzq9iUwjJPn27dJjFdoxxnTmpAt8+5O1T+vRWxtVLx21xvMnOL6DMrlsK7rK5th7M4cvEO6yH1dr93qXNDefVQ5njRpbE0VzFvqDN9ZsWy4x9l6NGZa/m0bmTOxBccSuZb2X0sh4BXI3GxN6FQA2lZRcRs9uVarEz2V1ekLaHY9ouWI0d1tzklbQmP0vWgIi6u8tshvXo4raV5U5g62YT9B4po+yB4eKg49reuvaFWq+jyCIwdrcLCrsioriWJGZry2xf26grbF/8W23YXcuSkbpiUhXnxOdVNRWy8bh9wd1URl3D7H+2dkeZMG2tBz0FZnLlYNn1BAYSGawEtx07n0b6VKeNeM2fUVMMPT972Rx5HzujavyXHh4sJsYm3trVNKm1rV8Xyd+14pqsFXV5LJireiA6KYhVeCx0qvsbGltML2N3RVGl7p0svFnFvu+uQsK+vL3379r3jAAsoPWDS0tL0lqlTp95VPjIzlYv4zeX8eYiJgcBbZrA3M1OeIh06VLXvVql0DS0Aa2vKXPQ1GqVnh6Fl5mgJjSosWc5fKyQmUUNge914SDM1dG1twaGzFT82Onw2X28bgF4PWept89eZPJr66nePbVLfjOuxhj0xFmjgWFgugS3154cJbGnLoUvlTz52+EoOgS31e+D0amVDSFhOmZu9fh3tsVCr+L+DFT9JyM7TEptaiKONCY+1smXr0fIn1axpZX7/8AJikgoJbKcLfCm/vyWHzlXy+5/L09sGoFd7q5Jt9h7L5f6h0bQeHlOyHL2Yx8Y9WbQeHmNUjeKbMnO0hEYXliznrxfXzYOl6qblbermfK7eNgC92lpx6Jx+w+/TsS707WxD90kxhNfhTXLF5dTNF2Cmhq4PWHLofMWN1cMX8sopp3XJNgWFcOxK2TSBD1pX+r3lsbNWETzPm/wCLc/MjNWbl6S6qvR7V1YPFf3e55V9pOJ6sCr5XjM1mJupKN0hRVNU/nUjKb2ItKwiurW2xN3RlG2HDTf88r9G2hKKMvVwAWJitAT21D1xNDODro/Aob+r9t0qle6mdO/vcH8bDa3bF5UsR0O0bNykpXV74wqwABRotBy7lkPg/frthcAHbDl05d99nGZmKUGPm8v5y0XExBUR+Igu4GRmBl3/p+bQscrbgRNHmvP+WxY8/ko2x07f2Y9c+vgxpMxsLaGRmpLlfKiGmAQNgR11b2A0U0PXduYcOnn3w4Q/nWJH3x4WdB+RQni0kR0UxUquhW305yaqrE1w+GKuXtsEoNeD1oRcybvrBy1CGNod9WRZvnz5HX/hW2+9dds0FhYWWNTBmXLpUpg2Da5cUZZp05RZ+7/9Vpdm3TplzPS0acrfU6ZASIjSqDA3h969la67o0frttm+Xen6GxEB585BmzbK6x2/+abWi1QtS7/LYNor9ly5UciVyEKmDbYjO0/Lt8G6BsG695yJStAw7UslcLDsuwwOfObO5Jfs2Howh2cfsaJnO0s6j9ENeViyJZNDK92Z+oodQb/n8FALc0Y8Y8OIhWXfLlPXFv+SxIY36xESlsvhy9mM6OmEr6sZK3creZs30J16zmqGfK7MqbIyOIWxjzmzaLAHq/am0LGJNcO6OzFwWdnZzYd1d+LnoxkkZ5a9AvRqZYMKuBSdT4CnOR+/4sGl6HzW/JFam8Wt1NLvM5j2sgNXbhRwJaqQaS85kJ1bxLd7dBMDr5vqQlSihmmrlHwu+yGDA8s9mDzQnq1/ZfPsw9b0bGtJ5zeVR5iZOVrOXdNvOGTlaklKL9Jb72Rngq+Haclkn03rK0G52GRNjT3duRtLf0xn2iAHrkQVcCWqgGmDHMnO1fLt77qndevedVXqZrWy7yz7MZ0DS7yY3N+BrYeyebaTNT0ftKLz27q5aT5/y4VB3W14dkY8GdlaPIqf1KRlFZGbX/edYJf+nMa0AY66cg50VM4B+3TBv3WT3IlKLCx5K9Cyn1M58Ek9JvdzZOvhLJ7taEPPNlZ0nqDrDbT4x1Q2TPIg5HIehy/kMqK3Pb7ualb+qptPxcnOBF83Nd7Fr08v2QdSNMSlaLC1UgIs1hYqXl4Yh721CfbFba6ENE2N3mQt/SmNaQMduRJdXA8DnJR6uPX3nuRGVFJhyVuBlv2cxoFF3kzu58DWw9k829G6uB508zEt/iGNDZPdCbmcz+HzuYx4srgeflHqNyNbyx+ncvj4dRdy8hK5Hl9I1wcsGdzTlglf6t648GovWy5EFJCQpqFjC0uWjXZhyY9pXL5hvK90VWUVYB6hqz+zG1lYXEhB42BOobfhJ0KvCdKWUCz9VMu0ySquXNFy5SpMe1el1MNm3Tlt3WoVUdEw7X1l3ZRJKkKOawkNK66Hx1UMflnF6DeVzzMz4VyplwhmZUFSctn1xmLxzkQ2jPYh5FoOh69kM6K7M74uZqzcq5w75/X3oJ6TGUNW6toPrRooD61sLU1ws1fTqoEl+YVaLkQpwVozUxUtfJR2sblaRT0nM1o1sCQzt4jQOOMdk7t0dT7TxlpwJbyIK9eKmDbWQrmG/qw7Z61bosy5Mu0jpayTRpkze6IFg97MIfxGER5uSuAuM0tLVnGzdO67FuzcV0hkdBF2tioGPGPGox1NefwV4x1TtnRjNtOG2XDluoYrEYVMG25Ddo6Wb3fqAgzrZtsTFV/EtE+Vc6aZGlo0Uq6N5mqo525Cq6bqkiAOwOfT7Bj0hCXPvp1KRpYWDxclCpuWWUSukVXH4p9S2TDRg5AruUqb4AkHfN3UrNyh3FvMe9WFei6mDFmk3Eus/DWNsU87sOh1V1b9lkbH5pYM62XPwI903eXM1NDCVwlematV1HNR08rfXHmQEmO810aj9S8dmmOM7ijIsmTJkjv6MpVKdUdBlrqycCFYWcGKFeDkpHQB7tVLuajf5Our/yTJxkZJ7+MDOTnKhHQvvwxBQbo0b74Js2cr6dzdldc7fvklfPhh3ZWtKhZuzMDKQsWKCU442Zlw5HwevcYnkJmjaxj5epjq1cPhs/kM+CCJOa87MHu4A6FRhfSfkcQ/twxFCrmYT59picwf6cCMVx24FlPI28tT+Xa34Z/mBB1Ox8XOlBnPu+LlpOZsZB6950cQkaickL2c1Pi66nrhhCcU0Ht+BEuGePDGY05EpxTy1ppYfjyi3wOlsZc5jzS3JnB2+a9UdrA2Zf5Ad3xc1CRnavjhSAbTN8UbNCK/cFO68vuPd8bJzlT5/SfFl/r91XpP2Q+fy2PAh4nMGebI7NccCY0upP+sBP65ULXG3jMPW7F2imvJ31tmugHwwdpUZq01/JjihVvSlLp5y0U5Ni7k0WtKrH7duKv1j43zeQyYE8+coU7MftWJ0OgC+s+J55+LutbOmGeUV0TuX6wbTgXw6sIE1gWX/9rs2rQwKBUrcxUrxroq5byYR6+pMfrldFNTdMtOcPh8HgPmxTHnVWdmD3YmNKaA/vPi+OeSrpxB+7NwsUtkxktOeDmrOXs9n97vxRARr+u580wHG9ZOdC/5e8s0ZSbRDzYkM+v/Umjb2IIOzZUbkNC1+jOJNhx8netxNdcLaGFQGlYWJpXXg3upY+F8HgPmxTPnVSdmDymuh7lxer930P4sXOyTmPGS4y31EKtXDwPmxTP/NWc2TnHH2c6E6/GFTF+bUhKIAWjqY87815xxtjMlPK6AuZtSWfKD4Y+TylieTab+YN0spu7zjwOQ1sePuAUdDZWtGiVtCcXCRVqlHpabKPXwD/R6ski/Huqr9M4jNjZKep96xfVwCV5+VUvQ9/fujAtBf6fhYmvKjD7ueDmqOXsjj94fh+vaF45m+Lro9/I9Oa9xyf+387fmpYcdCU/Ix+/tSwB4O6n10kx6yo1JT7nxx/lMus29Vgelqp6FX+RjZalixRxLnBxUHDmpoddL2WTe8nJH33omFGl1B8eYweZYWKj44Sv9HgwfLM5j1hLlvOrhqmLDUiu83FWkZWg5faGIx1/JZs9B4+3esHBttlIX0+xwsjfhyJkCeo1OITP7luuLl6ne9cXb3YSTW1xK/p40xIZJQ2z4IySfbsOVQP+Yfko97V/trPfvvTojjXXbDD906lZBBzJxsTNhxiBn5VoYnkfvGdEl10IvZ1N83W9pe8cV0ntGNEtGuPLG0w5EJxXy1soEfvxLtwN5O6s5+blvyd+TXnBi0gtO/HE6h27v6h76CGFsVNryZvU0ENV/PLh285dQdY40bEaMgPbP+gCo+hnpo6w6og1qAYDq0fKDOv8V2j+Um29VT+NtbNYV7R4/AFSPhRo4J4al3dUIAFWvMAPnxPC0wf4AqJh1m5T/blpmAtKWgFvaExbGe1NaF7R5Si9C1UtnDJwTw9JufAAAVf2afWvbvUgbqTwEUbW+zaRK/3Lak8orw1RPXDVwTgxPuzPA0FmoM6rJVRznWke0CzsZOgs1rsoT3wohhBBCCCGEEOIeYjRdK/79qhVkuXHjBtu2bSMiIoL8fP3hA4sXL66RjAkhhBBCCCGEEELcS6ocZNm7dy/PPPMMfn5+XLp0ifvvv5/w8HC0Wi0PPvhgbeRRCCGEEEIIIYQQwuhV+UWBU6dO5Z133uHs2bNYWlryww8/EBkZSdeuXXnxxRdrI49CCCGEEEIIIYSoLq3KOJd/oSoHWS5cuMCQIUMAUKvV5OTkYGtry4cffshHH31U4xkUQgghhBBCCCGEuBdUOchiY2NDXp7yijVvb29CQ3VvuEhMTKy5nAkhhBBCCCGEEELcQ6o8J0uHDh3466+/aNGiBU8++STvvPMOZ86c4ccff6RDhw61kUchhBBCCCGEEEJUl7xdqM5UOciyePFiMjMzAfjggw/IzMxky5YtBAQEsGTJkhrPoBBCCCGEEEIIIcS9oMpBFn9//5L/t7a2ZsWKFTWaISGEEEIIIYQQQoh7UZWDLDfl5+cTHx9PUVGR3npfX9+7zpQQQgghhBBCCCFqyL/0TT7GqMpBlsuXLzNs2DAOHTqkt16r1aJSqdBoNDWWOSGEEEIIIYQQQoh7RZWDLEOHDkWtVvPLL7/g5eWFSiURMSGEEEIIIYQQQogqB1lOnjzJsWPHaNasWW3kRwghhBBCCCGEEDVJ3i5UZ0yqukGLFi1ITEysjbwIIYQQQgghhBBC3LPuKMiSnp5esnz00UdMnjyZP/74g6SkJL3P0tPTazu/QgghhBBCCCGEEEbpjoYLOTo66s29otVq6dGjh14amfhWCCGEEEIIIYQwQvJ2oTpzR0GWffv2lfx/eHg49evXx9TUVC9NUVERERERNZs7IYQQQgghhBBCiHvEHQVZunbtWvL/3bt3JyYmBnd3d700SUlJ9OzZkyFDhtRsDoUQQgghhBBCCCHuAVV+u9DNYUGlZWZmYmlpWSOZEkIIIYQQQgghRA2RtwvVmTsOskyYMAEAlUrF+++/j7W1dclnGo2GI0eO0Lp16xrPoBBCCCGEEEIIIcS94I6DLCdOnACUnixnzpzB3Ny85DNzc3NatWrFxIkTaz6HQgghhBBCCCGEEPcAlVarrVLHoaFDh7Js2TLs7e1rK09CCCGEEEIIIYSoIaq3/jF0FsqlXf6QobNQ46o8J8uaNWtqIx9CCCGEEEIIIYQQ97QqB1lqk2rAWUNnwaC0m+8HQPXaScNmxAhov2kNgKpNrGEzYmDaE54AqF64YOCcGJb2++YAqJ7/b9cDgPaH4rp4+rKBc2JY2u1NAFD1vmrgnBiedkcAAOXMSf+fcrNfropZhs2IEdAyEwDVrD8MmxED0858FABVhxuGzYiBaf/2AUA1+LSBc2J42vUtAVCNOmbgnBiWdmVbAFQ9rhk4J4an3etn6CyIfyETQ2dACCGEEEIIIYQQtUhrpEs1rFixAj8/PywtLWnbti0HDx6sMO2PP/5IYGAgbm5u2Nvb07FjR3bt2lW9f/gOSZBFCCGEEEIIIYQQRm/Lli28/fbbTJ8+nRMnTvDII4/wxBNPEBERUW76AwcOEBgYyI4dOzh27BjdunXj6aefLnmxT22QIIsQQgghhBBCCCGM3uLFixk2bBjDhw+nefPmLF26lPr16/PFF1+Um37p0qVMnjyZ9u3b07hxY+bNm0fjxo3Zvn17reXRqOZkEUIIIYQQQgghRA3TGufkbXl5eeTl5emts7CwwMLCokza/Px8jh07xpQpU/TW9+rVi0OHDt3Rv1dUVERGRgbOzs7Vz/RtSE8WIYQQQgghhBBC1Ln58+fj4OCgt8yfP7/ctImJiWg0Gjw8PPTWe3h4EBt7Zy9MWbRoEVlZWfTr1++u814R6ckihBBCCCGEEEKIOjd16lQmTJigt668Xiy3UpV6paJWqy2zrjybNm3igw8+YOvWrbi7u1c9s3dIgixCCCGEEEIIIcS/WTXf5FPbKhoaVB5XV1dMTU3L9FqJj48v07ultC1btjBs2DC+++47evbsWe383olqBVmWL19e7nqVSoWlpSUBAQF06dIFU1PTu8qcEEIIIYQQQgghhLm5OW3btmX37t306dOnZP3u3bt59tlnK9xu06ZNvPbaa2zatIknn3yy1vNZrSDLkiVLSEhIIDs7GycnJ7RaLampqVhbW2Nra0t8fDz+/v7s27eP+vXr13SehRBCCCGEEEII8R8zYcIEXnnlFdq1a0fHjh356quviIiIYNSoUYAy/CgqKor169cDSoBl8ODBLFu2jA4dOpT0grGyssLBwaFW8litiW/nzZtH+/btuXLlCklJSSQnJ3P58mX+97//sWzZMiIiIvD09GT8+PE1nV8hhBBCCCGEEEJUhVZlnEsV9e/fn6VLl/Lhhx/SunVrDhw4wI4dO2jQoAEAMTExRERElKT/8ssvKSws5I033sDLy6tkGTduXI1VbWnV6sny3nvv8cMPP9CoUaOSdQEBAXzyySc8//zzhIWFsXDhQp5//vkay6gQQgghhBBCCCH+28aMGcOYMWPK/Wzt2rV6f//xxx+1n6FSqtWTJSYmhsLCwjLrCwsLS7rfeHt7k5GRcXe5E0IIIYQQQgghhLhHVCvI0q1bN0aOHMmJEydK1p04cYLRo0fTvXt3AM6cOYOfn1/N5FIIIYQQQgghhBDVozXS5V+oWkGW1atX4+zsTNu2bUteudSuXTucnZ1ZvXo1ALa2tixatKhGMyuEEEIIIYQQQghhrKo1J4unpye7d+/m4sWLXL58Ga1WS7NmzWjatGlJmm7dutVYJoUQQgghhBBCCCGMXbWCLDc1a9aMZs2a1VRehBBCCCGEEEIIUdOq8SYfUT3VCrJoNBrWrl3L3r17iY+Pp6ioSO/z33//vUYyJ4QQQgghhBBCCHGvqFaQZdy4caxdu5Ynn3yS+++/H5VKomJCCCGEEEIIIYT4b6tWkGXz5s0EBQXRu3fvms6PEEIIIYQQQgghatK/9E0+xqhabxcyNzcnICCgpvMihBBCCCGEEEIIcc+qVpDlnXfeYdmyZWi1xhMOGx3oTNjyJuSsb0HIvEZ0bmZdafouza0JmdeInPUtCF3WhJE9nfQ+V5vC+33duLpM+c6THzXisVa2emlGBTpz6qMA0r5pTto3zTn0oT+Pt9ZPYwxGd3Mh7KPm5HzZkpAZTejc2KbCtJ4OajaOaMDFec3QfN2KJQPrVfrd/R9yRPtNa34a61fT2a4VM0faEhXsRvZhD/atcqaFf+WduVr4q/n+E0eu/eqG9oQn4waV3a+mvGbDP//nQvqf7sTtdeOnxY40aWBaW0WoEaMfcyLs80bkfNuUkI8a0rm5VaXpu7SwJuSjhuR825TQzxsxspej3uf7Zvmi/b55meWXqfVrsRRVN/oxJ8JWNCJnU1NCFt5huRc2JGdTU0JXlC03gIO1CZ8N9yD668bkbGrK+WX+PPFg+cfYlD4uaH9ozpKhHjVRnGob3duBsK/9yPkhgJAlvnRucZt6uN+KkCW+5PwQQOiqhox83EHv8z4dbTm62JeUTY3I/C6AE8t8ebmbnV6aKS848c9iX9K3BBC3wZ+fpnvTpJ5ZjZetKkY/aU/YNw3I+dmfkGU+dL7PstL0Xe63JGSZDzk/+xO6ugEje9vrfd7C15zvp3tybU0DtDsCGPesQ5nvmNLPiX+W+pD+vT9x3zbkp/c9DV4PlZk5E6KiIDsb9u2DFi0qT9+nDxw9CikpkJkJJ07Ayy/rpzE1hdmzISxM+d7QUHj/fbiXRx5bHY3He9Qf+Hf+iSZNv8VmT6Shs1TjRrfzJuyt/5EzvQshr7els2/Z/fumh+s78OfQNiROepjsaY9w4Y2HeLuDj16aFm7WfP/ifVwb1wHtzEcZ9z+fCr7N8GYOtydquxfZf9Rj3wo3WvjdviN4325WnNvkQe6Bepzb5MFzXfXPL6amMHukPWE/epL9Rz1Cf/Dk/dfs9I6DPo9a8ttSVxJ+80L7tw+tGhvXuWJ0DxfCFjUj5+v7CZkVQOcmFbe9PR3UbBxdn4sfNUWz9gGWvORVJs3wR505ML0RyV+0IPmLFux+14/2/pVfn4zB6K5uhM25n5xP2xAytRmdAyq+F/C0V7PxNT8ufnAfmhUPsuTFsvv9vglN0K5sW2b55Q3jfMA9c7AjUVvqk72jAfsWedKiwe33076PWHPum3rk7mzIuW/q8dzD+vvOlIEO/PO5N+nbGxD3vS8/fehOEx/975052JELa+qR+UsDkn/2ZfdCTx5qZlGjZROiuqoVZPnzzz/ZuHEjjRo14umnn6Zv3756S13r19GepUM8mftTAm2mhHLwYhY7pzSgvkv5B3lDNzN2vNuQgxezaDMllHk/J7D8VS/6PqRrMM/p78HIns68uSaaFhOvsHJPCj+940vrhrqL5I2kAqZsiqXd9FDaTQ/l93OZbJ3oSwsf4znA+7V3ZOnAesz9JY42H1zi4JUsdo73p75z+XVjoTYhIaOQub/EcSoyp9Lv9nUx45N+3hy4lFkbWa9xk1+1YcLL1oxdkE77l5OITdKwe6UTttYVt+ytLSHshoYpyzOISdCUm6brg+Z8viWbDoOTCRydgtoUgr9wxtrSOO8Y+nWyY+mrHsz9MYk2k65x8EIOO6f5Ut+1/EZjQ3czdkyrz8ELObSZdI15PyaxfKgnff+nu4nu+/ENPIdfLlnuezuUQo2W7w6n11WxbqtfJzuWDvVg7g9JtJlYXO7ptyn39OJyT7zGvB+SWP6aJ3076MptpobdM31p6G7OCx/foOlbobz+RQxRSYVlvq9dI0tGBDpyKjy31sp4J/p1tmXpcHfmBiXRZlwEB8/lsPODetR3q6AePNTsmFmPg+dyaDMugnnfJbN8hDt9O+kakckZGuYGJdNxUiQt37zOmj3prBnnSa82ukZT1/ut+fzXVDpMiiDw/RvKcfKhD9YWhjlO+nWxZekIN+ZuSaHNm5EcPJfLzg+9K6+HD705eC6XNm9GMi8oheUj3ej7sC6gZm2hIiymgClrkohJLrsPAHS935LPf0mjw4QbBE6PRm2qIniut8HqoTKTJ8OECTB2LLRvD7GxsHs32FbyLCE5GebOhY4doWVLWLNGWXr10qV5910YNUr53ubNlX9n0iR4883aL1NtUWUXktfUifgZ7QydlVrR7z43lj4ewNyDEbT5MoSDEWnsfKkl9e3Lb+9kFWj47GgUXdaeoPnnR5lz4Dpzuvnx+oO6G2trM1PCUnOYsieMmIy8uipKlU1+xY4JA20ZuyiF9q/FKW2H5W6Vth063G/OltnObNiZTatX4tiwM5uguS48dJ95SZp3X7FjVB8bxn6SSvOBsUz+LI1JL9nx5ou6A8zG0oS/TucxZUVarZaxOvr9z4GlL3kxd1s8bWZc4eDlLHZO9Kuw7W1hpiIhXcPcbXGciiz/OvhoMxs2/Z1Kt/lhdPwwlIikAoIn+ePtdFcvQ61V/do6sfRFH+bujKHN3AscvJrJzrEB1HeqqB5MSMgsYO7OGE7dKL+d3XdlKJ6TT5Us9806p7SpjqfUZlGqZfIABya84MDYT5NoPyaa2BQNuxd6YmtVyfHRwoIt77uzYXcmrUZEsWF3JkEz3PUCJF1bWvL5tnQ6jI0mcHKscq1c6KnXtr58o4CxnybxwOtRdB4XQ3hcIcEfeeLqUK3b2/8Grco4l3+hau2Fjo6O9OnTh65du+Lq6oqDg4PeUtcmPOnK6n0prN6XwsXoPMavjyUyqYDRgc7lph8V6ExEUj7j18dyMTqP1ftS+GZfKhOfci1J80pnR+b9nMDOk5lciy9g5e5kdp3K5J0ndWl+OZ7BzpOZXInJ50pMPu9tiSczt4gOjSvvRVOXJjzmxuqDyaw+mMzFmDzGb4oiMrmA0d1cy01/PSmftzdFseFQCmk5ReWmATBRwcYRDZi5NZawhPzayn6NenuQNXNXZ/HT73mcCy1kyPtpWFuqGPRExU+vQ84XMnlpBlt25ZJXUH6aJ8amsG57DufDCjl9uZChH6TRwMuUti2Ms1Ew4WkXVv+eyuq9qVyMymf82jjleOnlVG76Ub0ciUgsYPzaOC5G5bN6b6pyvDyjO75SMouIS9WULIGtbMjOKzKqIEuZcq8pLvdjtyn3mlvK/bt+uV/r7oizrSnPfRTJoUs5RCQU8tfFHE5f179hsLFUsfFtb15fGUNKZvnBuroy4TknVu9OY3VwOhdv5DP+6wQiEwsY/YRjuelHPe5IREIB479O4OKNfFYHp/PNnjQm9tHV2/6zOfz8dyYXb+QTFlvA8u2pnA7P0+sh88QHUazbm875iHxOh+czdGkcDdzNaBtQee+R2jKhjyOrg9NZvSudi5EFjP8qkciEQkY/Wf41bFRvByLiCxn/VSIXIwtYvSudb3anM7Gvrh5CruQx+ZskthzIJK+g/J6eT8yIYd2eDKUeruUzdHFxPTQ2nuD8TW+/rQRMfvoJzp2DIUPA2hoGDap4m/374eef4eJFpafK8uVw+jR07qxL07EjbN0KO3bA9evwww8QHAzt7uH4RHZXb5LGtyKzl3H13qspEzrUZ/WJGFafiOFiYjbjd10lMi2X0e29y01/MjaTzWfjOZ+QzfW0XDaeiWNXaDKP3NL7JSQ6g8m7w9hyLp48jfH0jC7t7f62zF2bwU9/5HIurJAhHyYrbYdeFbf13h5gy+6jeSxYn8Gl64UsWJ/B3qN5vN1fF0DpeL85Ww/ksuNQLtdjNPywL4fgf3Jp11x3c/5/v2Uz+5sM9hw1viDUhMfdWL0/hdX7k5W298YYpX3Z3aXc9NcTC3h7YzQb/kolLbv86+DLKyP5Ym8SpyJyuRSTx+urb2BiAj1aGF8v8Zsm9PRg9V9JrP4riYuxuYz/7gaRKfmM7upWbvrrSfm8HXSDDUeSScstvx5SsjXEpReWLIHN7cnOL+K7Y8YXZHm7rz1zv03lpz+zORdewJCPEpTjo0fFv9nbfe3ZfSyHBZvSuBRZwIJNaew9nsPbz+sedj8xNY51uzI5f72A02H5DF2YQAMPtd61ctPvWew9nsu1mELOXy9gwhdJONia0NLfvLx/Vog6Va0gy5o1aypd6pKZqYq2flYEn9bvTRF8OpNOFXRb7NjYukz6XaczaOdvhbp4lIeFmYrcUo3knPyiCochmaigf0cHbCxMOHw5u5qlqVlmpiraNrAm+FyG3vrgcxl0Cqh4yNCdmPGMJwkZhXxzMPmuvqeu+NUzxcvNlODDuoZKfgHsP5ZPp1Y1ezJ2sFUOq+Q042s0mqmhrb8lwaey9NYHn8qiU9Pyu+R2bGJdJv2uk1m0a6Q7Xkob1t2RzX+lk51nHHVgpoa2jSwJPlmFcje9fbmfaW/H4Us5fP66J7GrG3NmiR9T+7pgUurM+vlwT349lsne04Y9N5ipoW2AJcEn9PMRfCKbTs3LD3Z0bFY2/a7j2bQLsKzw9+/e0oqm9cw5cK7i3nAONsXHSUbdB52UerAg+HgV6qF5OfVwLJt2jS0qrIc74WCjbJycUXFQ2xD8/MDLSwl+3JSfrwRROnW68+/p3h2aNoUDB3Tr/vwTevSAxo2Vv1u2VIIwO3bUTN5FzTIzUdHW247gUP0bvOCwFDr53NmDtdaetnSq78D+68bXI6Myft6meLmaEnxE1/MivwD2n8ij0wMVtx063m+utw3AriO5etv8eSqfHu0taFxfeSDTMsCMzq0s2HHIsL0d74SZqYq2Da0IPluqfXkmk041+KDR2sIEM1MVyVmGfThRETNTFW19rQm+oP9AKfhCOp38ay4wNOxhVzaHJJOdb2TXCS81Xi5qgkN01/r8Ath/KpdO91X84KBjC0u9bQB2heTQqZIhu7drM5ipYcSTdqRmajgVem88/BX/bsb5qL0KXO1NUZuqiEvT75odl6bB07H84nk6qolL05RKX4iZWoWrnZrY1EJ2nc5kQm8XDlzIIjQunx732/BsO3tMS9083V/fgsOz/bE0MyEzt4g+iyK4EGUcTxxc7W7WjX4XjLj0Ajwd7CrY6vY6Bdgw7BFnWn9w6W6zWGc8XZUfLi5Z/wIVl1REA6+anT9l8Tt2HDyez7nQ8ocLGJKrnbqC46UQT8fyA2+ejqblpr/1eLlV+wBLHmhgybAvYmo283ehwnKn3qbcqZWX29/DjO73W7PxYDq950bS2Mucz1/3QG2qYvZ3iQD0f9ieB/0taf9ueK2UrSpKzpely5VayfnSSU1canap9MX1YG9KbIpyLrW3NiFqrT8WZio0RVrGfBHPnpMVB5UWD3Pj4LlszkXUfWNIVw+lrgMpGjydyj8feDqZEpdSKn2qpkw9VNXi1105eDaHc9eNq1Ho6an8Ny5Of31cHDRoUPm29vbKPC4WFqDRwJgxsGeP7vOPPgIHB6W3i0ajzE0xfTps3lyzZRA1w9XaDLWJirhM/X00LjMfz0aVP6SIHN8Rt+LtP9gfzuoTxnNduBOeLsr5IC651LGfrKGBZ8VNaE8X03K3ufl9AB9tyMDBVsXFLR5oisDUBKavTGfz7sqHahsDXfuy1LXkLtuXpS3o50lUSgF7zhnnsHRX2+K2RXrpdnYhnvY1M39O+4bWPFDPimEbwmvk+2rSzetlmWtjioYGHpUcH87lXE8ruf4CLB7tzMEzuZwL16/rJztYsfk9d6wtVMQkawicHEtSunEFo4yKcTz7/E+odpDl+++/JygoiIiICPLz9S+8x48fr3TbvLw88vL0AxEWFnfXVbr0HLyqctbpp9f/UIVK73vGrY1h1Yh6XFzcGK0WQuPyWfNHCkMf1R9acCk6n9bvhuJoY8LzDzmwbowPXWddM5pAC5Q9nlQqVaV1UxlbSxP+73VfXl8XSZKBhz1UZtATlnz5nq7b4ZNvKU/gyuwnqsr3k6r6bIodLRub0XloUs19aS0o93ipYnoAbTlbDevuyJnruRy9anxP48r9/auS/ub64q1MVBCfpmHEyhiKiuB4WC7ezmomPevC7O8S8XFRs+w1D3p9GFHh8BFDqHo9lDpfqsp+T0ZOEa3HXcfW0oQeraxZPMyNsNgC9p8te8Pw2Sh3Wja0oPO7hp0ctKrng7Ln0vLX36nPxrjS0s+czhNvVPMbas6gQfDll7q/n3xS+W91zpkZGdC6tTJ3S48esHixMnRo/37l8/79lclwBw1ShiG1bg1Ll0J0NKxfX0MFEjWuvP3/dvv+I2tOYGtuSgcfexb08Odqcg6bz8bXVhbv2qDHrPjyXV0778l3lGB5dY6D223Tv6cVLz9uzaAZyZy7VkDrxuYsHe9AdKKG9TuMo0f07ZTZJ1DV2EsxJvV2Y2AHRx6dH2ZU18/yVPWaWhXDOrlyJiqHo+GG3ycG9bDhy/G66QaenKZE4cuW//b3GeXXWfkbffaWCy39zek8rmyQdt/JXFqPiMLVwZTXn7Qj6H13/jc2moRUCbQIw6pWkGX58uVMnz6dIUOGsHXrVoYOHUpoaChHjx7ljTfeuO328+fPZ9asWXrrZs6cCbxQ5bwkpmso1GjLPIV1dyj79P2m2NTCctMXFGpJylS2SczQ0GdRBBZmKlxsTYlOKWTBIA+uxesHlAo0WkLjlHXHwnJp38iKcU+4MOrr6CqXpaYlZhTXjYN+NN3dTk1cevV6WTRys8DPzYLtb/mXrDMpvtEoWNWKptMuGMUcLdv253HkrC7QYWGmZNLTxYTYRN2J193ZpEzvlupa/q4dz3S1pMuwZKLijfPknphRWMHxoi7Tu+Gm2HJ6Obg7qJXjpVS3TStzFQMetmfGloSazfhdqna5nSovd0xKIQUaKLrl575wIw8vJ3XJECUPRzXHPta9fUttqqJLC2vGPuGExYCLetvWtpLzZZlyle21c1NsSuFt6wGUBlNojPKE6dS1PJrXN2fqi87sPxult+3yEW4885ANXaZGljtBcF3Q1YP+UzN3R9MyvVtuii3nKVvJdSO96gHn5aNceeZ/NnSZHEVUkuED1tu2wZEjur9vPvfw9FQmvL3J3b1s75bStFrljUEAp04pk9tOnaoLsnz8MSxYAFu2KH+fPav0jpk6VYIsxigxu4DCIi2etvq9VtxtzMv0biktPFUJtp+Nz8LDxpwPujY06iDLtoO5HDmn28F1bQdTYpNuaTs4le2pcqvYJP1eK+Vt8/GbDixYn8GWPUog+mxoIQ28TJk62M7ogyy69mWpa4N99duXt3rnCVemPe1Oz4VhnKlgklxjkJhZWEk7u4KJ/KrAykzFgPbOzNhu+HsKgG2HsjlyQXdNLzk+nE2JvWXfdnc0qfBaChCbrMHTuZzrb0rZBtHysc4809GaLuNjiEos+53ZuVpCowsJjS7kyIU8Lq/zYdgTdizYdG8NTRT/PtWak2XFihV89dVXfPbZZ5ibmzN58mR2797NW2+9RVra7XfqqVOnkpaWprdMnTq1OlmhQKPl2LUcAh/QH/sY+IAthyqYG+Xwlewy6Xu1tCUkLIfCUsdvXoGW6JRC1Kbw/EP2bD2mP/60NJVKd9IxtAKNlmPXswlsod91M/A+Ow5dzapgq8pdjMnl/vcv0vqDSyXLtpPp7LuYSesPLhGZfPcXlZqQma0lNFJTspwPKyQmQUNgB12PKTM1dG1rzqFTdx8U+vRdO/p2t6T7yGTCow1/w1SRgkIlGBjYUn+ITGBLGw5dKr+L8uHL2WXS92plQ0ho2eOlXyd7LMxU/N8B45nwForLHZpLYKsqlPtSOeVurV/uvy7mEOBppvfKzSbe5kQnF1BQCHtPZ3P/22G0fudayXL0ag4bD6bT+p1rdRpggeJ6uJpLYBv9MfOBra05dKH8huzhi7kEttZP36uNNSFXc8v8/rdSUfZc+OlId/p2sqP79BuExxluOJ1SD3ll66FNJfVwoWy99XrQmpAreZXWQ3k+He1K3062dJ8abdB6uFVmphIYubmcPw8xMRAYqEtjZgZdu8KhQ1X7bpVKF7QBZfLc0vu+RkOZuYyEcSgo0nIsOoNAf/2evIH+Thy6cec3MiqV8gZDY5aZrSX0hqZkOX+tkJhEDYEPlWo7tLHg0JmK2w6Hz+brbQPQ63+WettYW6ooKvXg/l45Dgo0Wo6F5xB4f6m29/22HLpydwGiib3deP9ZDx7/5BrHrhn30KkCjZZjEdkENi/Vzm5uz6Gwux/i1K+dMxZqFf93xDh6R2fm6AIaodHKZLMxSYUEttXNbWemhq6tLDl0ruIe/YfP5+ptA9CrnRWHzulffz9904W+j9jQfWIM4bF3dq00pvswo2Totwj9h94uVK2eLBEREXQqnvnOysqKjAwl8PDKK6/QoUMHPvvss0q3t7CwuOvhQbda/GsiG97wISQsh8OXcxjR0wlfVzNW7lEmZZ03wIN6zmqGrFCiryt3JzO2lwuLXvFk1d4UOjaxYlg3JwYu13XZfijAinpOZpy8nkM9ZzM+eMEdE5WKhdt0T+jnDvBg58kMIpMKsLM0YUAnBx5tYcPj88NrrGx3a/GuBDa87ktIeDaHQ7MY0dUFX2czVv6hdIGd97wX9ZzMGPJ1RMk2reorJz5bSxPcbE1pVd+KfE0RF6LzyCvUci5K/ySYWjxLfOn1xmbpt9lMG2bDlYhCrkRomDbMhuxcLd/u1OV73WwHouI1TPtUuTiaqaGFv3KYmJtBPXdTWjVRKxeaSKXcn0+1Z9ATljw7PoWMLC0eLkoLKS2ziFzjGTVWYvH2JDa8WU85Xi7lMCLQUTlegpUhVfMGuVHPRc2QT5VumSuDUxn7uDOLhrizak8qHZtaMay7IwOXRpX57mE9HPn5aAbJRjiUbPH2JDa8VY+Q0ArK/ZKbcp64tdxPOLPoVXdW7S6/3F/sSuHN3k4se82DT3ek0NjLnGl9XVm+Qzn3ZOYWcS5SfyfIyi0iKUNTZn1dWfxzChsmeBFyJZfDF3MZ8bgDvm5mrNyZCsC8wa7K779E6b6w8rdUxj7lyKJhbqzalUbHZpYMC3Rg4Ce6brtTXnAi5GoeoTEFmJtB77Y2DO5uz+gvdE+EPx/tzqAudjw7N5qMnCI8HJWnWGnZReTm131X8MU/pbLhHY9S9aBm5Q7lpnHeqy7UczFlyCLlqfvKHWmMfdqBRa+7suq34nroZc/AhbpuHmZqaOGrPO03V6uo56Kmlb+5cr4o7uXz+Rg3Bj1qy7Mfxij1UNw7Ji3LMPVQmaVLYdo0uHJFWaZNg+xs+PZbXZp165T5V6ZNU/6eMgVCQpRAjbk59O4NgwfD6NG6bbZvV+ZgiYhQhgu1aaO8Kvqbb+q0eDVKlVWAeYTupsrsRhYWF1LQOJhT6H13E80bg8V/R7KhT3NCojM4fCOdEW298HWwZGWI8oR9Xg8/6tlZMOTniwCMae9NRFoeFxOVG+7Ovg5M7FifT//RnT/NTFS0cFPqxtxURT17c1p52JKZryE0xXhurpduyWTaEHuuRBZyJbKQaUPslbZDsC6YsG6GE1EJGqZ9oTxgWLYlkwNfuDH5FTu2Hsjh2S5W9GxvQeeRujbk9j9zmf6qHRGxGs5dK6BNEzMmDLTlm1903+tkr8LXQ423q3KeaNpAaY/EJmlqrBdudS3+LYENI+sTci2Hw1ezGfGoM74uZqz8XQkIzHvRU2lffqUbFtrKV5nY1NbSBDc7Na18Lckv1HIhWrkeTurtxuznPRj0RQThifl4FPeUycwtIivPOHsIL94Tx4ahDQm5ns3hsCxGPOKKr5M5Kw8Ut7Of86aeozlD1oaXbNPKp7idbVFcDz5W5Gu0XIjRb0cP6+TCzydTjXbiX4ClP6YzbZADV24UcCWqgGmDHJXjY6/ufLjuXVeiEjVMW620t5b9mM6BpV5MHuDA1r+yefZha3o+aKU3HOjzt1wY1MOGZ9+PJyNbW+ZaaW2pYvpLjmw7lE1MkgYXBxPGPGOPj5sp3+2v3oNkIWpStYIsnp6eJCUl0aBBAxo0aMDff/9Nq1atuHbtWo2NxayKoMPpuNjGMuN5d7wc1ZyNzKP3gutEJCqNWi8nNb6uum6u4QkF9P4onCWDvXijlzPRKYW8tTaGH//RPX23NFMxp787/u7mZOYWseNkBq98foO0bN1J3sNBzYY3fPByVJOWXcTpiFwenx/OnjPGc3AHHU3FxdaUGc944uWg5mxULr2XhhGRVFw3Dmb4Out3AT45q2nJ/7draM1LHZ0JT8zHb/L5Os17TVu4NgsrCxUrptrjZG/CkbMF9BqdQma2bp/19TTVe8Lq7WbKyS268aeThtgwaYgNf4Tk0+115UZ6TD/l6fb+r/VfW/jqjDTWbTeehuJNQYcycLGLY8YLrng5qTkbkUfveRFEJCpPCZTjRdf1NTy+gN7zIlnyqgdvPO5EdHIhb62J5ccj+r26GnuZ80hzawI/jMAYlZT7xVLlTqik3HMjWTL0lnJ/E8uPf+vKfSOpkF4fKmlOL3YkKrmQZb8m89HPxvHUqTxBf2biYh/PjAEueDmbcvZ6Pr1nRenqwdkUXzfdpSE8rpDes6JYMtyNN550IDpZw1tfxfPjIV0DysbShBWj3fFxUZOTr+XijXxeXhRD0J+6NGN6OwKwf77+K25fXRrLur113/Mp6EAmLnYmzBjkjJezmrPhefSeGU1E/M39wRRft1v2h7hCes+IZskIV954yoHopELe+jKBH//Sne+9ndWc/My35O9JLzgx6QUn/jidQ7cpys3lmKeUt7HsX+ijl59XF8exbk/lPSXr2sKFYGUFK1aAk5MynKhXL6XXy02+vvq9UmxslPQ+PpCTo0xu+/LLEBSkS/PmmzB7tpLO3V2Zi+XLL+HDD+uubDXN8mwy9QfvLfnbfb4yN11aHz/iFnQ0VLZqTNC5BFyszJjRtSFetuacjc+i98bTRKQpN8dethb4OujeDGKiUjG/hz9+jpYUFmkJTclhyt4wvgzRDXvwtrPg5Cjde7sndfJlUidf/ghPpdu6k3VWtttZuCFDaTtMcsLJzoQj5/LpNS6hVNtBrdcr5fCZfAa8n8yckfbMHmFPaFQh/d9L4p9zup4sby5KZfYIe1ZMcsTdyZToRA1f/pzFh6t158NnHrFi7fvOJX9vmaO0Mz74Op1ZXxu2x2jQkTRcbNXMeNZDaXvfyKX3onBd+9JRja+L/jCak3OalPx/Oz9rXurkRHhCPn7vFAfnerhgYWbCD2811Nvug5/imPXTbcYpGkjQsRSlHp70wsvejLPROfT+7CoRycpvXW47+70WJf/froENLz3kQnhSHn7Tz5asb+xuwSON7QhcdrluClJNCzenYWWuYsU4F+X4uJBHr3djycy55fhwL3V8nM9jwJx45gx1YvarToRGF9B/djz/XNQ9fBrzrDKv4v4lXnr/3qsLE1i3KxONBprVN2PIB+642puSlK7h6KU8Hnk7hvPXjaNXvfhvU2mrERUZPnw49evXZ+bMmaxcuZIJEybw8MMPExISQt++fVm9enX1MjPg7O0T/YtpN98PgOq1k4bNiBHQftMaAFWb2MoT/stpTyiv+FC9cMHAOTEs7ffNAVA9/9+uBwDtD8V18bRxN7xqm3a70lhX9b5q4JwYnnZHAIDesLX/oputGRWzKk/4H6BlJgCqWX8YNiMGpp35KACqDoafXNqQtH8rQV3V4NMGzonhade3BEA16piBc2JY2pVtAVD1uGbgnBiedq/f7RP9S6iGnzB0Fsql/bqNobNQ46rVk+Wrr76iqPjR1ahRo3B2dubPP//k6aefZtSoUTWaQSGEEEIIIYQQQtwF4xqV/K9WrSCLiYkJJrfMzNWvXz/69etXY5kSQgghhBBCCCGEuNdUaw7z999/H42m7CRMaWlpDBw48K4zJYQQQgghhBBCCHGvqVaQZf369Tz88MOEhoaWrPvjjz944IEHCA8Pr6m8CSGEEEIIIYQQ4m4Z+lXN/6FXOFcryHL69GkaNmxI69atWbVqFZMmTaJXr168+uqr/PnnnzWdRyGEEEIIIYQQQgijV605WRwcHNi8eTPTp09n5MiRqNVqdu7cSY8ePWo6f0IIIYQQQgghhBD3hGr1ZAH49NNPWbJkCQMHDsTf35+33nqLU6dO1WTehBBCCCGEEEIIcbe0Rrr8C1UryPLEE0/wwQcfsH79ejZu3MiJEyfo0qULHTp0YOHChTWdRyGEEEIIIYQQQgijV60gS2FhIWfOnOGFF14AwMrKii+++ILvv/+eJUuW1GgGhRBCCCGEEEIIIe4F1Qqy7N69m9DQUF5++WU6duxIVFQUAMnJyQQFBdVoBoUQQgghhBBCCHEXDP0WIXm7UOV++OEHHnvsMaysrDhx4gR5eXkAZGRkMH/+/BrNoBBCCCGEEEIIIcS9oFpBljlz5rBy5UpWrVqFmZlZyfpOnTpx/PjxGsucEEIIIYQQQgghxL2iWq9wvnTpEl26dCmz3t7entTU1LvNkxBCCCGEEEIIIWrKv/RNPsaoWj1ZvLy8uHr1apn1f/75J/7+/nedKSGEEEIIIYQQQoh7TbWCLCNHjmTcuHEcOXIElUpFdHQ0GzduZOLEiYwZM6am8yiEEEIIIYQQQghh9Ko1XGjy5MmkpaXRrVs3cnNz6dKlCxYWFkycOJGxY8fWdB6FEEIIIYQQQghRXf/SN/kYo2oFWQDmzp3L9OnTOX/+PEVFRbRo0QJbW9uazJsQQgghhBBCCCHEPaPaQRYAa2tr2rVrV1N5EUIIIYQQQgghhLhn3VWQRQghhBBCCCGEEEZO3i5UZ6o18a0QQgghhBBCCCGE0CdBFiGEEEIIIYQQQogaoNJqtdJxSAghhBBCCCGE+JdSvXzG0Fkol/b/HjB0Fmqc9GQRQgghhBBCCCGEqAFGNfGtauxRQ2fBoLSftQdA1f+cgXNieNot9wGg6hZu2IwYmHZfQ0COjZJjo89FA+fE8LQ/NQNA9XiogXNiWNrfGgGgevqygXNieNrtTQBQWWgMnBPD0uaZAqCa9YdhM2IEtDMfBUDFLMNmxMC0zARA1SLRwDkxLO15VwBU7xw2cE4MT7uoIwCqUccMnBPD0q5sC4DqiasGzonhaXcGGDoL4l+oxoMsOTk5WFlZ1fTXCiGEEEIIIYQQojpkkpA6U63hQm+88Ua567OysnjiiSfuKkNCCCGEEEIIIYQQ96JqBVmCg4N577339NZlZWXx+OOPo9H8t7srCyGEEEIIIYQQ4r+pWsOFgoOD6dy5My4uLowfP56MjAwee+wx1Go1O3furOk8CiGEEEIIIYQQorq0KkPn4D+jWkEWPz8/du3axaOPPoqJiQmbN2/GwsKCX3/9FRsbm5rOoxBCCCGEEEIIIYTRq/bEt/fffz+//PILPXv25H//+x+//PKLTHgrhBBCCCGEEEKI/6w7DrK0adMGlapsFyMLCwuio6N5+OGHS9YdP368ZnInhBBCCCGEEEKIuyNvF6ozdxxkee6552oxG0IIIYQQQgghhBD3tjsOssycObM28yGEEEIIIYQQQghxT6v2nCxCCCGEEEIIIYS4B8hwoTpTrSCLRqNhyZIlBAUFERERQX5+vt7nycnJNZI5IYQQQgghhBBCiHuFSXU2mjVrFosXL6Zfv36kpaUxYcIE+vbti4mJCR988EENZ1EIIYQQQgghhBDC+FUryLJx40ZWrVrFxIkTUavVDBw4kK+//poZM2bw999/13QehRBCCCGEEEIIUV1alXEu/0LVCrLExsbywAMPAGBra0taWhoATz31FL/++mvN5U4IIYQQQgghhBDiHlGtIIuPjw8xMTEABAQEEBwcDMDRo0exsLCoudwJIYQQQgghhBBC3COqFWTp06cPe/fuBWDcuHG8//77NG7cmMGDB/Paa6/VaAaFEEIIIYQQQghxFww9LOg/NFyoWm8XWrBgQcn/v/DCC/j4+HDo0CECAgJ45plnaixzQgghhBBCCCGEEPeKagVZSuvQoQMdOnSoia8SQgghhBBCCCGEuCdVa7gQwIYNG3j44Yfx9vbm+vXrACxdupStW7fWWOaEEEIIIYQQQghxl7RGuvwLVSvI8sUXXzBhwgR69+5NamoqGo0GAEdHR5YuXVqT+RNCCCGEEEIIIYS4J1QryPLpp5+yatUqpk+fjqmpacn6du3acebMmRrLXE0b/YgbYR+0JGdJW0Imt6BzI9sK0/Zp5UTw2CbEz29N2scPcuid5vRqbl+Hua2e0b2cCPu0MTkbmhMy35/OzawrTd+luTUh8/3J2dCc0OWNGdnTqUyacb2dubgkgOwNzYn4vAmLB3tiYaY/SZG3k5oNY+uR+HVTstY358RH/jzoZ1mjZauOmUMcifrOh+zffNm3xJMWDc1uu03fLtacW+NN7q4GnFvjzXOd9etw1DN2nPram7RffEn7xZdDn3ny+ENWJZ+rTWHBCCdOr/Ymc4cvUd/5sG6qK14upqX/KaPxXzg2AEY/7kjYSn9ytjQh5JOGdG5uVWn6LvdZEfJJQ3K2NCH0C39GPuao9/mQbg5of2pWZrn1+JjS15l/FjYg/dvGxK0N4Kcp9WjibV4bxavQ6KfsCVvrS842P0I+9aHzfZUfm10esCTkUx9ytvkRusaXkb3L/r59H7bh3Jf1yd3mz7kv6/NcJ5sKv29Kf0e0vzViyUgXvfXujqaseceNqI0NyPrZj51zvAjwvv0xWlNG93Yg7Gs/cn4IIGSJL51b3GZ/uN+KkCW+5PwQQOiqhox83EHv8z4dbTm62JeUTY3I/C6AE8t8ebmbnV6aR+6zYtv73kSt9Ue7vQnPdqi43ozBzPdURF0zITvVhH3BJrRoXnn6Ps/C0UMmpMSZkJlswol/THh5UMWT2k2ZpEKbZ8qST4x34rvR7bwJe+t/5EzvQsjrbens61Bh2ofrO/Dn0DYkTnqY7GmPcOGNh3i7g49emhZu1nz/4n1cG9cB7cxHGfc/nwq+7d5kdTQe71F/4N/5J5o0/RabPZGGzlKtmPmGNVF/OJF93IV9ax1oEVD5Nb5FgCnfL7Xj2m4ntOddGfdK+edhb3cTNnxkS+IhZ7KOuXDiR0cebGGc7YfRnTwIm9aGnAX/I+TtB+jsZ1dh2j4POBM8sjnxs9qRNrc9h968n15NKz6W+rd2QbuoIz8NbVobWa9Ro7u6ETbnfnI+bUPI1GZ0Dqi4DeVpr2bja35c/OA+NCseZMmL5R//47q7c/GD+8he3oaIeQ+w+EUfLNTGdZ4c/aQ9YWsakLPVn5Dld9i2WO5DzlZ/Qr9pUEnbwpfcbY0496VvmbaFqQnMHuxM2JoGZP+sfM/7g5xQGVfVCFG9IMu1a9do06ZNmfUWFhZkZWXddaZqQ78HnVn6vC9zd0XTZsE5DoZmsHNME+o7lX+z0yXAlt0X0+n9xRXaLjzHvsvpbB/ZmNY+lQctDKlfR3uWDvFk7k8JtJkSysGL2eyc6kt9l/JvWhq6mbFjSgMOXsymzZRQ5v2cwPKhnvR9SHeRHNTZgQUDPZj1fQLNJ1xl2JdR9O9oz/yBHiVpHG1M+OtDPwo0Wp6YH0GLd67yzoY4UrM1tV7mykweYM+EF+0ZuzyZ9qNiiE3WsPtjD2ytKj4Td2hhwZYZbmzYnUWr4dFs2J1F0Ew3Hmqu209uJBQyZVUK7UZF025UNL+fyGXrHPeSAI61pYoHG5sze0MqD46Mpu+MBJr4mLFtrnutl7k6/gvHBkC/h+1Y+poHc79Pos074Rw8n83O9+tT37X8qakaupux4736HDyfTZt3wpn3QxLLh3nQt4N+IzItS4Pn0Ct6S16Bru9j1/us+XxnKh3evU7gB5GoTVUEz6yPtUXdtAj6dbFh6UhX5m5Ooc0bNzh4Noedc7yo71ZBuT3U7JjtxcGzObR54wbztqSwfLQrfR/WNXQ6NLdgyzQPNvyeQasxkWz4PYOgaR481NSizPe1a2LBiCfsORWWV+azn2d64u9pxrOzYmkz9gbX4wvYM9+rTuqmX2dblg53Z25QEm3GRXDwXA47P6hXeb3MrMfBczm0GRfBvO+SWT7Cnb6ddI3p5AwNc4OS6TgpkpZvXmfNnnTWjPOkVxvdsWFjqeLUtTzGfhlf62W8W5PfUTFhnIqxbxfRvlMRsXFadu8wwbbi+weSU2DugiI6di2iZbsi1qzXsmaVil6BZdO2awsjhqs4ddp4+wr3u8+NpY8HMPdgBG2+DOFgRBo7X2pJffuy+zpAVoGGz45G0WXtCZp/fpQ5B64zp5sfrz/oVZLG2syUsNQcpuwJIyaj7HFxr1NlF5LX1In4Ge0MnZVaM3mYFROGWDJ2Thbt+6USm1jE7q/tsbWu+Nxlbaki7IaGKYuziEkoKjeNo72KvzY6UFAIT4xMp8XTKbyzMIvUDOM7Rvq1dmHpsw2ZuzeKNotPc/BaBjtfb059xwraDv727L6cRu+vL9B2yRn2XU1j+2vNaF2vbNvB18mcT55uwIHQ9Nouxl3r19aJpS/6MHdnDG3mXuDg1Ux2jg2gvlP5bW8LMxMSMguYuzOGUzdyyk0z6CFnFvSpx6xfo2k+6xzDNoTTv60T8/vUq82iVEm/LrYsHemmtC3GRnLwXC47Z3tXfg390JuD53JpMzZSaVuMctNvWzSzZMtUTzbszaDVmAg27M0gaKqnXtvi3X5OjOrtwNgVCTQfEcHkbxKZ9LwTbz5TccBO3MLQbxH6D71dqFpBFj8/P06ePFlm/c6dO2nRosXd5qlWTOjuwerDiaw+nMjFuFzG/xBJZEo+ox8p/8Z3/A+RfLwnlpCILK4m5DF9exRXEvJ4+n7Hus14FUx40oXVv6ey+vdULkblM35dLJFJhYzuVbZ3CsCoQGcikgoYvy6Wi1H5rP49lW/2pTLxadeSNB0bW/HXpWw2/ZXG9YQCdp/OYtOhNNr566LV7z7jSmRSAa99Ec3R0ByuJxTw+9kswuIKar3MlXn7BXvm/l8qPx3M5lx4AUMWJGBtacKgnhU/OX77BXt2h+Sw4Ns0LkUWsODbNPYez+Xt53XR9l8O57DzSA5XbhRy5UYh761OJTOniA4tlItAepaWXpPi+O6PbC5HFnLkQh5vLk+iXVML6rsb39Oo/8KxATDhGWdW701l9Z40Lt7IZ/w38UQmFTD68QqOj8cciUgsYPw38Vy8kc/qPWl883sqE59z1kunBeJSNXrLrZ6YfYN1+9I4H5nP6fA8hn4aQwN3M9o2qpueXhP6OrJ6Vzqrf8vgYmQB479MIjKhkNFPld/7aNST9kTEFzL+yyQuRhaw+rcMvglOZ+ILjiVp3n7Okd3Hc1iwJZVLNwpYsCWVvSdzeLuPfiPHxlLFxsnuvL4sgZRM/ZuKxvXM6NjcktGfJRByOY/LNwoY81kitlYmDOxWyV18DZnwnBOrd6exOjhd2R++TiAysYDRTziWm37U445EJBQw/usEZX8ITuebPWlM7KPbf/afzeHnvzO5eCOfsNgClm9P5XR4nl4Pmd+OZfP+/yXx0+HM2i7iXXv7TRVzF2j5aSucOw9DhmmxtoZBAypuEO0/AD9vg4sXISwMln+m5fQZ6NxJfxsbG9i4zoTXRxeRklLbJam+CR3qs/pEDKtPxHAxMZvxu64SmZbL6Pbe5aY/GZvJ5rPxnE/I5npaLhvPxLErNJlHbun9EhKdweTdYWw5F0+exvhunu9Wdldvksa3IrNXfUNnpda8PdiKuV/m8NOefM5d1TBkagbWlioGPVV+8A0g5Gwhkz/JZsvOfPLyy//d3x1mRWRsEa9Nz+TomUKuRxfx+98FhEWWH5QxpAldvFj9Tzyrj8RzMT6H8VvDiUzNY3Qnz3LTj98azsf7ogmJzOJqYi7Td0ZyJTGXp1voX1NNVLDxpcbM3HWDsOTcuijKXZnQ04PVfyWx+q8kLsbmMv67G0obqqtbuemvJ+XzdtANNhxJJi23/IeRHf1t+Cs0k01HU7ielM/uCxlsOppCO1/jeZg1oY8jq4PTWb0rvbhtkai0LZ4sP9gx6kmH4rZFotK22JWutC2e111D337Ogd3Hs1kQlKK0LYJS2Hsym7efcyxJ07GZJVv/zmLH0Wyuxxfyw59ZBB/Ppl3jio89IQyhWkGWSZMm8cYbb7Blyxa0Wi3//PMPc+fOZdq0aUyaNKmm83jXzExVtK1vQ/CFNL31wRfS6eR3Z121VSqwszAhObuwNrJ418xMVbT1tyL4tH7DPfhUJp2alH9S7tjEiuBT+ul3ncqknb8V6uJYwJ+Xsmnrb0X7RspNgp+7Gb3b2PHrCd12z7SzIyQsl6DxPsR91ZTjC/wZ3r38G9e64uelxstFTXCI7gKdXwD7T+XSqZLujB1bWOhtA7DraE6F25iYQP9uNthYmnD4XMVPJB1sTCgq0pKaaVwNpf/CsQFgpoa2jSwJPqnf0y74ZBadmpU/RKRjU6sy6XedyKJdI8uS4wPA1tKE8C8bEbmqEdun+9Dar/ILvYO1ctpNzqz9nl5mamjb2ILg4/pPy4KPZ9Opefn7dMfmlgQfz9Zbt+tYDu0aW5SUu2Nzi3LSlP3Oz99w49d/stl7ouzTuptDqnJvudkoKoL8Qu1tuxzfLTM1tA2wJPiEfhmCT1RSL83Kpt91PJt2Afr7w626t7SiaT1zDpwr/2mlMfPzAy8vFcF7dL9Pfj7sPwidqvAywe7doGkTOPCn/k3l58tU/LpTy97fayrHNc/MREVbbzuCQ/WjQMFhKXTyubOnpq09belU34H919Nun1jcE/x8TPByMyH4UH7JuvwC2B9SQKfWd/fSzme6mxNytpCgJXbEHXTm+A+ODH/B+G4ezUxVtPWxJfhSqbbDpTQ6Nax4yNCtlLaDaZm2w4xePiRkFvLNP8bf28/MVEVbX2uCL+j3uAm+kE4n/+o/LPjzaiZtfa1p31Bpv/u5mtP7fnt+PWsc5xFd26LUNfR4Np1aVHINLd1uKA6O6NoW5bU/9K/Lf57LoUdrKxrXU3oKtfQzp/N9luw4qr+dEIZWravB0KFDKSwsZPLkyWRnZzNo0CDq1avHsmXLGDBgQE3n8a652qpRm6qIy9A/kcdlFOBpf2dzSbzT3RMbC1OCjifXRhbvmqu9qVLGtFJlTCvE07H8n9nTQV1uejO1Clc7NbGphWw5lI6bvZo/P2yIChVmahUrgpP5aGtiyTb+7uaMDjRn8a9JzPspkYcCrFg+1JO8wiI2HDDMBcHTWTljx6Xo38jGpWho4FHxbu/pbFruNje/76b7/cw4/LkXluYqMnO09JkRz4Xr5ffcsTBTsWCEE9/uzSIj27ieWv4Xjg0AV7vicpbqZRKXqsHTsfw7ZE8nNXEnyqY3U6twtTclNkXDxag8Xv00hjPX87C3MmHcU078Nb8BrcZf42pM+fvD4qHuHDyfzbmI/HI/r0kl54WUUr9vOfv0TZ5O5R0DxecFB1NikzVK3ZR3nDjpjq3+XW15MMCc9m9FlfvvXIzMJzyugPlDXRi5PIGs3CIm9HXEy1mNl/Pd3ajcTkm9pJaql1RNxedLJzVxqdml0hfq7Q8A9tYmRK31x8JMhaZIy5gv4tlz8t5r/HkWjwiNK3WfExevpYGvispeB2BvD1HXTLCwAI0GxrylZc9e3ef9X1TxYBsV7TsZV9C5NFdrM9QmKuIy9Y/VuMx8PBtVPq9S5PiOuBVv/8H+cFafiKnNrIo65OmqBMrjEvWPgbhELQ28q/3STgD8fUwZPcCUxetymPdVNg89YMbyabbk5cOGbcYztMzVpviaWubYKMDT7s7m1Xqnqzc25iYEndK1Jzs1tGPYQ+60Xny6RvNbW0raUOn61/u49EI87as/v9iWkBTcbNX8ObEpKpUKM1MVK/bH89GuuLvNco3QtS3KaVM5VdK2KN0GS9FvUynX2XK+85Y2wUffpeJgY8rFr3zRFClztExfl8zm/cbfO9QoGNdtyL9atVuyr7/+Oq+//jqJiYkUFRXh7n7n803k5eWRl6d/sbCwqP1IvbbUnqVSgfYOdrYBbZ35oLc3z351lYRM431aD2XLc7sylv7o5sRRN7fp2sKa6X1cGbM6hiNXcgjwNGfZq57EpLgx58cEQOnNERKay/TNSmv8ZHgu9/lYMDrQuc6CLIN62vDlBN2kmk9OjdMrx02qctaVVm4dlkpzKbKA1sOjcbQ14fku1qyb4krXt2PLBFrUprB5hhsmKhizNKkKJapb/4VjA6peTq22bHplvfLfI5dzOXJZ1/Ppr4s5HF/UkDd7OzFuddmncJ+N8KBlQ0s6T7tevQJUU3nHedXOC0rBb92m3O8sXuvjasqyUS70mhajNz/NrQo18PzsWFaPdyflez8KNVr2nMhhxz91N6/XnRzr+ukr3x8AMnKKaD3uOraWJvRoZc3iYW6ExRaw/6xx92YZNEDFl5/rhvQ8+ZwSAKnOOTQjA1o/VIStDfTormLxQhVh17TsPwA+PrBskYpeTxaRZzz3jJUqf1+v3CNrTmBrbkoHH3sW9PDnanIOm88a/5N5Udagpyz48gNdr4QnRyntmvLOB3dy3ayMiYkyrGj6UiUwe/KChvsCTBk9wNKogiw3lXt+uIPtBrRx4YNePjy75lJJ28HWwoT/GxTA69+FkZRl/O2JW1X1WnI7XZvYMv0JL8ZsiuDItSwC3C1Z1q8+MWkFzNkRe1d5rUlVvucoJz3o11X536lb2b+rLS93t2XQwjjOXc+ntb8FS0e6Ep1cyPo9GVUvhBC15K4eF8bHx3Pp0iVUKhUqlQo3t/LHH5Y2f/58Zs2apbdu5syZwJN3k50KJWYWUqjRlomuu9uaEZdR+bwh/R50ZvVLDXlxdSh7LxnvBFyJ6RqljKWewrrbl+2tclNsWiGeDmXTFxRqSSq+6M3u586GA2ms/j0VgLORedhYmPDVCG/m/pSAVgsxKYWcj9K/+F+IyuP5/9XdG2e2/ZXNkfO6PFiYK2duT2flyftN7uU8pb9VbHLZJ/zujqbEJetvU1AIodFKHR27nE/7ZhaMe96eUYt1gRS1KQTNdMPPS033CbFG14sF/hvHBkBiRmH5x4eDKXFp5e8PsSmFej0zbqYvKNSSlFH+NlotHL2aS+Ny3h60fLgHz7S3pcv0CKKS6qYBWXJecFIDuuPD3bHi40B5mlT2GCgo1JKUrilOU1humpvf2baxBR5Oao59pntrgtpURZf7LRn7jAMWT4dRVATHr+bT5o0b2FubYG4GiWlF/L20HiFXavdmQr9ebimDg2mZ3i03lb8/qMvsD1othBb3Yjp1LY/m9c2Z+qIz+8+W36PHWGz7RcuRo7pzlEXxLuzpAbG3tOnd3VXExVV+LtNqITRU+f9Tp7U0bwpTJ5uw/0ARbR8EDw8Vx/7WPfFXq1V0eQTGjlZhYVdEkZF0cEnMLqCwSIunrf7x7G5jXuYJfmnhqUrw9Wx8Fh425nzQtaEEWe5R237P58hp3ZCxkvaFmwmxibe0L1xUxCXd3c4bk1DE+VD9c/OFUA3PB9btG+luJzHrZtuh1LFxJ22H1i6s7teIF9dfZu8V3YO4Ri6W+LlYsv21ZiXrTIpvwgsWdqDpRycISzKuQFNJG8qhVBvKTl2md0tVzH7amw1HlHleAM5G52JjbsJXLzdg7s7Yuw7m3a2Sa2jp9rJD2d4qN1W7beGg3175eJgLC4JS2VLcc+VseD4N3NVM7eckQRZhVKrVrzE9PZ1XXnkFb29vunbtSpcuXfD29ubll18mLe32PRemTp1KWlqa3jJ16tTqZOWOFGi0HIvMIrCZ/hjqwGb2HLpW8VPTAW2dWfuyH4PWhrHjnHGMg6xIgUbLsbAcAlvqjwENbGnDocvld1U/fDmHwJb68270amlLSFgOhcXnM2sLE4pKncw1RVpUKuWJBcBfl7Jp6qV/oW3iZcH1hLqb+DYzR0todGHJcj68gJikQgLb6cZxmqmhaytLDp2reCK1w+fzCGyrP560V7vKtwEl0n7ra3tvBlga+5jR851YktON5K6hlP/CsQFKUOxYaC6BrfT398BWNhy6WH4Pg8OXcsqk79XahpDQ3JLjozytG1oQU2p4zqeve9C3gy3dZ0QQHl93x0VBIRy7kkdgG/15ZwLbWHPoQvn79OELuQS20Z/HqdeDVoRcySsp9+ELZb+z14O679x7Mof7R0bSesyNkuXo5Vw27suk9ZgbZW6i07OLSEwrIsDbjHaNLdh6uHZ7sxQUwrGrZcsZ2LqSermYS2DrUvXSxpqQq5XvDyoo88p7Y5SZqQRGbi7nL0BMjJbAnrq8m5lB10fg0N9V+26VShe02fs73N9GQ+v2RSXL0RAtGzdpad3eeAIsAAVFWo5FZxDorz/HWKC/E4du3Pl5T6UCC/XdDSMRhpOZrSU0oqhkOX9VQ0xCEYEdde0eMzPo2s6MQyfvLoD+1/ECmvrp32Q2aWjK9WgjOjAobjvcyCSwSam2QxMHDoVXfKM7oI0LawcEMGjjFXZcSNX77GJ8Dvd/fJLWi0+VLNvOp7AvNJ3Wi08RmVr7Q2yrqkCj5VhENoHN9eehCWxuz6Gw6g9fsTavoO2Nru1tSLq2Ralr6IPWHDpfyTX0wdJtC+tSbYvy09x6XVbuS/QrR1OkC8iJ2zD0W4T+Q28XqlZPluHDh3Py5El+/fVXOnbsiEql4tChQ4wbN47XX3+doKCgSre3sLCok+FBt1r8exwbBvsREpHF4WuZjHjYDV9nc1YeVJ4szXvGh3oOZgzZcA1QbiLXD/Zj3PcR/H0tEw87papyCrSkVzAbuKEt/jWJDWPrERKaw+Er2Yzo4YyvqxkrdytPYOYNdKeesxlDPleeqK7cnczYx5xZ9IoHq35PoWNja4Z1d2Tgshsl37n9WAYTnnThRHhOyXCh2f3d2RaSUXIBWLIjiUMf+jP1OVeCDqfzUIAVI3o4MWJVdJ3Xwa2Wfp/OtJcci98CVMC0lx3Izi3i2z26G7h1U12JSihk2tepACz7IZ0DyzyZPMCerX/l8OzDVvRsa0Xnt3Tj6ecOd2TnkRwi4zXYWasY0N2GR1tZ8vi7yhAlUxP4fpY7DzY256lpcZiaqPAojswnZ2goMLJesP+FYwNg8bZkNozzJiQ0l8OXchgR6KgcH7uKj4+X3ajnrGbIcuW3XrkrlbG9nVg01J1Vu1Pp2NSKYT0cGbhYt1/P6OfC35dzuRKTj72VCW895URrP0veWKUbN/35CA8GdbHn2fk3yMgpwqN4Dpi07CK9SV9rrdw/prJhkgchV/I4fCGXEU/Y4+uuZuWvSu+jeUOdqeeiZsgnyu+98td0xj7jwKIRLqzamU7H5pYMe8yegQt0ZVr2cyoHPqnH5Bcd2Xo4i2c72tCzjRWd31HOLZk5Ws5d128QZ+UqT6tuXf/CIzYkpGmIiC/kgYbmLBvtys+Hs9h9vPaH1iz+OYUNE7wIuZLL4Yu5jHjcAV83M1buTAVg3mBXpV6WKN04Vv6WytinHFk0zI1Vu9Lo2MySYYEODPxEd26Y8oITIVfzCI0pwNwMere1YXB3e0Z/oas7G0sVAbcEpf08zGjlZ0FypobIBOM6OSz9VMu0ySquXNFy5SpMe1dFdjZ8u1m3365brSIqGqa9r6ybMklFyHEtoWFgbg69H1cx+GUVo99UPs/MVN5UdKusLEhKLrveGCz+O5INfZoTEp3B4RvpjGjrha+DJStDlPPAvB5+1LOzYMjPFwEY096biLQ8LiYqDzc6+zowsWN9Pv1H15PJzERFCzclgGtuqqKevTmtPGzJzNcQmmLcw8ruhCqrAPMI3Q2m2Y0sLC6koHEwp9D7ziZUN3ZL1+cwbYQVV65ruHJdw7QRVmTnavn2F11Pi3XzbYmKL2LaEmVfMDODFo2U87+5GdTzMKFVM9OSIA7AkvW5HNrowNQRVgT9lsdDD5gx4kVLRnxgfPNNLD4Qw4aBAYTcyORweCYjOrjj62TBysPKOXNeb1/qOZgzZNNVQAmwrB8YwLifw/n7eiYexT1ocwqKSM/VkFeo5Vys/v6fmqOcE0uvNyaL98SxYWhDQq5nczgsixGPuOLrZM7KA8pcM/Oe86aeozlD1oaXbNPKR3lIYWthgpudmlY+VuRrtFyIUYIJ28+kMaGHBycis4uHC1kw+xlvtp1OLRN8MZTFP6WyYaKHcg29kMuIJxzwdVOzcocSgJ73qgv1XEwZsuhm2yKNsU87sOh1V1b9lqa0LXrZM/AjXVfJZVvTOPBx6baFNZ0n3nJfciSL6QOciYgv5Nz1fNoEWDChryPfBBt3j2rx31OtIMuvv/7Krl276Ny5c8m6xx57jFWrVvH444/XWOZqUtDxZFxsTJnxhDde9macjcmh94rLRKQoDX4vezN8nXUN35Gd3TAzNWFF/4as6N+wZP3avxMZ+n/X6jr7dyTocDoudqbMeN4NLyc1ZyPz6L0ggohE5cm5l6MaXxddl8bwhAJ6L7jOkiGevPGYM9Ephby1JpYf/9E9hZjzYwJaYE5/JUCTkF7I9mOZTN+su2kICc2lz6II5g/0YMbzblxLKODtdbF8+6dhezgs3JyOlYUJK952xsnOlCMX8ug1KY7MHN0Vytddrffk9PC5PAZ8mMCcYU7Mfs2J0OgC+n+YwD8XdDeGHk6mbJjmhpezKWlZRZwOy+fxd+PYc0y5OPq4qXn2YSUSf+rrenp5evTtWPafMq5XEv4Xjg2AoL8ycLGLY0Y/V7ycTDkbkU/vOZFEFN/Yejmp8XW75fiIL6D3nEiWDPXgjScciU4u5K3Vcfz4t+74cLQx5avRnng6mZKWXcSJsFy6vHedo1d0v/GYJ5Sn4PvnNNDLz6vLY1i3r/aPkaADWbjYJzLjJSflvHA9n97vxxARX1xuZ1N83XWXgvC4Qnq/H8OSka688ZSDUu4vEvnxL11w8vCFPAbMj2POEGdmD3YmNKaA/vPj+OdS1bpyezmrWTzCFQ9HU2KSC1m/N4PZ39bN+3yD/szExT6eGQNc8HI2VeplVpRuf3A2xdetVL3MimLJcDfeeNKB6GQNb30Vz4+HdDc/NpYmrBjtjo+Lmpx8LRdv5PPyohiC/tSlaRdgyR/zda+2XTJcmc9s7d40hi41jkkNb1q4SIuVFaxYboKTExz5B3o9WUTmLfd7vvVVFN3S6rexUdL71IOcHLh4CV5+VUvQ90ZyZ1BFQecScLEyY0bXhnjZmnM2PoveG08Tkabs6162Fvg66Ho/mqhUzO/hj5+jJYVFWkJTcpiyN4wvQ3TBWW87C06Oalfy96ROvkzq5Msf4al0W3eyzspWWyzPJlN/sG6mY/f5xwFI6+NH3IKOhspWjVq4OgcrSxUrZtjiZK/iyOlCeg1PJ/OWYcG+XqZ67QtvNxNO/qjrFTXpNWsmvWbNH/8U0O1V5VoQcraQPm+lM3+8DTNGW3Pthoa3F2TqBW+MRdDJJFys1cwI9MHL3pyzMdn0/vqCftvB8Za2QwcPpe3wvD8rnvcvWb/2aDxDN4fWef5rStCxFFxs1cx40ktpQ0Xn0Puzq0QkF9eDg34bCuDkey1K/r9dAxteesiF8KQ8/KafBWDOjhi0WpjzjBKgScgsZPvpVKZvNezDy1sFHcjE5f/Zu+/wKIo+gOPfTS659N4DgdAJICBFQARFQMWCoIKiiIqiKCqgoKCAKM1G8bVgiagRFCwIFiCACEjT0Ak9lPTe+11y7x8XklxyCUm45A78fZ5nnyfZm92bndspOzs762zF7DEe+HuoOHahiGGz46u0LSq1qZK0DJsdz5IJXjx3tyvxaVpeWJ5SpW1RyIOLEpn3qCdvjfUsa1skGrQtnv8khbce9eTj57zxcbMmPr2ET//I4s1VlvvyBfHfpOiqztxVB0FBQfz+++906dLFYP2RI0cYNmwYsbGxNWx5mchM+rdB210rdB/2AkAZHWnmmJifbnUnAJRbLpg3Imam29YSkLxRnjdGnDRzTMxPt1b/vLpy+9XbKDUF3cbWACh3nzZzTMxP92s7ABS15Y4kawq6Iv0oAWXuX+aNiAXQzbkZAIW5tQe8xumYA4ASknqZkNc23XEvAJSX9pg5Juane1/f0ac8s9/MMTEv3fIeACh3nDVzTMxPt6GNuaPQZCy1HX2pbXstadBDwq+//jpTp04lIaFimHRiYiLTpk1j1qxZJoucEEIIIYQQQgghxNWiQY8LffLJJ5w9e5YWLVoQFBQEQHR0NGq1mpSUFD799NPysAcOHDBNTIUQQgghhBBCCCEsWIM6We69914TR0MIIYQQQgghhBCN4hp9k48lalAny5w5c0wdDyGEEEIIIYQQQoirWoPmZBFCCCGEEEIIIYQQhuo8ksXd3R1FqdsQo/R0eY2WEEIIIYQQQghhEer9TmHRUHXuZFm6dGn532lpacybN4/bbruNvn31r0Lbs2cPmzZtkrcLCSGEEEIIIYQQ4j+pzp0s48aNK//7vvvu480332TSpEnl61544QU+/PBDtmzZwpQpU0wbSyGEEEIIIYQQQggL16A5WTZt2sTtt99ebf1tt93Gli1brjhSQgghhBBCCCGEMBGdYpnLNahBnSyenp6sXbu22vpffvkFT0/PK46UEEIIIYQQQgghxNWmQa9wnjt3LuPHj+evv/4qn5Nl7969bNy4kS+++MKkERRCCCGEEEIIIYS4GjSok+Wxxx6jY8eOfPDBB/z888/odDpCQkLYtWsXN9xwg6njKIQQQgghhBBCiIaStws1mQZ1sgDccMMNrFy50pRxEUIIIYQQQgghhLhq1bmTJTs7u847dXFxaVBkhBBCCCGEEEIIIa5Wde5kcXNzQ1Fqn/1Xp9OhKAolJSVXHDEhhBBCCCGEEEKYwDX6Jh9LVOdOlm3btjVmPIQQQgghhBBCCCGuanXuZBk4cKDB/5mZmYSGhnLixAkURaFjx46MHz8eV1dXk0dSCCGEEEIIIYQQwtJZNWSjiIgI2rRpw5IlS0hPTyc1NZUlS5bQunVrDhw4YOo4CiGEEEIIIYQQoqF0Frpcgxr0dqEpU6Zw99138/nnn6NS6Xeh1Wp58sknmTx5Mjt27DBpJIUQQgghhBBCCCEsXYM6WSIiIgw6WABUKhXTp0+nZ8+eJoucEEIIIYQQQgghxNWiQY8Lubi4EB0dXW19TEwMzs7OVxwpIYQQQgghhBBCmIhOsczlGqTodLp6Pwn1wgsvsHbtWt577z369euHoij8/fffTJs2jfvuu4+lS5c2QlSFEEIIIYQQQghRX8qws+aOglG6P9qYOwom16DHhd577z0UReHRRx9Fq9UCYGNjw8SJE1m0aJFJIyiEEEIIIYQQQghxNWjQSJZL8vPziYqKQqfT0aZNGxwcHK4sMgOqP4L0X6LbEQSAMvScmWNifrrwVgAoz0aYOSbmpftYP8eRcssF80bEzHTbWgKgDJG8odtcljcGXjRzTMxLt70FAMr4g2aOifnpQrsDoDx81MwxMS/dyi4AKH1izRwT89PtbQaAEpJq5piYl+64FwAKc80cE/PSMQeQOhQq1aHSvgRAWbjVzDExP92MW80dhSaj3GGhI1k2yEgWAw4ODnTp0sVUcRFCCCGEEEIIIYS4ajVo4lshhBBCCCGEEEKIpvbxxx8THByMnZ0dPXr0YOfOnbWG3759Oz169MDOzo5WrVqxfPnyRo2fdLIIIYQQQgghhBDXMnO/RchEbxdavXo1kydP5rXXXuPgwYPcdNNN3HHHHUbffgxw/vx5hg0bxk033cTBgweZOXMmL7zwAj/99NOVpmiNpJNFCCGEEEIIIYQQFm/x4sWMHz+eJ598ko4dO7J06VKaN2/OJ598YjT88uXLCQoKYunSpXTs2JEnn3ySJ554gvfee6/R4iidLEIIIYQQQgghhGhyRUVFZGdnGyxFRUVGwxYXF7N//36GDh1qsH7o0KHs3r3b6DZ79uypFv62224jIiICjUZjmoOoQjpZhBBCCCGEEEKIa5nOMpeFCxfi6upqsCxcuNDoIaSmplJSUoKvr6/Bel9fXxITE41uk5iYaDS8VqslNbVx3sJ3RW8XEkIIIYQQQgghhGiIGTNmMHXqVIN1arW61m0UxXAuF51OV23d5cIbW28q0skihBBCCCGEEEKIJqdWqy/bqXKJl5cX1tbW1UatJCcnVxutcomfn5/R8CqVCk9Pz4ZF+jLkcSEhhBBCCCGEEOJaZu63CJng7UK2trb06NGDzZs3G6zfvHkz/fr1M7pN3759q4UPDw+nZ8+e2NjY1C8N6+iKOlmKi4s5deoUWq3WVPERQgghhBBCCCGEqGbq1Kl88cUXfPnll5w4cYIpU6YQHR3NM888A+gfP3r00UfLwz/zzDNcvHiRqVOncuLECb788ktCQ0N5+eWXGy2ODXpcKD8/n+eff56vv/4agNOnT9OqVSteeOEFAgICePXVV00aSSGEEEIIIYQQQvy3jR49mrS0NN58800SEhLo3Lkzf/zxBy1atAAgISGB6Ojo8vDBwcH88ccfTJkyhY8++oiAgAA++OAD7rvvvkaLY4M6WWbMmMHhw4f566+/uP3228vXDx48mDlz5kgnixBCCCGEEEIIYSl05o6A6Tz77LM8++yzRj/76quvqq0bOHAgBw4caORYVWhQJ8svv/zC6tWr6dOnj8GMvCEhIURFRZksckIIIYQQQgghhBBXiwbNyZKSkoKPj0+19Xl5eY32GiQhhBBCCCGEEEIIS9agTpZevXrx+++/l/9/qWPl888/p2/fvqaJmRBCCCGEEEIIIa6cud8iZIK3C10tGvS40MKFC7n99ts5fvw4Wq2WZcuWERkZyZ49e9i+fbup4yiEEEIIIYQQQghh8Ro0kqVfv37s2rWL/Px8WrduTXh4OL6+vuzZs4cePXqYOo5CCCGEEEIIIYQQFq9BI1kAunTpUv4KZyGEEEIIIYQQQlioa+jtQpauwZ0sJSUlrF27lhMnTqAoCh07dmT48OGoVA3epRBCCCGEEEIIIcRVq0E9IseOHWP48OEkJibSvn17AE6fPo23tzfr16+nS5cuJo2kEEIIIYQQQgghhKVr0JwsTz75JJ06dSI2NpYDBw5w4MABYmJiuO6665gwYYKp43hF5jzuStzPAeRvbsa2ZT6EtLS57DYjB9oT+Y0/hVuaE/mNP/feZF9tn7odQQZLwtrAxjqEy5oz1p2474LI/7Ul2971J6RFHY6xvyORnzej8LdgIj9vxr03OlQLM/FuF85905yC31oS8VEg/TvbGXyuC29ldHn5AdfyMNve9a/2+Xczq7/+uylMHODNuTe7ULDseiJe7Uj/1k41hvVzsWHl48GcnNOZkg97sOT+5tXCqKwUZt3hz9m5nSlYdj2HZoZwW4hLYx5Cg80Z50bcD83I3xjEtiV+dcsHAxyIXBFA4aYWRK4I4N7+hufIM/c4c/iLALJ+CyLrtyB2f+jH7b3ta9gbLJ/qiW5bS168z7xpNGesO3HfB5H/W0u2vVeP/PJFMwp/Dybyi+r55aYudqx/05e474PQbW7F8H7V81Nly1/0Qre5FS+OMF9azHnMlbifAskPb862pb51Pye+9qdwcxCRX1cvGyt79WEXdNtbsGSSe41hlr/kgW57C16837lBx9AYJt7ixblFIRQs70rErPb0b+tYY1g/VxUrn2rByfkdKfm8G0serF4PjLvRA11o92qLWmXZs+lPHOzBuSXtKVjRiYh5bejfvuZz2s9NxcrnmnPy3XaUhHVmySP+1cKEBKr58cUgzi9tj25lF1683bMxo3/F5jzpQtyv/uT/Fci2j70JCb78PamRt9gT+Z0vhTsCifzOl3sHGtaZ1tbw1tMunPvZj/y/Aon6yY9ZTzijVDoVRtxsx8alXqRs9Ee3txld214+XzalOc85EPeXO/kHPNn2lSshbaxrDR/SxpoflzpzfrM7uuNevDjWzmi4AB8rwt52InW3B3n7PTn4sxvXh9S+b0tn/28yAc/8Rav+a2nXfhWOW2LMHSWTMFcdumKaN7rNrQyWPR8EmOy4rsR/uX1Z1cTrAzk3sR8F024m4rFe9G/mVmPYG5u58vfYHqROHkD+yzdzYkIfJveqnh6XjO7oi27Gray977pGiPl/hLnfIvQfertQgzpZDh8+zMKFC3F3r2g8u7u7M3/+fA4dOmSquF2x6WOcmTrKmUlLM+g1IYnE9BI2L/bGyb7mH7NPJ1tWz/EibFMeXZ9IIGxTHmvmetG7o61BuGPnivG7N7Z86fJYQmMfjlHTR7kydaQrkz5MpdfzcSRmlLB5kX/tx9hRzerXfAjbmkvXibGEbc1lzWu+9O6gLg8zaqAjS5/xZP6qTLpPjGPn0UI2zPejuXdFo8dv9EWD5fH3kikt1fHTzjyD7/vsj2yDcE8vTTF9QlzGqB7uLL2/OfM3JtB94XF2ns1lw3Ntae5uazS8WqWQkqtl/sYEDscVGA0z754Anr7Jm+fXxBDy5jGW70xh7YQ2dGtW84WnOUx/0IWpD7gw6YN0ej2ToM8H7/rWfo6EqFk925uwzXl0fTKesM15rJnjbZAPYlO0vPp5Bj2fiafnM/H8ebCQdfOMd2QOv9GBGzqqiUvRNsox1tX00a5Mva8sv0yK06fF23XIL6/7ELYll67PxBK2JZc1rxvmF0c7hcPnipn0Yepl4zC8X1lapJovLaY/5MLUUS5MWppOr6cT9enwvk/dysbwPLqOjycsPI81b3hXKxsBenawZcLdzhw+W1zj/ob3t7eIc6KyUb3cWPpgIPN/T6L73JPsPJPLhsmtae5h/CJCrbLSlxO/JXE41ng5AZCVX4LflKMGS5HWch+MHtXHlaVj/Zm/Lpnur51l58k8NkxvSXPPmtJBISVby/x1yRyOLjQaxkFtxbnkYl79PpGEDE1jRv+KTR/rzNSHnJj0fga9nkgiMa2EzR944+RQS/7obMvqtzwI25BP17FJhG3IZ818T3p3qsgfr4x15pkRjkx6L5OODyUy/cMspj3szPMPVFyQOdpZsetIEa9+nNWox9gQ08fbM3WcHZPm5dFrVCaJqaVs/sKl1nRxsFM4F1vCq4vzSEgpNRrGzUVh10pXNFq44+lsQu7O4KV38sjMsdw8UhdKvpai9u4kz+5p7qiYjLnr0A3/5OM36mL5Muy1RJMdW0P9l9uXVY3q6MPSwe2Yv/sC3b/8h52xmWwY3ZXmLmqj4fM0JXy4P5YB3+6n4+d7mbfrAvMGtOapbtU7z4Jc7HhvUBt2RGc09mEIYRIN6mRp3749SUlJ1dYnJyfTpk2bK46UqUx+wIX5YVms3VFA5HkN4xak4aC2YsyQmu9MTn7Amc0RhSxamc2paC2LVmazdX8hkx8wvNOqLYGk9NLyJTXLeOOhsU0e4cr87zJYuyufyAsaxr2bjINaYcygmnvRJ49wZfOBAhZ9n8mpGA2Lvs9k68ECJo+oGIEy9T5XQjfmELoxh5MxGqYsTyMmRcvEuyt60pMySgyW4f0c2Xa4kPOJhhdN+YU6g3DZ+U3fcJo6yJfQ3amE7k7lZGIhU36MISazmIkDvI2Gv5hezOQfYgjbl0ZWQYnRMGN7e7JgYwIbIrM4n1bM8p0pbDqRxUuD/RrzUOpt8v0uzP82k7U7y86RRSk42FkxZnAt+eB+FzZHFLBoVZb+HFmVxdYDhUyuNArltz0FbNhXwJlYLWditbwemkluQSl9Qgwr0wAvaz580YOH56egMZ6UTaY8v/xdj/wy0pXN+43kl5EV+WXjvwXM+kq/39oEeFrz4SQvHl6YjMaMF9mTH3DWl407y8rGhan6svFy58R+Y2Wj4d01R3uFla978dS7aWTkGC8Xy8+JealoLKePhalDfQjdmUbozjROJhQx5fs4YtI1TLzZy2j4i2nFTP4ujrA96WTl13xy69CRlK01WCzZ1Du8CP0rg9C/MjgZX8SUbxOISdMwcbCH0fAXUzVMDksg7O/MGtMh4lwB079LZPXeLIvuYAKYPNqJ+V/lsPavQiLPaRn3ZjoOdgpjhtY8mmfyg05s/reIRd/kcOqilkXf5LD13yImj64oW/p2tmXdjkL+2F3IxYQSftpWQPg/hfTsWNF59e3GfN76Moct/xY16jE2xORH7Zn/aQFrtxQTebaEcTNy9Olyl/ELKICIY1qmv5fP6g3FFBUb/91fGW9PTGIpT7yWy79HtVyML+XPvRrOxZinXWUq+QMDSJvSldyhNd+Zv9qYuw4t0hi2J2uqY5rSf7l9WdXU3kGEHo4n9HA8J9PymbLlDDHZRUzs3sxo+ENJuXx/PInjqXlczCpkZWQim86ncVNzN4NwVgqsvKcTc3ae41xmzTc0hLAkDepkWbBgAS+88AI//vgjsbGxxMbG8uOPPzJ58mTefvttsrOzyxdzCfa3xt/TmvB/K+6qFWtg++FC+nU23rsM0LeT2mAbgE3/FNKvs2Ejom0zFXE/B3BudQDfzfEk2L/ph7UG+6nw91QRvr+iwCnWwPYjhfQLMT4kF6BviJ3BNgCb9hfQr+zi2EYFPdqqCT9gWNmF7y+ocb8+btbc2duB0I3Vf/OHBzmR8kMLjn3WjHef8qj1jkdjsLFW6BHkSPgJw7iFn8imX6uaGwaXo1ZZUVjlYqGguLTWYaJNLdi/7ByJMJIPOtV2jqgNtgHY9G9BjdtYWcHoWxxxtLNiT2TFxYGiQNgML95dncXxC+a9e12eXyJMkF8iKvJLXSkKhL3iw7s/ZHL8ovnSouKcqJIOh6uXc5Xpy8Yq6fBvAf06GW7z0WQPft9TwNb9xkc0KAqEvebFu99nm/2cqMzGWqFHCwfCI3MM1ocfz6Zfm5o7n+rCSW3NhXc6EfNuJ359oRXdgiz3bqSNtUKPYHvCj+YarA8/mku/trU/BnctCA6wxt/LmvB9VcrMg0X061JL26GzrcE2AJv2FRps8/fhYm7tpaZtc/2jR9e1saF/VzV/7DaeVyxJcDMr/L2tCN9dMTqtWAPbIzT063ZlLzy4Z5AtEce0rFniTNJODw785MaT99evfBWNz9x1KMDNXe1IWtOCUyua8dkUL7zdGnQZYzL/5fZlVTZWCj38nAk/n26wPvx8Ov2audawlaFuvk70C3Rle3SmwfrZ/YNJyS/myyPmeWrgmqKz0OUa1KCa8a677gJg1KhRKGUPE+t0+hS6++67y/9XFIWSEvPcuvbz1Hd6JKUb9nInpZfSwq/mDhE/D2uSMgzjnJRRgp9HxTb7jhfx6IJiTsdo8XW34vVHXdn9sR+dxiWQnt10veqX4lQtvpkltPCp+af1c7cmKcPwTmpShhY/d/02Xi7WqKwV4+ngbjztxg1xIie/lJ+r3IVY+Wcu5xO1JGZo6dzSloVPeNC1tS1DX226IZ5eTir98eQYXtAlZWvwc2n48+6bTmQxdZAvO87kEJVaxK3tXRje1Q1rxXKeLazxHMkooYVvLedIHfIBQOdgG/Z85I+drUJugY4Rs5M5UakD4ZWHXNGWwAc/GV64mkN5WmTWMy0uk1/q6pXRbmhLdXyw1nydz1ApHaqWjSY4J0YPcuD6drb0errmhtArY1zQlugs4pyozMu5rNyrMsokKUuLX+eGlxMnEwp57MuLHI0txMXeihcHe7Pr1XZ0feMkZ5Mtb7RCeTpkGUkHV8uaH6QxVLQdqpzr6SW08Kslf3haG93m0v4A3g7LwdVJ4eRqX0pKwdoKXluezfebLf/OrJ+X/mI2KdWwNZyUqqNFwJVd6LZqZs3EB61Z/HUBCz7Lp3cXGz6Y6URRMYStt7w88l9l7jp0wz/5/LA9l4vJWoL9bHjrMXf+fCeAHs/FUmym/vr/cvuyKi8HG1RWViTlGT4mnJRXhJ+j8VGQl8Q8dyPeDraorBTe+PscoYfjyz/rF+jK+OsC6PblP40SbyEaS4M6WbZt23ZFX1pUVERRkWHFqVZf2V2LMUMc+PSlikx85yv6eT90VbrHFAV0l+kxq/p51W02VrpbdQzYE5lC1HcBjLvdkSVrGu/CYcwgJz59sWLY+p2v6zsqqh6OQkOOUamWVkbToYb9PXG7Myv/zKVIYxjiiw0V6RF5QcOZOA37P2pG9za2HKxlvobGYPSYL5dQtXjxhxg+f7gFJ+d0RqeDqNQiVuxJ4/G+5pvQccxgRz6dWvH9d87QP9ZX7diNrKuqLr//qRgN3Z6Mx83JivsGOPD1q14MnJzIiYsarm9ny4v3uXD9hHjMYcwgJz6dbCS/XCZ/G1MtjxnJL7W5vq0tL45w4fpn4+q8jamMGexoWDa+mgw0MB2qnUdK+bpm3tYse96DoS8nUVRD1i4/J56y3LtRDakzarPvXD77zlV0Pu86m8eB2e15/lYvXvyu6c+HujKe/6+9201jbrPn01cq5pe78yX9nBAmyR9Vthk92J5HbndgzOx0Is9r6NbWlqVTXIlPLeGbP2p/TKKpjblLzadvVNw1v/MZ/RwxVevMK80foB8JGXFMy2tL9Wlw6EQJndpYM/FBO+lkMSNLqkMB1myvmO8v8oKGiNNFXPw2iDtvcLjsY0aN7b/Qvqyr6nWoctlf+qZv9+Nka02fAFcW3dKGsxkFfH88CSdba769pxNPbThJWoHljHwVoi4a1MkycODAK/rShQsXMnfuXIN1c+bMAZ5o8D7X/13AvuMVoyPUNvreXj8PaxLTKu7Y+rhbVbsbW1lievW79T5u1e/gVpZfqOPouWLaNruyIbOXs35PHvtOVnTwlB+juzWJle6g+bhZV7vTUFliRgl+HoZxrXyMqdklaEt0dU6H/p3t6NDcltHzky97DAfOFFOs0dE20KbJOllSc7X646lyV8HHWUVSTsPnRkjN1TLi0yjUKgVPRxXxWRoW3RvI+dSm7TyqbP2ufPYdr2iUqm0r5YPK54h77ed0jfmgyp1ajRai4vVpuP90Mb06qHnxPheeWZzGTV3s8HGzInp1xbO4KmuF9ye6M/l+F4Ifim34gdZBvfJLbWmRUVLtjtvltqnqps52+LhZE70yqHydylrh/ac9mTzSleCxjffWifW78tl3otI5cSkdPK3qlw7GzolK5WmP9rb4eliz/7OKN8uoVAoDuqqZNMIZ9ZBobrpOjY+7FdFrAg3CvP9s2TnxoPk6HVJzSoyXEy4qkrJN17jT6eDfC/m09a15eL05laeDW5Vz3kVVbXTLtWD9zkL2RVbMMVeRP6q2HaqXf5UlphmOWjG2zbvPu7LomxxWb9GPXDkWpaWFvzUzHnW2uE6W9X8Ws+9IxQST5XWJtxWJqZXKDU+FpLQrG8GbkFLK8SjDtD0RVcJ9Q2p+PEs0PkuqQ43uN72Ei8la2gaab4Tdf6l9eTmp+Rq0paX4ORreNPdxsK02uqWqC1n68+xYSh6+jra80T+Y748n0drNnmA3e359oOJtQlZlo3k0r9xC+0/3yhwt9XWNvsnHEjW4VyAzM5PQ0FBOnDiBoiiEhITwxBNP4Op6+efuZsyYwdSpUw3WqdVq5v5ZfTLdusot0JEbZ1igJaSVMKSnHYfO6BvINioY2NWOVz7NrHE/eyKLGNLLjqU/VIzAGNrLjt3Har6bYmsDHVvYsPNI495xyS3QkVtQ9Ri1DLnenkNR+gLMRgUDr7PjldB0Y7sAYM/xQoZcb8/SnyveXjC0hz27yy7ONVrYf6aIIdfb88uuiobfkOvtWbcnr9r+xt/uTMTpIo6cu3zh36mlDbY2Cgm1NFZNTVOiY390HkM6uvDL4czy9UM6uLDuSGaN29VVkVZHfJYGlZXCfd3cWXPAfDOf13iO9LTj0NlK50hXO175rLZzpIghPexY+mPFoy1De9qxO7L2uQMUpaIhFrY5ly1Vn8N+x5ewzXms2Nj4j4rUmBY9jOSXLy6TX3rUnF/qImxLLlsOVkmLhf6EbcllxabGTQvjZaOWIT3tjZSNNZ+7eyKLGNLTvkrZaM/usjl4tu4vpPNjhqOWVrzqycloDW+vyqa0FMLC89hSZa6WTe/6EBaex4oNhnOANDVNiY79F/MZ0smZXw5W/NZDQpxZV+l/U+jW3J6jcZY5D4emRMf+8wUM6ezELxEV+X9IFyfW7Tfvo26NITdfR26VyXoTUksY0lvNodOV8kd3Na98VPN5sOdYMUN6q1n6fcV5PPQGO3YfragXHewUSqvc0i0p0Y/ksDS5+Tpyow0jm5BSypC+thw6oS/LbGxgYE8bXll8ZR1Euw5oaB9s2EHVrqU1F+PNP6npf5kl1aHGeDhb0dzbmoQ0882o/19qX16OplTH/sQchgR78MvpireIDgn2YN3pur9VVFFAba0vFE+m5dP5870Gn88b2BpnW2te3HyamGzLrEeFgAZ2skRERHDbbbdhb29P79690el0LF68mPnz5xMeHs71119f6/ZqtfqKHw+qi6U/ZDPzEdfyt5/MfMSF/KJSVm2u6Cj4eqYncalaZn6mL/yX/ZjDjg98mT7GmXV/FzC8vz2De9rR/7mKDqB3n3Xj110FRCdr8XGz5vVHXXFxtOLrjdU7IBr9GNdmMfMhN87E6x/FmfmgO/lFOlb9WdHQ+3qaN3FpWmZ+qS+cl/2SxY73A5g+ypV1e/IZ3teBwd3t6T+14gJp8U9ZhE33IeJ0MXuOFzLhTheCfFQs/83wgtDZQeGBAY689Glatbi18lfx8CAn/vgnn9TsUkKCbHj/aU8OnCli12Uu1k1t8Z9JhI0LJuJiHnvO5zHhRm+C3G1ZvlNf8C8YHkigmw3jvr5Qvk3XslflOamt8HZS0bWZPcVaHScS9XHv3dKRQDcbDsXkE+hmyxt3BmBlpfDOZvO/UrCypT9mM/Nht7J8oGHmI67kF5ayakulfDDDi7gULTO/yARg2U/Z7Fjmx/QHXVi3q4DhN9ozuIc9/V+oeMxj/pNubNhXQExyCc4OCg8OcuTmrnbc/oo+r6Rnl1abo0hTor/7dDrGPHfEy/NLXFl+echIfpnurS8TLuWXtVnsWBzA9NGurNudz/B+Dgy+3p7+Uyryi6OdQptKd9OC/Wzo2tqW9OwSYlJKSM8pJb3KWxA0Wh2J6VpOxzb9ENilP+Qw82FXzsRqyspGV33ZuKVK2ZhSwszPM4FKZeNDLqzblc/wGx0Y3MOO/pP053tugY7I84bHklegIy2rtHy90XNCa95zorLF4cmEPdmCiAv57InKY8IAL4I8bFm+Xf8IyYKR/gS62zIu9GL5Nl2bl5UTdtZ4O6vo2rysnEjQlxOz7/Fjb1QeZ5KKcLG35oXB3nRr7sBzKxt3JNeVWLwhlbCJzYg4X8CeM/lMGORBkKcNy7fqL6QWjPYl0N2GccsrjqFrC/3IHCc7K7xdVHRtYadPhzj9hZSNtUJIM329b6tSCHS3oWsLO3ILS4lKsqy7s0tX5zJznAtnYrScidEyc5wL+YU6VoVXdCZ8Pdtdnz8+0Xc8LVudy45PvJk+1pl1OwoYPsCewb3U9H+64uLi178Lee0xZ6ITS4g8r6F7OxumPuTEl79V7NfdRSHIV0WAl77ToX0LfTMtMa2k2jxKTW3pNwXMnGDPmYslnLlYwswJ9vp0+a3iYvnrhU7EJZcyc4n+mGxsIKS1/lhsbSDQ14quHazJzdcRFa0/niXfFLJ7pSszJtizZmMRvbvYMOEBOya8Yd6O1yul5Gmwja44BpvYPNQnMihxtUUbcGWTaZuLuepQRzuFNx5156edeSSkl9DSV8WCJzxIzSpl7a6mb3tX9l9uX1a1+J9owu7uRERCNnvispjQLZAgFzXLD+pHqS4Y2JpAZzXjfjsOwLPXNyM6u5CTafrfsH8zN17u3YL/7deP7i0qKSUy1fD3zSzUtyeqrhfC0jSok2XKlCncc889fP7556hU+l1otVqefPJJJk+ezI4dO0wayYZ6Z1UO9morPp7qgbuTFftOFDH0pRRyCyruzgT5WlNa6bnJPceKeXBuKvOedOOt8W5ExWsZ/UYq/5yoaAQ287bmuzmeeLlak5JZwt7jxfR5JpHopKbvTX9nTZb+GCd54e5sxb6TRQydkWB4jD4qg7tne44X8eCCZOY95s5b4zyIStAwen4S/5ysaCit2Z6Hp0sasx92w99DxbGLxQx7PZHoZMMLoQdvdkIBvttWvTFUrNVxa3d7XhzhipOdFTEpWn7/J5+532ZQ2sRtxTX7M/B0VDF7WAD+LjYcSyhg2MdniE7X/67+LjYEuRt2/B2a2an8754tHHm4tycX0ooInnUUADsbhXl3B9LKS01uUQl/RGYx9uvzNb6Sz1ze+T5bf45M9sDd2VqfD6YlVT9HKv0meyKLePDNFOaNd+etJ9yJitcw+s0Ug3zg625N2Exv/D2sycor5ci5Ym5/JanaSAVL8s7qLOxtrfj4+Ur55dU65Jf5teeXnu3U/PV+QPn/Sybqn5v+KjyHx9+t+x2cpvLOd9nYqxU+nuKBu1PZOfFych3OiVTmja9cNhqeE1e7Nf9m4umkYvbdfvi72nAsrpBhy6KITtM36vzdbAjyMBwWfuiNDuV/92zpwMN9PLiQWkTwK/pGpJu9NZ+NC8LPRUVWQQkHowsY8M5p/j1vWY+HVLZmbxaeTtbMHuGDv5uKY7FFDHv3AtGpldLBs0o6LGhb/nfPVg48fKMbF1KKCZ58CoAAd5VBmGl3eTPtLm/+Op7LLfPPN8FR1d07YTn6/DHNXV9ORBYz9MUUcvMr5Q+/KuXE0WIenJXOvKddeGuCC1FxWka/nsY/kRX54/n3M3lrggsfT3PDx92a+NQSPv0ljzdDK0YI3XOTPV/NqphDafU8fVnyxhfZzP3CvCOJ3gktwN5O4ePZTri7KOw7omXok9mG6eJvbVBuBHhbcejnijlvpj3hwLQnHPjrHw23PKa/uRVxTMuIF7JZOMWR2RMdOB9bwuRFuQadN1cju2PpNH90a/n/PgsPAJA1IpikRX3NFa0rYq46tKQUugTb8uhgZ9ycrEhI17LtcCGj5xu2Zczhv9y+rGrNiWQ87W2YfWMw/k5qjqXkMmzNYaLLRpz4O9kS5FLxqKyVAgtvbk2wqz3aUh1Rmfm8+tdZPj1oufOVXfWuvanVLJaia8DMTPb29hw8eJAOHToYrD9+/Dg9e/YkP79hjUdlQHSDtrtW6Hbo52tQhp4zc0zMTxfeCgDl2Qgzx8S8dB/3BEC55YJ5I2Jmum0tAVCGSN7QbS7LGwMvXibktU23vQUAyviDZo6J+elCuwOgPHzUzDExL93KLgAofSx3lFBT0e3Vz4WlhKSaOSbmpTuun7hVYe5lQl7bdMwBpA6FSnWotC8BUBZuvUzIa59uxq3mjkKTsdS246U23bWkQU8Cu7i4EB1dvUMkJiYGZ2fnK46UEEIIIYQQQgghxNWmQY8LjR49mvHjx/Pee+/Rr18/FEXh77//Ztq0aTz00EOmjqMQQgghhBBCCCEaSt4u1GQa1Mny3nvvoSgKjz76KFqtfo4OGxsbJk6cyKJFi0waQSGEEEIIIYQQQoirQYM6WWxtbVm2bBkLFy4kKioKnU5HmzZtcHBwMHX8hBBCCCGEEEIIIa4KDepkucTBwYEuXbqYKi5CCCGEEEIIIYQwNXm7UJOpcyfLyJEj67zTn3/+uUGREUIIIYQQQgghhLha1bmTxdXVtTHjIYQQQgghhBBCCHFVq3Mny4oVK8r/LigooLS0FEdHRwAuXLjAL7/8QseOHbnttttMH0shhBBCCCGEEEI0jLxdqMlYNWSj4cOHExYWBkBmZiZ9+vTh/fff59577+WTTz4xaQSFEEIIIYQQQgghrgYN6mQ5cOAAN910EwA//vgjvr6+XLx4kW+++YYPPvjApBEUQgghhBBCCCGEuBo06O1C+fn5ODs7AxAeHs7IkSOxsrKiT58+XLx40aQRFEIIIYQQQgghxBWQtws1mQaNZGnTpg2//PILMTExbNq0iaFDhwKQnJyMi4uLSSMohBBCCCGEEEIIcTVoUCfL7Nmzefnll2nZsiU33HADffv2BfSjWrp3727SCAohhBBCCCGEEEJcDRr0uND9999P//79SUhIoGvXruXrb731VkaMGGGyyAkhhBBCCCGEEOIKyduFmkyDOlkA/Pz88PPzM1jXu3fvK46QEEIIIYQQQgghxNWoQY8LCSGEEEIIIYQQQghDDR7JIoQQQgghhBBCiKuAvF2oychIFiGEEEIIIYQQQggTkE4WIYQQQgghhBBCCBOQx4WEEEIIIYQQQohrmTwu1GRkJIsQQgghhBBCCCGECSg6nU76tIQQQgghhBBCiGuU0ifW3FEwSre3mbmjYHLyuJAQQgghhBBCCHEt0ynmjsF/hkV1siizdpg7Cmale2sAAMrDR80cE/PTrewCgDIg2swxMS/djiAAlDHHzBwT89Kt6gyA8tB/Ox0AdN+VpcXjh8wbETPTregGgHLHWfNGxALoNrQBQGmebeaYmJcuxgUA5dEjZo6J+em+uQ4A5aU9Zo6Jeene7wuAMuScmWNiXrrNrQBQmGvmmJifjjkAKI/8t9vaum/L2tlSh5bXoUKYkszJIoQQQgghhBBCCGECFjWSRQghhBBCCCGEECYmjws1GRnJIoQQQgghhBBCCGEC0skihBBCCCGEEEIIYQLyuJAQQgghhBBCCHEt05k7Av8dMpJFCCGEEEIIIYQQwgSkk0UIIYQQQgghhBDCBORxISGEEEIIIYQQ4lombxdqMjKSRQghhBBCCCGEEMIEpJNFCCGEEEIIIYQQwgTkcSEhhBBCCCGEEOJaJm8XajIykkUIIYQQQgghhBDCBKSTRQghhBBCCCGEEMIE5HEhIYQQQgghhBDiWiZvF2oyMpJFCCGEEEIIIYQQwgSkk0UIIYQQQgghhBDCBORxISGEEEIIIYQQ4lombxdqMjKSRQghhBBCCCGEEMIEpJNFCCGEEEIIIYQQwgTkcSEhhBBCCCGEEOJaJm8XajLX7EiWib39OTe1NwWz+xPxTHf6t3CpMeyIEE/Cx3Uh+dU+ZL3Wj91PdWNoG3eDMCorhVk3B3F2Si8KZvfn0HPXc1uVMFeLiYM9OLekPQUrOhExrw392zvUGNbPTcXK55pz8t12lIR1Zskj/k0Y0ys353FX4n4OIH9zM7Yt8yGkpc1ltxk50J7Ib/wp3NKcyG/8ufcm+2r71O0IMlgS1gYahBkxwJ6N73mTsj4Q3Y4gura5/Pea08TBHpxb2o6Cr0KImN+6DudEM06+15aSbzuxZKxfE8b0ykwc4sG5Ze0o+PryxwkwoKMDEfNbU/B1CFFL2/H04CrlgjXMGunN2aX6fR5a1JrbujoZhDn/QTt033Wutnz4uOXkpYm3eHLunY4UfHYdEXPa0b+tY41h/VxVrHy6BScXdKAktCtLHgqsMSzA6N5u6FZ0Y+3zwaaOdr1NvNOFcytaULCuFREfNKN/J7taww/oYkfEB80oWNeKqC9b8PSw6vXIyBsdifw0iML1rYn8NIh7+xmm3fmvWqDb0Kba8uGzXuVhRvRzZOO8AFK+D0a3oQ1dW9ma5oBNYM4UNXERTuSfcWbbGgdC2tXebHjyIRt2/ORA+lFn0o86s3mVA726GW7zzFgbDoc7knXcmazjzuz+xYHbb7bcez4Tb/Xk3PsdKPiiMxFz29C/XS3lo6uKlRObc/Lt9pR81YUlD1fP50/e7MGO11qT/kkI6Z+EsPmVYHq1sjeyN8sysZ8v52Z2p2DRDURM7kL/YOcaw47o4kH40x1JntuTrPm92P18Z4a2d60x/Ohunuje78vax9s3RtSv2Jyx7sR9H0T+by3Z9p4/IS3q0Jbo70jkF80o/D2YyC+ace+NhufNTV3sWP+mL3HfB6Hb3Irh/aqfVyumeaPb3Mpg2fNBgMmOq6nY/5tMwDN/0ar/Wtq1X4XjlhhzR8mkJg724Nzi9hR82YmIt+rQrn62rF39jfF2dUigmh9fCOL8kvbovu3Ci7d5Nmb0G8zUdWpIkC0/vuZXXm++eG/1MuPVUe78s6wZ2T+1Ium7lqyd5Ue7QMtuY4v/pgZ1spSUlPDee+/Ru3dv/Pz88PDwMFjMbVRnb5be0Zr526Pp/sl+dl7MYsPYLjR3VRsNP6CFK5ujMhgWdowenxxg2/lMfn24E938KxrL8wa35Ole/jz/21lC/hfB8n8SWDsmxCDM1WBUH1eWjvVn/rpkur92lp0n89gwvSXNPY0XUGqVQkq2lvnrkjkcXdjEsb0y08c4M3WUM5OWZtBrQhKJ6SVsXuyNk33Nvbh9Otmyeo4XYZvy6PpEAmGb8lgz14veHQ0veo6dK8bv3tjypctjCQafO9op7DpaxKufZjbGoZnUqD4uLH3Uj/m/pNB9ZpT+nHilRe3nRI6W+etSrqpzwuA4Z0Sx81QeG16t+Thbetvwx/SW7DyVR/cZUSxYl8IH4/wZ2buiUTBvlC9P3+rB81/FEzLtDMu3ZLB2ahDdWlY0NHq9FoXfMyfLl8HzzwPww97sxj3gOhrV242lYwKZ/1sS3eecYufpPDZMbUVzj5p+fyv97/9bEodjCmrdd5CnDe+NDmDHqdzGiHq9jBrgxNKnvZn/fQbdJ8WwM7KQDW8F0Nzb+MV9S18Vf7wZwM7IQrpPimHB6gw+eMabkTdWlPl9OtixeoYfYVtz6PpsNGFbc1gzw4/e7Svqml4vxuA35nz5MnhGHAA/7MwrD+NoZ8Wu4wW8uiKtkY6+YaZPtGXqU7ZMer2QXnflkZiiY/MqB5xqqfZu7qviu3UabhmdR99784iOLyX8W0cC/CrK3dgEHa8uLKLnnXn0vDOPP3eXsC7U/rIdOOYw6gZXlj7sz/z1yXSffUafP14Orrl8tFFIyS5h/vokDscYLx9v7uDId3szuWXhOfq+GUV0mobwaa0IcLfcjqZR3TxZOrwl87fG0X3xEXaez2HDUx1p7ma8Q3BAKxc2n85i2Bcn6LHkKNvOZvHrEx3oFlj94jPI3Zb37m7BjijLKBOrmj7alan3uTLpw1R6TYrTtyXe9q+9LdFRzerXfQjbkkvXZ2IJ25LLmtd96d2homxwtFM4fK6YSR+m1vr9G/7Jx2/UxfJl2GuJJju2pqLkaylq707y7J7mjorJjbrBlaWPlJURr5/Vty2mXaZdnVN7u9pBbcW5lGJeXZ1IQqamMaPfYI1RpzrYKZxL1PDqijQS0rVG9zOwix0f/ZpFnymxDJkZj8paIXx+AA5qGaEhLEuDWjRz585l8eLFjBo1iqysLKZOncrIkSOxsrLijTfeMHEU629qv0BCDyQSuj+RkykFTNlwjpjsIib2Nn7neMqGc7z7dywRcbmcTS/ktS0XOJNewN3tK3qOx3b1YcH2aDacyeB8RiHL/01g09kMXrqxWVMdlklMvcOL0L8yCP0rg5PxRUz5NoGYNA0TBxvvHLuYqmFyWAJhf2eSlV/SxLG9MpMfcGF+WBZrdxQQeV7DuAVpOKitGDOk5iuEyQ84szmikEUrszkVrWXRymy27i9k8gOGd+y0JZCUXlq+pGaVGnz+bXg+b32dzZb9lt8JMXVYlXMiLPHy58Q3iYTtzCQrv9RoGEs09U4vQrdlELqt7Di/KTvOIcaP85nBHkSnFTPlm0ROxhcRui2DL//K5OU7K0YgjL3JjQW/pLDhUC7nkzUs35LOpsO5vFQpTGpOCUlZ2vLlruudOZtYxPYTeca+tslNHepN6I50QnekczKhiCnfxRGTrmHiIC+j4S+mFTN5VRxhuzPIKqj597dSYOWEFsz5JZFzKcWNFf06mzrCjdDwbEI3ZXMyRsOUT1OJSdEy8U7jd9efudOV6GQtUz5N5WSMhtBN2XwZns3L91WMZpp8ryubD+SzaE0Gp2I1LFqTwdZD+Uy+1608TGpWKUkZJeXLXTc4cja+mO1HKzqovv0zh7dWZbDlYH6jHX9DTB5vy/z/FbF2o5bIU6WMm1KAg53CmHtrvmv4yAsFfPKNhsPHSzkVVcpT0wuxsoJbb6xoeP+2RcuGbVrOnC/lzPlSXn+niNx86NPduikOq16m3u5N6PYMQren68uNlQll+cP4neWLqRomr4wnbFfNdeYjy2P4ZGsah6MLOZVQxFOhsfo0CnEyGt4STB3gT+g/yYTuS+ZkcgFT1l0gJrOIif2Mj2Scsu4C726LJyImj7Ophby2IYYzqYXcHWJY3lopsPLhtszZFMu5dMusLyePcGX+dxms/TufyAsaxr2bjINaYcygmn+vySNd2by/gEXfZ3IqRsOi7zPZerCAySMrypuN/xYw6yv9fmtTpNEZlCEZOVdPvXtJ/sAA0qZ0JXdoc3NHxeRqbFffWod2dYHxMiLiXAHTv0tk9d4sijSW+TqYxqhTI04XMT00jdXbc2s87jtmJfD1lhyORxdz5Hwxjy9JooWvDT3aGr+RLqrQWehyDWpQJ8vKlSv5/PPPefnll1GpVDz00EN88cUXzJ49m71795o6jvViY63QI8CZ8LMZBuvDz2bQr3nNjwxVpijgbGtNekFFL6paZUWh1vAsKNCU0j+o5uGvlsbGWqFHsD3hRw3vKocfzaVf29ofm7jaBPtb4+9pTfi/FY22Yg1sP1xIv841D8Xv20ltsA3Apn8K6dfZsPBu20xF3M8BnFsdwHdzPAn2t7yLg7ooPyeOGDknahkSf7Wp8TiP1Hycfds6VAu/6XAOPVvZoyr7udUqhUKNkXKhhqHCNtYKj/R348u/Mht2ICZmY63Qo6UD4ZE5BuvDI3Po1/rKRunNHu5HSo6WL3emX9F+TMFGBT3aqgk/YHgxE34gn34hxoc39+1gVy38pgP59GyrLv/9+3Y0EmZ/Pv06Gt+njQoeucWZL8NzjH5uSYKDFPx9rQjfUVEPFhfD9n1a+vWoe3nnYA82NpCeabwVZWUFo+9R4WgPew5YVke+Pn/YE36sSv4wcZ3poLbCxlohPc+yjv8SG2uFHs2cCD+VZbA+/FQW/VrW/MhQZYoCzmpr0vMN707PHtqMlFwtX/6TbLL4mlKwnwp/TxXhERWdosUa2H6ksMayA6BviB3h+w1H+m2KKKBfSP0vBG/uakfSmhacWtGMz6Z44e1meSO+/qvK2xbHqrQtjl177erKGqtObQhXB/3G6Vdh56O4tjWopE5MTKRLly4AODk5kZWlr3jvuusufv/9d9PFrgG8HGxQWSsk5RoOr0vKLcbPuW7Pub/UrxmOttasOZZSvm7T2Qym3hhIGw87FAUGt3ZjeAdP/Ou4T0vg5WytT5ssw0ZOUpYWP9dr63lGP099oZuUbljoJqWX4udRc2nu52FNUoZhQzcpo8Rgm33Hi3h0QRq3vZzCU++k4edhze6P/fBwufoaPjWfEyX4uVru0PX68nKp/3H6ualIyqpyLmRpsVEpeDnrt9l0JJepd3rSxs9WXy50cWR4Dxf83Yzv895ezrg5WPPVjgyjnze18t8/u0p5maW5ot+/XxtHxt/kwVNfWcZz9+W/f9W8nVmCn7vx8sDP3ZqkzOplgY1KwcvFuiyMqnqYzBL8PGr4/fs64eZkxVebLfOxiMr8vPXlWVKqYedIUooOP5+6l3WLZtgRl6hjy9+Gea9zBytyTjpTFOXM8gX2jHiqgBNnLKuRXGP5mK0xaZ25aJQfcRkatkSa/7E6Y7wcVWXtKsMRaUm5Gvyc65YOLw0MwNHWijWHKx6N6dfSmfG9fXjqhyiTxteULtX9xsqCWtsS7tYkZVQ5bzK0+NXzkbAN/+Tz8MJkBk2P56VP0+nVXs2f7wRge2012a5atbar3a7dH6mx6tSGWDzBi53HCoi8aP4Rs0JU1qCrwmbNmpGQoJ+Dok2bNoSHhwPw77//olZfvpe+qKiI7Oxsg6WoqKghUamRrsrYI0UBXR2GIz3YxZs3BrVg9OoTpORVXHi8+HsUZ9IKOPliL4rn3MSHd7VhxcEkSkqvvjFOVdNBUaqn19VmzBAHcjY2K19srPXPZjbkPDCaPpXWbdxXyM/bCzh2TsPW/UXc+Yq+M27c7VfX/DyVVU0Sxci6a0G147zM+VD9/Ck7r8pWv/h1AmcSijn5fluKwzrx4WMBrNieQUkN14rjb3Znw6EcEjKMP2tsLtXPeaXBv7+TnRXfTgjiqa9iSMu1rDvzl8vbdQkPhueR8X0a3+n421zYEJFPQrplpQvAmHtV5Jx0Ll9syq4P6ptmlU17xpaHhtsw8ql8qlbxp6JK6XZ7Ln2G5/FJWDFfL7GjY1vL7KiuXj4qNf7G9TVtmDcP9XFj5AcXLfaxgEuqnQvUrZ54sLsnbwxtxuiwM6Tk6ss+J7UV345pw1M/nCMtz3LKwzGDnMhZ37J8sVEZlvmX1KktUeV/fblav994zfY8/vingMgLGn7bm88dMxNp18yGO2+4dkdJXI2M5g0TlRGWrDHq1Pr48Fkvrgu25aG3r755isxGp1jmcg1q0K3KESNGsHXrVm644QZefPFFHnroIUJDQ4mOjmbKlCmX3X7hwoXMnTvXYN2cOXOAQQ2JjoHUfA3aEh1+ToYjTHwcbavdhalqVGdvQu9txwOrT7D1XGa1/Y5YdRy1SsHT3ob4nGIWDQ3mfKZlPkNsTGpOiT5tqtxl93FRVeuFv9qs/7uAfccrClm1jT7D+nlYk5hWccXr425Vree9ssT06nenfNyqj26pLL9Qx9FzxbRtdvWN/Cg/J6qMWvBxtb7qz4nKUrNrOE4Xa5KyjR9nYqbWaHiNVkda2YVCak4JIxZHo7ZR8HSyJj5Dy6KHfDlvZA6SIC8bBndxYuTiaBMd1ZWr+P0N77hdSZnQ2ltNsLeaX19sVb7Oqqz+1HzRlfYzTjT5HC3lv3/VvO1a/c7aJYkZ1e/I+biV/f7ZJWVhtNXDuBovL4J8VAzuZs/IeZbZGFy/Wcu+QxUjKdS2ZWWot0JickUT2MdLISnl8iNOXnralpmT1Awek8fRk9XDazQQdUH/MPb+I0X06mrNi0/Y8swMy6lTaywfXVQ1lhv18dIdXsy824fB75zjaA2T5FqC1DytPh2qjNz1cbIhKaf2STlHdfMkdFRrHvjmNFvPVDxu1NrTjmBPO359okP5uvJy4p0+tH/7IOfSTHvzrS7W78lj38mK36K8LeFuTWKlztHLtQv05UeV8+Yy29RFYnoJF5O1tJW3qViEGtvVrld/u7o2jVWn1scHE724p48jA6bFEZdqeTcuhGjQbaNFixYxc+ZMAO6//37+/vtvJk6cyA8//MCiRYsuu/2MGTPIysoyWGbMmNGQqFSjKdGxPz6HIa0NX7U6pLUbu2NqHqL9YBdvvhrZjjE/nuSP0zXPIVCk1RGfU4zKSuG+EC/WnbCst0HURlOiY//5AoZ0NpysbUgXJ3afsawJF+srt0BHVJy2fDl+QUNCWglDelY8G2qjgoFd7dh9rOYLvD2RRQzpZfg86dBeduw+VnNjz9YGOrawISHt6ivky8+JLlXOic5O7D59dZ8TlZUf53VGzv0ajnPPmfxq6TL0OicizhWgrfJTF2l0xGdoUVnDfb1dWBdRfc6Nxwe6k5yl5feDljMfh6ZEx/4L+QzpZDivwpAQZ3ZHNWxi3pMJhXR+/STd5pwqX9YfymbbyVy6zTlFTHrTvylBo4X9Z4oY0t3w7u+Q6x3Yfdz4xe2ek4UMud4w/NDrHYg4U1T+++85YTzM7hPV9/n4EBeSs0r4/R/LmPC4qtw8fafHpeX46VISkkoZclPFxYONDQy8QcXu/bWXdS8/bcusF9TcPjaf/Ufq9giQokAdBsI2KX3+MFJndr7yOvPlYd7MGu7L7e+dZ//52t/SZW6aEh37Y3MZ0s5wDroh7VzZfaHm8uzB7p589WAbxqw8wx8nMg0+O5lcQOd3D9Ft8eHyZf3xDLZFZdNt8WFiMs0z9D+3QEdUvLZ8OX5RQ0KaliE9Kl6xbaOCgdfZ1Vh2AOw5XmiwDcDQHvbsPn5lHUcezlY097a+Ktsb16Ia29UmKCMsWWPVqXX1v4lejOznxKBX47mQdO12ZomrW4NuvS9cuBBfX1+eeOIJAG644QZuuOEGvvzyS95++21eeeWVWrdXq9V1eqyooRbvjiPsvvZExOewJyabCT39CXK1Y/k/+kecFgxpSaCLmnE/nQL0HSzf3NeeF/+IYm9MNr5O+jsEBZpSsov0Ob93M2cCXWw5lJBHoIstb9zSAisF3vnbMuYcqKvFG1IJm9iMiPMF7DmTz4RBHgR52rB8q75jacFoXwLdbRi3PLZ8m64t9J0OTnZWeLuo6NrCjmKtjhNxTX+XqT6W/pDNzEdcOROr5UyslpmPuJBfVMqqzRUXOV/P9CQuVcvMz/R32Jb9mMOOD3yZPsaZdX8XMLy/PYN72tH/uaTybd591o1fdxUQnazFx82a1x91xcXRiq83VuzX3dmKIF9rArz0vfbtg/TnVGJ6SbV5Ysxt8R+phD3bjIhzBew5U8CEQe4EeVU5JzxUjPskrnybq/GcWPx7KmHPlR3n6QIm3Fp2nFvKjvNBXwLdK45z+ZZ0Jg315P1H/Pj8zwz6trNn/C3uPPS/irzRu7U9gR42HLpYQKC7DW/c74OVovDOrykG360o8PhAN77ekVnjo0Tmsjg8hbCngoi4kM+es3lMGOipLxO26edOWHC/P4FuNoz7omIETtfm+osHJ7UV3s7WdG1uT3FJKSfiiyjS6oiMM2xkZZa9ZaXq+qa0eG0mYS/7EnGmkD0nCplwhytB3iqW/6HP+wse8yTQ05px7+sn4Fz+exaT7nbl/ae8+HxjFn072jF+qIvBsORl67LY8W4g0x9wY92ePIb3dWRwdwf6vxxr8N2KAo8PcebrLTlGf393JyuCfFQEeOqr5PbN9CMGEsveJmIuS0OLmTlJzZkL+rcAzZykJr9Qx6pfKjrKvl6in3Nl5tv6vD/tGVveelnNmOcLuBBbiq+3fiRAbp6OvLJrjvmvqNmwTUtMfCnOTgoP3mPDzX2tuX2s5ZUfizemEPZ0c32deTafCTeX1Zl/6m+wLHjAT19nflbRFugaVKl8dFbRNaisfIwvS6Nh3rx1ny9jPonmQmoxvmUjZXILS8krsrACosziHQmEPdSGiNhc9lzIZUIfH4Lc1Szfo88PC4YFEehqy7jvzgL6DpZvHmrDi79cYO/FXHydK7WrCkv05USiYedSZtnLBqquN7ela7OY+ZAbZ+I0nInTMPMhd/KLdKz6s2Lk19fTvfVtiS/1820tW5vFjsUBTB/tyrrd+Qzv58Dg6+3pPyW+fBtHO4U2lUakBPvZ0LW1LenZJcSklOBop/DGo+78tDOPhPQSWvqqWPCEB6lZpazdZZmdtTVR8jTYRlekl01sHuoTGZS42qINuHoftYZK7epzZWXELVXa1aPK2tWfVmpXXyoj1MbLCBtrhZBA/XWSrUoh0MOGrkF25BaVEpVkGXOPNEadaqOCkCB9/WerUgj0VNG1la2+8zNBX+989Jw3Y252YvibCeQUlOJbNjomK6+UwuJr/xGtKyZJ1GQa1Mny6aefsmrVqmrrO3XqxIMPPnjZTpbGtuZYCp4OKmbf3AJ/Z1uOJeUxLOwY0Vn6wsvfyZYg14pOnqd7+WNjbcXHd7fl47vblq//6kAij689DYCdyop5t7aklbs9ucUl/HEmnbE/nSKr8Oq6m7BmbxaeTtbMHuGDv5uKY7FFDHv3AtGp+sLL382GIE/DYaiHFlSkSc9WDjx8oxsXUooJnnyqSeNeX++sysFebcXHUz1wd7Ji34kihr6UQm5BRQkT5GtNaaWHRPccK+bBuanMe9KNt8a7ERWvZfQbqfxzoqJSa+ZtzXdzPPFytSYls4S9x4vp80wi0UkV58I9N9rz1cyKV3yufkP/Otw3VmQxd4XhGxrMbc3ebDydEpk9stI58c7FSueEiiBPw2Hihxa2Kf+7Zyv7inPixdNNGvf6WLM3G0/nSscZU8Swt6scp1fFcV5I0TDsnQssGevPc0M9iM/Q8sLXCfz8T8WIODtbhXmjfGjlY0tuUSl/HMxh7Mex1V5tPbizEy28bfnyL8uY8LayNf9k4ulozex7/PB3VXEsrpBhS84RnVaWLq421X//N9uX/90z2IGH+3pwIbWY4GnHmzTu9bFmRy6ezlbMHuOBv4eKYxeKGDY7nuhk/YWdv4c1QT4VZd+FJC3DZsezZIIXz93tSnyalheWp/BzpYubPScKeXBRIvMe9eStsZ5EJWgYvTCRf04ZdhYM7m5PC18bvgw3Pprynj6OfPWSb/n/q2foX4v7xrfpzF1pvrczvfNJMfZ2Ch/Ps8PdVWHfoRKGPpxPbqXru6BAK0p1Fef7s4/aolYr/PSZ4R3LNxYXMXeJPl18vRTCltrj76OQlaPjyIlSbh+bz5adllefrtmXhaeTitnDfcvKx0KGvX+hIn+4qarXmfPalf/dM9iBh/u568vHl04C8OytnqhtrPjphZYG272xNom5a5OwRGsOpenbVUOa4e9iy7GEfIZ9cYLoDH3d6O9iQ5BbRTnxdB9ffbvqvlZ8fF/Fo4Nf/ZvM499b7kS3xryzOgt7Wys+ft4Ld2cr9p0sYuirCYZtCR8Vlafo23O8iAfnJzPvMXfeGuehLxvmJ/HPyYqyoWc7NX+9H1D+/5KJ+jbDV+E5PP5uCiWl0CXYlkcHO+PmZEVCupZthwsZPT/J4LuvBnbH0mn+6Nby/30WHgAga0QwSYv6mitaJrFmXxaezkba1WmV2tVedWxXT9G3qwPcVQZhpt3pzbQ7vfnrRC63zD/fBEd1eY1RpwZ4qDj0UVD5/9Pud2fa/e78daSAW17R3wB79i79iLrt7zQziM9j7yfx9RbLGSkshKJrwMxMdnZ2nDhxguDgYIP1586dIyQkhMLCht2tVGbtaNB21wrdWwMAUB4+auaYmJ9upf7tVcoAy5m/whx0O/SVjTLmmJljYl66VZ0BUB76b6cDgO67srR4/JB5I2JmuhXdAFDuOGveiFgA3QZ9p6fS3PLfWtSYdDEuACiPHjFzTMxP9811ACgv7TFzTMxL977+Al4Zcs7MMTEv3WZ9R5fC3MuEvPbpmAOA8sh/u62t+7asnS11aHkd+l+gdEk2dxSM0h31MXcUTK5Bc7I0b96cXbt2VVu/a9cuAgICjGwhhBBCCCGEEEIIszD3W4Tk7UK1e/LJJ5k8eTIajYZBg/RvBNq6dSvTp0/npZdeMmkEhRBCCCGEEEIIIa4GDepkmT59Ounp6Tz77LMUF+ufx7Wzs+OVV14x2VuChBBCCCGEEEIIIa4mDepkURSFt99+m1mzZnHixAns7e1p27Zto74xSAghhBBCCCGEEA1wdc2ZfVVrUCfLJU5OTvTq1ctUcRFCCCGEEEIIIYS4ajVo4lshhBBCCCGEEEIIYeiKRrIIIYQQQgghhBDCwl2jb/KxRDKSRQghhBBCCCGEEMIEpJNFCCGEEEIIIYQQwgTkcSEhhBBCCCGEEOJaJm8XajIykkUIIYQQQgghhBDCBKSTRQghhBBCCCGEEMIE5HEhIYQQQgghhBDiWiZvF2oyMpJFCCGEEEIIIYQQwgSkk0UIIYQQQgghhBDCBORxISGEEEIIIYQQ4lombxdqMjKSRQghhBBCCCGEEMIEpJNFCCGEEEIIIYQQwgTkcSEhhBBCCCGEEOJaJm8XajIykkUIIYQQQgghhBDCBKSTRQghhBBCCCGEEMIEFJ1OJ/MMCyGEEEIIIYQQ1yilbbq5o2CU7oyHuaNgcjKSRQghhBBCCCGEEMIELGriW+W+E+aOglnpfuoIgPJshJljYn66j3sCoHzzi3kjYma6R+8FQLn/P543fizLG/eeMnNMzE/3S3sAlNuizBwT89Jtag2A8vw/Zo6J+en+1xsApVuSmWNiXrpDvgAoz+w3c0zMT7e8ByBpUZ4O//F2VXmb6pGjZo6J+em+7QKAwlwzx8S8dMwBQAldb+aYmJ9u/D3mjoK4BllUJ4sQQgghhBBCCCFMTN4u1GTkcSEhhBBCCCGEEEIIE5BOFiGEEEIIIYQQQlxTMjIyGDt2LK6urri6ujJ27FgyMzNrDK/RaHjllVfo0qULjo6OBAQE8OijjxIfH1+v75VOFiGEEEIIIYQQ4lqms9ClEY0ZM4ZDhw6xceNGNm7cyKFDhxg7dmyN4fPz8zlw4ACzZs3iwIED/Pzzz5w+fZp77qnf3D0yJ4sQQgghhBBCCCGuGSdOnGDjxo3s3buXG264AYDPP/+cvn37curUKdq3b19tG1dXVzZv3myw7n//+x+9e/cmOjqaoKCgOn23jGQRQgghhBBCCCHENWPPnj24urqWd7AA9OnTB1dXV3bv3l3n/WRlZaEoCm5ubnXeRkayCCGEEEIIIYQQ1zILfbtQUVERRUVFBuvUajVqtfqK9puYmIiPj0+19T4+PiQmJtZpH4WFhbz66quMGTMGFxeXOn+3jGQRQgghhBBCCCFEk1u4cGH5xLSXloULF9YY/o033kBRlFqXiIgIABSleseSTqczur4qjUbDgw8+SGlpKR9//HG9jklGsgghhBBCCCGEEKLJzZgxg6lTpxqsq20Uy6RJk3jwwQdr3WfLli05cuQISUlJ1T5LSUnB19e31u01Gg2jRo3i/Pnz/Pnnn/UaxQLSySKEEEIIIYQQQlzbGvlNPg1V30eDvLy88PLyumy4vn37kpWVxT///EPv3r0B2LdvH1lZWfTr16/G7S51sJw5c4Zt27bh6elZ57hdIo8LCSGEEEIIIYQQ4prRsWNHbr/9dp566in27t3L3r17eeqpp7jrrrsM3izUoUMH1q5dC4BWq+X+++8nIiKClStXUlJSQmJiIomJiRQXF9f5u6WTRQghhBBCCCGEENeUlStX0qVLF4YOHcrQoUO57rrrCAsLMwhz6tQpsrKyAIiNjWX9+vXExsbSrVs3/P39y5f6vJFIHhcSQgghhBBCCCGuZRb6dqHG5OHhwbfffltrGJ2u4jmqli1bGvzfUDKSRQghhBBCCCGEEMIEpJNFCCGEEEIIIYQQwgTq9LjQBx98UOcdvvDCCw2OjBBCCCGEEEIIIUzMQt8udC2qUyfLkiVL6rQzRVGkk0UIIYQQQgghhBD/SXXqZDl//nxjx0MIIYQQQgghhBDiqiZvFxJCCCGEEEIIIa5l/8G3C5lLgzpZLr0/Ojo6muLiYoPPFi9ebJKICSGEEEIIIYQQQlxN6t3JsnXrVu655x6Cg4M5deoUnTt35sKFC+h0Oq6//vrGiGOdTLzNnWnDPfB3VxEZU8TkFUn8faKgxvADQhxY/JgPnZqric/Q8s4vaXwanmkQxtXBivljvBnZxwV3RyvOJ2t46eskNhzIA+CmEHumDfekRys7AjxsuPftGNb9k9uYh9kgEwd4M22wH/6uNkQmFDD5hxj+jjIeTz8XG96/rxk9ghxp663mg7+SmfJjjEEYlZXCjNv8GNfHk0A3W04lFfLKL7FsOp7dFIfTYBPbBzMtpA3+DnZEZuYw+d+j/J2cdtnt+nl7sP22/hzLzKH7b9vK16sUhRld2jGudRCBDnacysrllQORbIpPbszDqLeJt7kz7Z5KeeOrOuSNcZXyxrpa8sYNVfLGQX3eOP9xa1r62Fbb90cb05n0RZJJj68+Jt7hxrR73cvSopjJocn8fbyWtOhkz+InfOjU3Jb4dC3vrE3n001ZRsOO7u/M9y8H8Mu+HEYsjC9f72Sn8NbDXoy4wRkfV2sOni/ixS+SiThbaPLju2TOI+5MGOaCu5MV+04W8dxHKRy/qKl1m5H9HXnrUQ9a+9sQlaDhta/S+WV3nkGYiXe5MO0BN/w9rIm8qGHy8lT+PmZ4HLV9dwtfFRe+aWH0+x+Yl8iPOyu+b1hvB2Y/7M51wbbkFerYcbSA+95q/HNn4k0+TLvVH3+XsvLy54s1lpcjurozsb8P3QIdUKusiEws4I0/4gg/WXGOhPjZ8+adgfRo7khLTzWTf7rIsr/Mlwfqa84zjkwYaY+7ixX7jml4bmE2x6NKagwf0tqaNyc60SPEhpYB1kx+N4dlK/MNwrz6hAMjb7WjQ0trCopg9+FiXlmay+mLNe/XnCYO9GbaEF99HRpfwOQfYvn7bE11qIr3729OjyAH2vqo+WBbMlN+iDUIs21qO25u51xt29+PZnHXR2cb5RhMwdTpAPDiIB8mDvAmyMOW1FwtPx7MYMbaOIq0lj07o7Sr9CYO9mDaMG/83VRExhUx+dt4/j6VbzSsn5uK98f40yPYnra+tnwQnsaUbxMMwoQEqnnzPl96BNvT0tuWyWHxLNt0+Xba1cL+32TcQ49jdywDVUoBcR/dRN7g5uaOlklN7NiSaV1a429f1tbee4y/k9Ivu10/Hw+239mPYxk5dP9lu8FnrrYq5vfoyMiW/rjb2nA+N5+X9kWyIday2ttCVFbvVzjPmDGDl156iWPHjmFnZ8dPP/1ETEwMAwcO5IEHHmiMOF7WqH7OLH3cl/k/pdH95fPsPFHAhteCaO5lvA+ppY8Nf7zWnJ0nCuj+8nkW/JTGB0/4MbJPRaPHRgWb5wTR0seW+9+Npf0LUTz1SQJxadryMI5qKw5fKDLrRePljOrhztL7mzN/YwLdFx5n59lcNjzXlubu1S+AAdQqhZRcLfM3JnA4zvjF57x7Anj6Jm+eXxNDyJvHWL4zhbUT2tCtmX1jHsoVGdUykKU9uzD/6Gm6/7aNnUlpbLi1L80da4+zi42Kb/r3YGtiSrXP5nXvyNPtWvL8P0cIWbeV5afPs/bmG+jm4dpYh1Fvo/o5s/QxX+b/nEb3aWV5Y+Zl8sbMsrwx7TwLfk7jg8f9GHlDlbwxO4iW3rbc/15Z3lieQFx6Rd7o9eoF/J48Xb4MnnsRgB/25DTuAddi1I3OLH3Ch/k/pNN96kV2Hs9nw6xmtafFrGbsPJ5P96kXWfBjOh886cvIvk7VwgZ5q3jvMW92RFZvXH4xyY8hXR0ZuzSBLi9eIPxQHlvmNiPAo3Ge1pw+yo2pI92Y9FEqvZ6PIzFDy+aFATjZ1zxEtE9HNatn+hK2NYeuz8YQtjWHNa/50ru9ujzMqIGOLH3Gi/nfZdD92Vh2Hitgwzx/mntXHMflvjsmRYvfgxcMltnfpJNbUMqGfyvSbmR/R8Km+7AiPIeuE2O5cWocq7Y1fgf2qOs9WDoyiPmb4un+9jF2RuWwYWL7GsvLAa2d2Xwyi2HLT9Pj3WNsO5PNr0+3pVszh/IwDrZWnEst4tX1MSRkFRvdj6Wa/pgDUx9xYNKiHHo9nEZiaimbP3HHyaHmc8nBTuFcXAmvLsshIcV4p8nAHrZ8tDqfPo+mM+SZDFTWCuGfuONg11hH0nCjeriz9IFmzN+QQPf5J/R16KQ2NHe3MRpebWNFSq6G+RsSOBxrvA4duTwKv+mHy5dOcyPRluj44UBGYx7KFWmMdBjT24NFIwKZ+3s8HedGMj7sAqN7uLNwRGBjHsoVk3aV3qgbXFn6iD/z1yfT/fWz7DyVx4ZpLWnuWcM5oVJIydEyf10yh6ON32RwUFtxLqWYV1cnkpBZ+42Bq5GSr6WovTvJs3uaOyqNYlRwAEtv6Mz8Q2fo/st2diamseG2PnVraw/sztb41Gqf2VgpbL69Ly2dHbh/awTtf/qTp/4+TFx+492ouqbpLHS5BtW7k+XEiROMGzcOAJVKRUFBAU5OTrz55pu8/fbbJo9gXUy925PQPzMJ3ZrJybhipqxIIiZNw8Tb3I2Gf2aoG9GpGqasSOJkXDGhWzP58s9MXr7HozzME4Pc8HCy5t63Y9h9qoDoFC27ThZw5GJReZiNB/OY9V0Ka/eZ78LxcqYO8iV0dyqhu1M5mVjIlB9jiMksZuIAb6PhL6YXM/mHGML2pZFVYLyBPLa3Jws2JrAhMovzacUs35nCphNZvDTYrzEP5YpM7dia0LMXCT17kZNZuUyJOEpMXgET2wXXut2nfbqx6nwse1KqN37HtmrOgqOn2RCXxPncfJafvsCm+GReCmnTWIdRb9XyxldleWPoZfLGV5XyxrYa8sY7ZXkjtXreSM0uISmzYrmrhzNnE4rZbqQToqlMHe5O6JYsQrdkcTK2mCmhKcSkaph4u5vR8M/c7kp0ioYpoSmcjC0mdEsWX27N4uXhHgbhrKxg5RR/5nyfxrkkw0ahna3CfX2dmf51CjuPFxCVqGHu92mcT675e6/U5Htdmf99Bmt35RF5sZhx7yXjoFYYc0v1O+fl24xwY/OBAhatzuRUjIZFqzPZeqiAySMqOgynjnQjdFM2oRtzOBmjYcryNGJStEy8y6XO311aCkkZJQbLiH6OrN6eS16hvpa1toJlz3gx7fM0Pv09mzNxGk7Havjpb8NRNY1h6i1+hO5JIXRPCieTCpnyczQxGcVM7O9jNPyUn6N5d2siEdF5nE0p4rVfYzmTUsjdnd3Kw0RE5zF9XQyrD6Rb/N35qiY/7MD8L/JY+2cRkVEljJuVhYO9wpg7au4NiYjUMn1JLqs3FVFUwzXSHc9l8vX6Qo5HlXDktJbH52TRIsCaHiHGL87MaepgX0J3pRG6K01fh/4Qqz8nBtZQh6YVM3lNLGH70skqNF6HZuSXkJStLV+GdHQhv7iUH/ZbbidLY6RD31aO7IrK5bt/M7iYVszmEzl8928GPYMcjIa3FNKu0pt6hxehf2UQ+lcGJ+OLmPJtgr59cauH0fAXUzVMDksg7O/MGtMh4lwB079LZPXeLIo0V1d5WRf5AwNIm9KV3KHX1uiVS6Z2bk3o6WhCT0fr29r7IvVt7Y4ta93u0/5dWRUVy57k6mXgE+2C8FDbcu/mf9idnE50bgG7ktI5km7Zo7yEqHcni6OjI0VF+oupgIAAoqKiyj9LTa3eA9nYbFTQo7Ud4YcMG+Dhh/Po1954z2nf9g6EHzYMv+lQHj1b26Oy1v9/Ty9n9pwq4KOn/EgMbcvRJcHMGOmJVb1TzHxsrBV6BDkSfsKwIAo/kU2/VtXvxteVWmVFYZWLhYLiUvq3bvg+G5ONlUIPTzfCqzzGE56QTD9v440BgMdaB9Ha2ZG5h08a/VxtbU1hSanBuoKSEvr7eF55pE3ARgU9WtlVO9drzRvt6pA3ejqz53QBHz3pR+IXbTm6uPa8YaOCRwa48OW2zCs9pAarsZw4lE+/DjWVE/aEHzLsFNp0MI+ebezK0wJg9ihPUrJL+HJL9ceIVFagslYorNJYLCjS0T/E9Hcog/1U+HuqCN9fEe9iDWw/Wki/kJovjPt2VBtsA7ApIr98GxsV9GirJny/4V3Y8P0VYRry3de3saV7GzWhmyrKqOvbqmnmraJUBwc+akb8qhb8Mc+fkBaNewFuY63Qo7kj4SerlJcns+gXXLeyTVHAWW1Ner728oEtXHCgNf7e1oTvqRh9U6yB7RHF9Otm2t/C1UlfeKRnlV4mZNPS16EOJq9Dqxp/oxffR6STX2xZx39JY6XD32dz6RHkQK+W+k6VYC9bhnV24fdjxh/JtATSrtKzsVboEWxP+DHDEYbhx3Lp19ayO8lE47CxUujh5Up4XJW2dlwK/XyM39gDeKxtc1o7OzD34Gmjn98T5Mee5Aw+6teFxDG3cXTkzczo2hYrmb9VWLh6j1fv06cPu3btIiQkhDvvvJOXXnqJo0eP8vPPP9OnT5/GiGOtvJxVqKwVkrIMG7VJmVr83ByNbuPnZk1SZpXwWVpsVApezioSM7W08rVhUGcHVu7MZtj8GNr62/LRU76orBXe+qHpO5MawsupLG1yDG8nJmVr8HNpeCN504kspg7yZceZHKJSi7i1vQvDu7phrVhmieelVqOysiKpsMhgfVJBEX4BaqPbtHF2ZNH1Idy0cSclOuN3UzbFJzE1pDU7klKJysnjVn9vhjf3s5h0qDFvZF0mbxgJX2PeWFCWN570RWWl8NaP1fPGvb2ccXO05qtt5ms4ezlb69PCSL73c68pLVQkZRl2yiRllqWFizWJGSX062DP+MGudJty0eg+cgt17D5ZwKxRnpyIKSIpq4SHbnLhhnZ2nEkw/VBoPw99709ShuFdwqSMElr41Fzc+7mrSMqssk1mCX7u+m28XGpIv8wS/NytG/zd42934fjFYvYcr8ibrfz0ZdMbj7gz9bM0LiRqeOl+N7a/G0i78dFk5DTOhaiXYw3lZU7dy8uXBvnhqLZmzYHLP39u6fy89B0fSemG6Z2UXkoLf2tjmzTY4pec2XmgmMha5noxh/I6NLtqHaq9ojq0sl4tHegSaM/4sAsm2V9jaKx0WB2RgbeTir9fbo+iKNhYK3y8PZm3N1nuI9jSrtIrr1ONti8sb0SaaHxedrb6tnaBkba2vfEbLW1cHFnUK4Sbfvu7xrZ2K2cHBvk7sDIqlmGb9tLW1ZGP+l6HSlF465DxjhlRC3m7UJOpdyfL4sWLyc3V91y/8cYb5Obmsnr1atq0acOSJUvqtI+ioqLy0TCXqNXGL3brqmreVJTaH/GqFv7S+rKtrBRIziphwvIESkvhwLlCAjxUTBvuedV0slxSPW0UdDUUZnXx4g8xfP5wC07O6YxOB1GpRazYk8bjfS1jBEdNqh5zTeeIlQKrburJnMMnOZNT8yMKL/5zlM/7dufk8MHo0BGVk8eKs9E83ibIxDG/MsbOdZPkjU8r5Q33srxhpJNl/K1ubDiYS0KG+e/uVz1uhernhUF4I3nn0nonO4Vvp/jx1MdJpOXUfHE4dmkCX07yI35FG7QlOg5EFbJqRw7Xt76yMg9gzC1OfPpixRD1O2fpJxGsdpyXKQ+hpvNEV3sYI/ut63fb2SqMucWJt1YZDg++NCJq/ncZ/Fz2iNDj7ycT+21LHrjJic/+aNwhwvXNL5c82MODN+4IZPjnZ0jJNf+5Xl9jhtnx6esVj5Td+XwmUMNvbsJR/B/OcOa6dir6P2a5HVP1bV/Ux/h+XhyNK+DfC+Z7lLKuTJ0OA9s58dod/jz7XTT7zufRxseOZaOak5ClYd4fiVcU18Ym7So9o+WlKQsIcdUx2s4yUlJYKbDq5uuZc+AkZ7JrbmtbKQrJhUVM2HVYP8I1LYsABzumdWkjnSzCotW7k6VVq1blfzs4OPDxxx/X+0sXLlzI3LlzDdbNmTMHGF3vfaXmaNGW6PBzMzwUH1dVtbuulyRWukNbObxGqyu/WErI0KIp0c8hcMmJ2CL83VXYqEBzFbShU3PL0qbK3RUfZxVJOQ0/gNRcLSM+jUKtUvB0VBGfpWHRvYGcT7XMSR1Ti4rQlpZW60n3sVNX63EHcFbZ0MvLne4ernzY+zpAX8hbKQqaR+5h6JbdbEtMJbWomBF/7UNtZYWn2pb4gkIWXR/C+VzLaCw3OG8YCX/ZvBFnPG8EeakY3MWRke9Vf6tEU0rNKaklLYx3kCRmao2Ety5Pi05BaoJ9bfn1tYpJGi8NX9X81I72z53nXKKGc4kabn49Bge1gouDFYkZJXz/sj/nk658JMv6vXnsO1Ux+ZvaRh8BP3drEtMrjsvHzbraCBODY83Qlo9IMbZNanZZ+rmrgIo84+NaEebS99X1u++/yREHtRXfbDGc0yqhbALl49EV6VOsgXOJGoJqGY1zpVLzaiovbardwa9q1PUehI4J5oEvz7L11NX5nPj6v4rYd7TiONVlc3j6eVqRmFqR2X3craqNbmmoD15x5p6BagY8kU5csuU9KlNeh7oaqUMvc07Uhb2NwoO9PJj9a/zlA5tRY6XDW3cHELZPP88LwLH4QhxtrfjskRbM35Bo0s48U5F2lV6tdWrWVdBAFiaXWlhc1tY2vIHkY19DW9tGRS9vd7p7uvJh3y5Apbb243cxdONetiWkkpBfiKZUR2ml8uBEZi7+DnbYWCloSi2woBCCBszJcklxcTGxsbFER0cbLHUxY8YMsrKyDJYZM2Y0KB4aLeyPKmRIV8Mh/0Ouc2T3KeOzuO85lc+Q6wzDD+3mSERUAdqya4FdJwto42dD5ZGa7QJsiU/XXBUdLACaEh37o/MY0tHFYP2QDi7sPnflb+oo0uqIz9KgslK4r5s7645kXvE+G4OmVMf+tEyGBBhOSjfE35vdKdXvnmZrNHRev5Vuv20rX5afPs/JrBy6/baNfamGd96LSkuJLyhEpSjcFxTAupiEavs0B40W9p8rrHau15o3ThvJG12r5I1TRvKGv/G88fggN5KzS/h9v3lfbV5eTnQzfFZ8SDcHdp+sqZwoqBZ+aDdHIs4Woi2Bk7HFdH7hPN2mXChf1v+by7Zj+XSbcoGYVMOLj/wiHYkZJbg5WnFbd0eTvO49t0BHVLy2fDl+UUNCmpYh11fE20YFA7vYsft4zTPx7zlRxJDrDeeIGdrDoXwbjRb2n6keZsj1FWHOJ2rr9d3jb3Nh/d48UqvMw7H/TBGFxaW0b1ZxEaOyhpa+Ki6aoGOqJpoSHftj8hjSoUp52d6V3edr/q0e7OHBVw+3YszXUfwRablzSVxObr6OqJiS8uV4VAkJKSUM6VvxxhQbFQzsacvuQ1f+O/zvVWdG3qpm0IQMLsRbXgcLXKpD8xnS0XDS6CEdTVOHjurpgVql8O0+y35FbWOlg4OtFVWvj0pKdShUjKC0NNKu0tOU6Nh/voAhnQ3njBnS2YndZyzjRpNoWppSHftTsxgSWKWtHeDNbiMT2mYXa+n88za6/bK9fFl+8gInM3Po9st29pW9cGJXUjptXBwNyoR2ro7E5xVKB0tDmPstQv+htwvV+7bg6dOnGT9+PLt37zZYr9PpUBSFkpLLP1OtVquv+PGgyhb/mkbYC4FERBWw51QBE4a4EeRlw/JwfQZd8LA3gR4qxv1Pf/G7PDyTSXd48P5jPny+OZO+7e0ZP8iNh5bGle/zk00ZPD/MnadUlZYAAE3iSURBVGVP+PK/PzJo62/LzJFefPBHxUW5o51CG7+KBmiwjy1dW6pJzy0hJtUyemIW/5lE2LhgIi7msed8HhNu9CbI3ZblO/WvJF4wPJBANxvGfX2hfJuuZa8MdFJb4e2komsze4q1Ok4k6i+Uerd0JNDNhkMx+QS62fLGnQFYWSm8s9lyh/cuPhFF2I09iEjLZE9KOhPatiTI0YHlp88DsKB7CIEOdozbdQAdEJlpeHc9ubCYwpJSg/W9vdwJdLDjUHoWgQ72vNG1A1aKwjvHzjblodVq8a9phD0fSMS5GvLGGG8CPavkjds9eH+cD59vqSVv3OHOssd9+d8G43kD9EPJH7/Fja//yqTEAq6hFq/LIGyyPxFnC9lzqpAJQ131abEpE4AFj3jp02KZ/jxevjGLScPcef9xbz7fnEXf9naMH+zKQ4v1d52LNDoiow3vMmbm6Q+08vqh3RxQFDgVp6GNvw3vPubNqbhiVmxtnAvypb9kMfNBN87EaTgTp2HmQ27kF+lYta3i3P16mg9xqVpmrtD/Zst+yWTHe4FMH+XGuj15DO/ryODu9vSfWvG7L/45k7BpvkScLmLPiUImDHMhyEfF8t+z6/XdAK0DVAzoYsewWdU7JHPydSz/PZu5Yz2ISdFyMVnLtPvdAPhhZ+O+YWjxtkTCxrYiIjqPPedzmXCjD0Eetiz/Wz+R34K7mxHoZsu4sHOAvoPlm7GtePGnaPaez8PXWd8xVKApJbvsjSo21gohfvoy1ValEOhqS9dAB3KLSohKrX53z5IsXZnPzPGOnLlYwploLTOfdCS/QMeqDRWdZl+/5UJccikz/6e/wLRRQUhrfdPCVgWBPlZ0ba8q78QB+GimM2PusGP45Exy8nT4eurv92TlllJoYUmyeEsSYY+3JOJiPnvO5THhJi99HbpD/2jkgnsD9OfEVxfKtzGoQ53L6tASHScSDDsbx/fz5JdDmaTnWdZcNMY0Rjr8ejSLqbf6cjAmv+xxITVv3RPA+iOZ1TpfLIm0q/QWb0glbGIzffvibD4TbvEgyNOG5Vv19cqCUb4Eutsw7tOKkaxdg/QjisvPiSA7fTrE6zO+jbVCSKD++sBWpRDoYUPXIDtyi0qJSrLMUT31oeRpsI2u6Iyzic1DfSKDEldbtAHG54e7miw+FkXYwOuJSMlkT3IGEzq0IMjJnuUnLwCwoGdHfVt7x0F9WzujSlu7oKytXWn9Jycv8HxIK5b16cz/jp+nrasjM7u244PIc014ZELUX707WR5//HFUKhW//fYb/v7+5XMUmNOa3Tl4Oicx+wEv/N1VHIsuYtiCaKJT9B0d/u4qgrwq7opeSNYwbH4MSx735bnb3YlP1/LCl4n8vLciU8emaRn6pj7MkcVuxKVrWfZ7Om//UnHHqWdre/56s0X5/0se9wXgq22ZPP6hZYxmWLM/A09HFbOHBeDvYsOxhAKGfXyG6HR9ZeXvYkOQu2GH16GZncr/7tnCkYd7e3IhrYjgWUcBsLNRmHd3IK281OQWlfBHZBZjvz5f4yv5LMGaC3F4qm2ZfV0H/O3VHMvMYdjWPUTn6Ucx+NvbEeRYvxnx7aytmNetI62cHcnVaPkjLomxf+8nS9N4d9vrqzxv3F8lb6TWkjcWxLDksUp5Y0UiP++rkjfe0oc58n5Z3vjDMG8ADL7OkRbeNnz5p2Xc3V+zKwdPF2tmj/bC392aY9HFDHsrtqKc8FAR5F0lLd6KZckTPjw3zE2fFl8k8fOe+t2tdHW0ZuFYL5p5qkjPKeWnPTm8tjK1fGSQqb2zJhN7W4WPJ3nh7mzFvpNFDJ2RQG5BxVVLkLeK0kpXMXuOF/HggiTmPebBW496EJWgYfSCJP45VXHFu2Z7Hp7Oqcx+2B1/DxXHLhYz7PUEopO19fpugCducyEuraTa24oumfZ5GtoSCJvug72tFftOFTLolXgycxu3t27NgXR9eXl7YEV5+clpojPKyktXG4LcKzrWn77RBxtrKz4e1ZKPR7UsX//VvhQe/1bfgRvgasOhVztXHNtgf6YN9uevM9nc8oHxN5dZine+ysfeTuHjmc64u1ix76iGoRMzyM2vdC75WxtcEAf4WHFodcU8EtPGOTJtnCN/RRRzy5P6zt1nR+nL2u2hhm93e2x2Fl+vr3nElTms2Z+Bp5OK2Xf668+J+AKGfXi2og51tSHIw9Zgm0Ovh5T/bVCHvnasfH1bHzU3tXVmyLKrY06BxkiHeX8koNPBvHv0HTQpuVp+PZLJa+ss+/EpaVfprdmXhaezNbNH+ODvpuJYbBHD3r1AdJq+DeTvZmPQvgA4tKBt+d89Wznw8I1uXEgpJnjKKQAC3FUGYabd6c20O73560Qut8w/3wRH1bjsjqXT/NGt5f/7LDwAQNaIYJIW9TVXtExmzfl4PO1smd29Pf4Oao5l5DAsfC/RuZfa2mqCnOr3ZsXYvEKGbtrDkhs6cWTEzcTlF7Is8hxvHznTCEcghOkounrOUOXo6Mj+/fvp0KGD6SNz3wmT7/NqovupIwDKsxFmjon56T7uCYDyzS/mjYiZ6R69FwDl/v943vixLG/ce8rMMTE/3S/tAVBuizJzTMxLt6k1AMrz/5g5Juan+19vAJRulvtWlqagO6S/0aE8s9/MMTE/3fIegKRFeTr8x9tV5W2qR46aOSbmp/tWP/+HwtzLhLy26ZgDgBK63swxMT/d+HvMHYUmowSY9/H9mujiLfN19Vei3nOyhISEkJp6db1dRwghhBBCCCGEEKKx1amTJTs7u3x5++23mT59On/99RdpaWkGn2VnX51vVRBCCCGEEEIIIYS4UnWak8XNzc1g7hWdTsett95qEKY+E98KIYQQQgghhBCiiVjwpOLXmjp1smzbtq387wsXLtC8eXOsra0NwpSWltb5Fc5CCCGEEEIIIYQQ15o6dbIMHDiw/O9BgwaRkJCAj4+PQZi0tDQGDx7MuHHjTBtDIYQQQgghhBBCiKtAvV/hfOmxoKpyc3Oxs7MzSaSEEEIIIYQQQghhIrrq1/CicdS5k2Xq1KkAKIrCrFmzcHBwKP+spKSEffv20a1bN5NHUAghhBBCCCGEEOJqUOdOloMHDwL6kSxHjx7F1ta2/DNbW1u6du3Kyy+/bPoYCiGEEEIIIYQQQlwF6tzJcmny28cff5xly5bh4uLSaJESQgghhBBCCCGEicjbhZpMvedkWbFiRWPEQwghhBBCCCGEEOKqZmXuCAghhBBCCCGEEEJcC+o9kkUIIYQQQgghhBBXEXm7UJORkSxCCCGEEEIIIYQQJiCdLEIIIYQQQgghhBAmII8LCSGEEEIIIYQQ1zJ5u1CTkZEsQgghhBBCCCGEECYgnSxCCCGEEEIIIYQQJiCPCwkhhBBCCCGEENcyebtQk5GRLEIIIYQQQgghhBAmIJ0sQgghhBBCCCGEECYgjwsJIYQQQgghhBDXMnm7UJNRdDqdJLcQQgghhBBCCHGNUjwLzB0Fo3Rp9uaOgsnJ40JCCCGEEEIIIYQQJmBRjwspt0WZOwpmpdvUGgBl8Hkzx8T8dFuCAVBW/WzmmJiXbsxIAJTb/+N5Y2NZ3viPpwNUSouh58wcE/PShbcCQHlll5ljYn66t28EQLnjrJljYl66DW0AUG6VOlS3tawOlXMCAGXhVjPHxLx0M24F5HyASudE6Hozx8S8dOPvAUBhrpljYn465pg7Ck1H3i7UZGQkixBCCCGEEEIIIYQJSCeLEEIIIYQQQgghhAlY1ONCQgghhBBCCCGEMDF53U2TkZEsQgghhBBCCCGEECYgnSxCCCGEEEIIIYQQJiCPCwkhhBBCCCGEENcyebtQk6n3SJbo6Gh0uuoPdOl0OqKjo00SKSGEEEIIIYQQQoirTb07WYKDg0lJSam2Pj09neDgYJNESgghhBBCCCGEEOJqU+/HhXQ6HYpSfahRbm4udnZ2JomUEEIIIYQQQgghTETeLtRk6tzJMnXqVAAURWHWrFk4ODiUf1ZSUsK+ffvo1q2bySMohBBCCCGEEEIIcTWocyfLwYMHAf1IlqNHj2Jra1v+ma2tLV27duXll182fQyFEEIIIYQQQgghrgJ17mTZtm0bAI8//jjLli3DxcWl0SIlhBBCCCGEEEIIE5G3CzWZek98u2LFClxcXDh79iybNm2ioKAAwOgbh4QQQgghhBBCCCH+K+rdyZKens6tt95Ku3btGDZsGAkJCQA8+eSTvPTSSyaPoBBCCCGEEEIIIcTVoN6dLJMnT8bGxobo6GiDyW9Hjx7Nxo0bTRo5IYQQQgghhBBCXCGdhS7XoHq/wjk8PJxNmzbRrFkzg/Vt27bl4sWLJouYEEIIIYQQQgghxNWk3iNZ8vLyDEawXJKamoparTZJpIQQQgghhBBCCCGuNvXuZBkwYADffPNN+f+KolBaWsq7777LLbfcYtLICSGEEEIIIYQQ4grpFMtcrkH1flzo3Xff5eabbyYiIoLi4mKmT59OZGQk6enp7Nq1qzHiKIQQQgghhBBCCGHx6j2SJSQkhCNHjtC7d2+GDBlCXl4eI0eO5ODBg7Ru3box4iiEEEIIIYQQQghh8erdyQLg5+fH3Llz+e233/jjjz+YN28e/v7+po7bZc15xJ24VS3IXx/MtncCCGlhc9ltRvZ3JPKz5hT+2orIz5pzbz/HamEm3uXCua+DKPg1mIgPm9G/s135ZyprWDTegyPLm5G7Lpi4VS34epoP/h7WBvto5a/i59m+JK9uSdbPwax+zRcfN+uqX9Vk5jzqRtz3zcn/vQXb3verW1rd5EBkaCCFf7QkMjSQe280nIvn1Ydc+eejALLXtyDphyDWzvWhXbPL79dcJrZtxbl7bqNg9HAibr+F/t6eNYYd6OOFbszIakt7F6fyMCGuzvzY/wbO33MbujEjebG9ZXQyTrzLhXNfBVGwPpiI/zWjfye7WsMP6GJHxP+aUbA+mKgVQTw9zKVamJE3OhL5aXMK17ci8tPq+WbOI+7oNrY2WBJWtajxO5e/4IVuY2tevNe1YQdZB+ZIh8peHe2GbmNrljxteJ452in871kvYsJakL8umOOfNeeZO6t/l6nNGetO3HdB5P/akm3v+te9vPy8GYW/BRP5ebNqZQDAxLtdOPdNcwp+a0nER4EG5SXAipe90YW3Mlj2LAuotp8+HdVsfcef3PUtyfi5Bdve9cfOtumHkE7s48e5V3pQMK8vEc93pX/Lmn+bEZ08CH+yE8mzepM19wZ2P9uFoe3cqoVztbPmw+GtiH+tFwXz+nL8pe7c0d69EY/iyk2804VzK1pQsK4VER/UMf980IyCda2I+rJFtfwTEmTLj6/5cf6rFug2tGnUvG8Kcx51I251c/L/qGed+WUghRtaEvllLXXmry1I+jGItW9WrzPnPOrGiRWB5P7WgvRfgtj8jh+9O5hnvjtTnwNwqQwNonB9ayI/DapWhlpbwVuPenBuRQvyf9HvZ9YYdxQLG00+8fpAzk3sR8G0m4l4rBf9m7nVGPbGZq78PbYHqZMHkP/yzZyY0IfJvZrXGH50R190M25l7X3XNULMr4w5yoVXR7nzz7JmZP/UiqTvWrJ2lh/tAi2rrTmxY0vOjbqVgnF3EjF8AP19Peq0XT8fDzSP38XBewdW+8zVVsWHfbsQ/9BQCsbdyfH7buGOZj6mjrrZ2P+bTMAzf9Gq/1ratV+F45YYc0fpv8HcbxH6D71dqN6dLEeOHDG6HD16lDNnzlBUVNQY8axm+ig3po50Y9JHqfR6Po7EDC2bFwbgZF9zTdyno5rVM30J25pD12djCNuaw5rXfOndvqIBM2qgI0uf8WL+dxl0fzaWnccK2DDPn+be+ierHNRWXN9GzVurMrj+uVhGvplIu0Ab1s/1K9+Hg1ohfEEAOh0MeiWeG6fGYatS+PVNP7M0FKaPdmXqfa5M+jCNXs/Fk5hewua3/S6fVq/7ELYll65PxxG2JZc1s3wMGnsDr7Pjo3XZ9Hk+niGvJKKyVgh/2w8HOwtrDQGjggJZev11zI88RfcNf7IzOY0NN99Icwf7Wrdr92s4fj//Xr6cyckt/8zBWsW53DxePRxJQkFhYx9CnYwa4MjSp72Y/30G3Z+rfv5W1dJXxR9v+bPzWAHdn4tlweoMPpjoxcgbKxq+5fnmz7J882cOa2Ya5huAYxeK8XvoQvnSZaLxCnN4XwduaG9HXKrWdAdehTnTAaBnOzUT7nDh8Lnq5eGSp724vacDj7ybRMcJMSxZm8n/nvXinj7VOzBMZfooV6aOdGXSh5fKyxI2L/K/fBnwmg9hW3PpOjGWsK25+vKyQ9Xy0pP5qzLpPjGOnUcL2TDfj+behh3KG/7Nx2/0xfJl2OuJ1b5r4wJ/wvfn0/v5OHpNiuPD9dmU6pq25h11nRdL7w5m/p+xdP/gEDsvZLPhiRCau9kaDT+glSubz2QybMVxenxwmG1RWfw6riPdAirOGxtrhc1PdqKlu5r7vz1J+/cO8NRPZ4nLbpq6siFGDXBi6dPe+vwzKYadkYVseCug9vzzZgA7IwvpPilGn3+e8TbIPw52CucSNby6Io2E9MbL+6Yw/UFXpt7vyqT/pdHr2Xh9fnnnMnVmiJrVs3wI25xL1wlxhG3OZc1sI3Xm+mz6TIpnyPSyOvMdwzrzdKyGSf9Lo8tTcfR/MYELSVrC3/bDy7VB98QarDHOgT4d7Fg9w6+sDRatb4PN8DMoQ18Z5c4zw1yZ9HEKHSdEM/3LVKbd587z91hOp9yojj4sHdyO+bsv0P3Lf9gZm8mG0V1p7mK8MyxPU8KH+2MZ8O1+On6+l3m7LjBvQGue6la9sznIxY73BrVhR3RGYx9GvZmrXBjYxY6Pfs2iz5RYhsyM1+eb+QE4qC2jrTkqOIClN3Rm/qEzdP9lOzsT09hwWx+aO9bevnSxUfHNwO5sjU+t9pmNlcLm2/vS0tmB+7dG0P6nP3nq78PE5VtGW9MUlHwtRe3dSZ7d09xREaJR1LvW7tatG927d6d79+5069at/P9u3brRoUMHXF1dGTduHIWFjVsQTL7XlfnfZ7B2Vx6RF4sZ914yDmqFMbc417zNCDc2Hyhg0epMTsVoWLQ6k62HCpg8oqLynjrSjdBN2YRuzOFkjIYpy9OISdEy8S5973t2filDZyTww448Tsdq2HeyiOc/TqVnO7vyiubGTna09FXx2PvJHLtQzLELxTz+fjK929sxqFvthW5jmDzShfmrMln7dz6RFzSMeycFBzuFMYOcat7mPhc27y9g0XdZ+rT6LoutBwuYPLLiLsQdM5L4OjyX4xc1HDlXzOPvptDCV0WPtpb3lqmpHdoSeu4CoVEXOJmdw5QDR4jJz2di21a1bpdcWERSpaW00jVfRHoG0w8dY/XFWIpKShr5COqm2vn7qeH5W9Uzd7oQnaxlyqdpnIzRELoxhy/Ds3n5frfyMJPvrZRvYo3nGwBtiY6kjJLyJTWrtNr3BXha8+Gz3jz8ThKaksa7gDZnOjjaKayc7sNTy1LIyK2eBn072vH1lhy2HynkYpKWzzfkcPhcMT3bNV6+mTzClfnfZbB2V1kZ8G5ZeVlbGTDCVX+835eVl99n6suAyuXlfa6EbsypXl7ebZjORRrDcyMjxzBdljzjyQe/ZPH26iyOX9RwNl7LTzvzKNaYNh0uZ+pNAYT+m0Tov0mcTC5gyq/nickqYmIf4yM1p/x6nne3xxERm8vZtEJe2xTNmbRC7u5YcRfziZ6+eDiouPebk+y+mEN0ZhG7LuRwJCG/qQ6r3qaOcCM0PJvQTdll+SdV/7veafxC95k7XcvyT6o+/2zK1uef+ypG60ScLmJ6aBqrt+dSpLHs21bV6sy3y+rMW2vJLyON1JkHCph8X5U6c1OlOvOd6nXmd3/msfVAIecTtBy/qGHqJ2m4OllxXSvjHX2NpTHOgcn3urL5QD6L1mToy9A1GWw9lM/ke93Kw/TtYMe6vXn88W8+F5O1/PR3HuEH8ulpQe2Kqb2DCD0cT+jheE6m5TNlyxlisouY2L2Z0fCHknL5/ngSx1PzuJhVyMrIRDadT+Om5m4G4awUWHlPJ+bsPMe5zIImOJL6MVe5cMesBL7eksPx6GKOnC/m8SVJtPC1sZi25tTOrQk9HU3o6WhOZuUyZV8kMXkFTOzYstbtPu3flVVRsexJrt6h9kS7IDzUtty7+R92J6cTnVvArqR0jqRnN9JRNL38gQGkTelK7tCaR3UJcTWrdyfL2rVradu2LZ999hmHDx/m0KFDfPbZZ7Rv355Vq1YRGhrKn3/+yeuvv94Y8QUg2E+Fv6eK8P0VjdRiDWw/Wki/kJqHLvbtqDbYBmBTRH75NjYq6NFWTfh+w8otfH9+rft1dbSitFRHZp7+Qltto6ADgwqjsFhHSYnuskMrTS3Y/1JaVRxTsQa2HymkX6eaK6i+IXbV0mFTRAH9aom/q6P+dErPsYwOh0tsrBR6eLgRnpBssD48MZl+XrUP6Tx4xyDiRwxjy6D+3Ozj1ZjRvGLl5++BKufvgXz6dTT+u/XtaEf4gSp5Yn8BPduqUVlfCqM2Eqb6PtsG2hC3sgXnvgriu1d9CPYzvLulKBA2zZd3f8zk+MXGu3o2dzp89Jw3v/+Tz9aDxhvJf0cWcE8fBwI89Tu++To72gXasGl/4zSqK8pLI2VAbeWlsTJgfwH9QvTlRkU6G6ZJ+P6Cavu9+To7kta04NSXzfhsshfebhVVj7ebFX062pGcWcKuJQEkrg7ir/f8ubGW8qkx2Fgr9Ah0IvxMpsH68NOZ9GtRc+d9ZYoCzmpr0vMrzu97QtzZczGHj+5tReLrvTg6pRszbmmGlWXchK2mxt/1QM31YN8ORvJP2YWxynxPyTZIeZ0ZUSW/HK5DnRlh2jrTRgUT7nQmM7eEw1HF9TmMK9JY54DxctawDP07soBbu9nTtuxxkOuCbenfyY4//rWMTkkbK4Uefs6En083WB9+Pp1+zeo22qabrxP9Al3ZHp1psH52/2BS8ov58kiCqaJrMpZULrg66DdOz6l+E6Op2Vgp9PByJTyuSvsyLoV+PjU/EvpY2+a0dnZg7sHTRj+/J8iPPckZfNSvC4ljbuPoyJuZ0bWtxdYb4ipi7rcIyduFajZ//nyWLVvGbbfdVr7uuuuuo1mzZsyaNYt//vkHR0dHXnrpJd577z2TRvYSv7L5T5IyDBsmSRkltPCp+ZD83FUkZVbZJrMEP3f9Nl4u1qisFZIytUbCGK8R1DYKi57wYNW2XHLy9Z0qe08WkldYytvjPZm5Ih0FePtJT6ytlWpztzS2S/E2mla+taWVtdFtakoHgMXPeLDzaCGRF5r49vNleKnVqKysSKoyuiqpoAg/f+ONg4SCQp7ad4D96Zmora0Y2zKIrbfexM1bdrAzJa0pol1v5edvRpXzN6OkPM9UZfx31mKjUvBytSYxXZ8/jJ8LFefPvpNFPPpuMqfjNPi6W/P6Q+7sXhxIp6djyhtCr4xyQ1ui44N1WaY43BqZMx1GD3Ti+ja29Hohrsb4vfBJKp+/6EPcypZotDpKS+HJZcnsimyc0X81lpeZlysvrY2kobZ6eXmZcmLDv/n8sCOXi8lagv1seGucO3++E0CP52Ip1kArP/3F1Btj3Xn5szQORRXz6BBntr4dQOcJMZyNb5pHS7wcbPTHk2tYfiXlavBzrtsogpduCsTRxoo1RyrKiFYedgxqbcfKQykMW3Gctl72fDS8FSorhbe2Wt4z6DX+rrXUg37u1tXr1owSff5xsSYxw7I63mvT4DrTowF15kTjdeadfez5/nUfHNQKCeklDJmeSFp2011QNtY5UGMbzKMiXd/+IRNXR2tOfhZESal+jpbXvk7n++25WAIvBxt9eyLPsNMrKa8IP8fab9rEPHcj3g62qKwU3vj7HKGH48s/6xfoyvjrAuj25T+NEu8rZUnlwuIJXuw8VkDkxabreKyJl52t/nwoMHz8M6mgCD974+3LNi6OLOoVwk2//U1JDY/EtnJ2YJC/AyujYhm2aS9tXR35qO91qBSFtw4Z75gRQliWeneyHD16lBYtqk9o2aJFC44ePQroHylKSKi5J76oqKja3C1qdc13iMbc4sSnL3qX/3/nLP2+qxZNinL5uXOqlmcKoKuyVbUwNexXZQ3fz/TFSlF49sOU8vWpWaU8MC+JT5735oXhrpTq4Lttuew/U0RJI7eTxgxy5NMpFSMu7nwtCTB2TEq1dVXVJa0u+fB5T65rZUv/yZZ3B+YSo+dLDWlwOieX05XmX9mbmk5zR3te7tiOnSl7Gi+SJlCf4zQeXt+jXHkb43mtYu3GiIq7VccuwJ7jhUStCGLcEGeW/JzF9W1seXG4K9dPiq3zcVyppk6HZl7WLHvGk6EzE2p9HOKF4a706ajm7jkJXEzWMqCzHR8/501CekmNo1/qY8wgJz59sVIZUDb/SbW4U3t6YORzRVHqXV6u2Z5X/nfkBQ0Rp4u4GBbEnb0dWLsrH6uyQS2f/p7NV+H6PHcoKo1bu9nxxO3OzPyyaecmMFru1WFumAe7evHGkOYM//oEKXkVF81WikJynoYJP52lVAcH4vIIcLFl2oBAi+xkucTo71pb/jESHix/Prsxt1apM2easM5UaqkzXyirM1+sXmduO1RItwlxeLla89SdzqyZ5cMNk+JJyWzaO/eNcQ4Y32fFytEDnXhkkBNj3kki8mIx3VqpWfq0F/HpWr7ZklP/g2gkVX9XfdlYu5u+3Y+TrTV9AlxZdEsbzmYU8P3xJJxsrfn2nk48teEkaQWWdZOqKnOXCx8+66Uf3fRy07Ul6sJo/WrkKK0UWHXz9cw5cJIz2XnVPq8Ip5BcWMSEXYf19UZaFgEOdkzr0kY6WYS4StS7k6VDhw4sWrSIzz77DFtb/d09jUbDokWL6NChAwBxcXH4+vrWuI+FCxcyd+5cg3Vz5swBxhoNv35vHvtOVdzlVdvoS2k/d/0d5kt83KrfSaosMUNbrce98jap2SVoS3Rld2orOoF8XKvvV2UNa17zJdhPxaDp8eWjWC7ZfKCANo9H4+lihbYEsvJKSfiuBecTG/eu7Po9+ew7WXEXvTytPKqmldVl0qr6XX8fd2uSMqo38j6Y5ME9fR0YMDWBuFTLu2OZWlSEtrQUPzvDuwo+dupqo1tqszc1nUdaWu6zozWev7Xki0Qjd1p93KzRaHWkZZeUhak93xiTX6Tj6IVi2gboRync1NkeHzdrosMqOmhV1grvP+XJ5BGuBI+Lrtex1sZc6dCjrRpfdxX7P6x4Ll9lrTCgsx2T7nFFffc5bFUKCx7zZMRbifzxj75j6uj5Yrq1VvPyfW4m6WRZvyePfSfrWF5mXq4MMKwijJaXVcuJy5XD6SVcTNaWPw6QUBan49GGFxcnojUE1TLSxtRS8zX643E2fGuFj5NNtdEtVY26zuv/7d13WBTX+gfw71K2wFKXItIsIMVQrFEwQaNo9IZrzFWJ5ho0JsZuYgRbJCQmGrvERL1yczVFr9efGhMxsUaMAWyIwQKoIKKCDakqdd/fHysDS0cXFvD9PA/Pw+7Ozp55Z857Zs7MnMG3I50wamsyjlxVv1IrM78YJWWkNp5T4t1HsDEWQ19X1KRjEz2NWterSe3bS0PqT0v1S8wjnExsYJtZV315UEObaVpPm/lhzW3mo0JCSkYpUjJKcTKxCJe/s8PEoUb48r9NexVguabaBmrMoVX2r1ZMVODLHTn435MrVy6kFcPRSg/zR5u1iE6W+49KVPsThuonBq0MxNWubqkqLVeVly/cewhrQzHC+nXE9kt30NlUho6mMuwdVfE0IZ0nvRElcwfA5V8ntD5GS0vIC19NscDf+xji5eBbLWZf835hsWp7kFXZHmSSale3AICRvh56WZqhm8IEX/f1AKBa1zoiEUomvIbB+0/gaOZ9ZD4qRImySruRUwAbAyn0dUQoUbasdoO1IrzpNJtGj8nyzTffIDIyEnZ2dhg0aBD8/f1hZ2eHyMhIbNiwAQCQmpqKqVOn1jqP+fPnIzc3V+1v/vz5tU5f8LhihyMlQzUYXGZWKfy7VzyNQ19PNQJ5zKXaD5pjE4vg31194NnBPQyE75SUAnFXqk/j391Abb7lHSzOtmIMmpdR532hWXlK5D5UYoCX6iDzlxO191xrQu2xqlgmfT3VUw5iLtb+dIvYS4U1xEqGmCq3NKybrsAb/QzxSnAm0pq4A+lplSgJcQ9y4N9O/dF3/u2sEHP/QS3fqq6bmWmLeYpQTYTtt1uV7bebAWISay53bGIh/LupP9VmcHcZzlwpQmlZ+TTV5zm4e+3zBACxPuBmLxYOoH84kg/PKTfhPbXi79b9UqzYmYMhCzV79ZO24nDk3GO88P4NtWU8fbkQW48WwHvqTSiVqron1hdBWSVllClJY/daNyoH1JUva8sBl1R5o/Z8KatzvuZGOrC31BW2jbTbpbh1vxQuVR5l28VOH9fvNF9OKSkjxN0qgL+zqdr7/s6miLle+8Hdm14W2DLaCWP/exm/JlW/6iY6LQ9OCqnak+W6WMiQkVfc4jpYgMr1R70+VG0HK4tNKlRrjwFV3ahcf1qqWutLjyr1xasBbWaPKvWlZw1t5gwF3njJEK/MaXibKRJVdP40h6baBmITa56mcl42kOhUe6pYmRItZiyKEiUh7nY+/Duq3xrk39EcMTcb3gkmEgESXdUueFLWI7wQcQLe354S/n65ch9Hr2fD+9tTuJGn/f0ObeeFdVMs8IaPHK/My0BaM7YL9SlREuLu58Lf1lLtff/2loipYUDbvOJSvLD7KLz3HBP+NialISknH957juHkPdV3ou88gJOxISpv9l1MDJHxsJA7WBhrJRp9mtDHxwdpaWn48ccfcfnyZRARRo4cibFjx8LISDU44LhxNV+RUk4ikdR5e1BDrN2TiwVvmuLKrRJcuVWCBWNM8aiIsO1oxc7wd8FWuHW/FAs2qw6kw/fk4I+VtggZbYqfYx9ieF9DDOomQ7/ZFWexVu/OwQ/B1jhzuQixiYWYNMwYDlZ62LhPNaK3rg6wc1E7dHeS4LXQTOjqiGBtVj4IVxlKnuT+8YONkJhejHu5ZejrJkX4FAus+SkXl282/6Wga3fnYcFYk4pYjTXFo0LCtt8rbof5bq4Fbt0vw4JvVQk+fHce/lhjg5BAE/wc8wjDfQwwqLtM7Xagb2YqMPYVQwwPvYv8RyTEIfehEoXFLasRWJ10BT/07YUzD7IRe/8BJjl1gIOBATZeSQUALPHqClsDKYJi4wAAs1w6I+3hI1zMzYNYRwf/7OCAkQ62eOOPE8I89XVEcDdWPTlCrKMDW5kMXqYmKCgtRUpB03am1UbYfq882X6Hqm+/SyaYw1ahh6CVqkHaNu7Lw/S/m2DVJAUifstDXzcpJg4xxpgv7wjzFOrNqCr15qOKerPiXQX2nnyI9LulsDJVjclibKCD756ceXyQr8SDfPWzfCVlhNvZZU1SJ7QRh4LHVO0e8YeFqjN25e/nPyJEJTzGincVeFysxPU7pfDzlOHtgUaYvanpxvpZ+1MuFowxxZWMJzngTTNVvqycA4ItcSurVLg9J3xPLv5Y1R4ho03wc+wjDO9r8CRfVowjsHpXLn4IscKZy8WIvVSISX97EudI1Xo3lIoQNs4Mu/58iMwHZehgrYclE8xxP1eJn6Ir6siK/8vBp2+b46/UYpxLKUKQvxFc7fUxcnHznrlefTwDPwQ648zNAsSm52NS73ZwMJVg4wnVLVdLXnWErbEYQTuuAFB1sHwf6IxZv1zDifR8WMtVHUWPS5XIK1QdRWw4cRszfNsjPKAj1sVkwtlChgUD7PBVdMu9tXL1Tzn4YY41zlwpfFJ/TOBgqYeNv6oOIpeMV8BWoYugVeX1JxfTA0yw6j0LROzPVdWfwcYYs6ziUd36eoC7g+rqV7GeCLYKPXh1Eqs6OTJb1i0SQpt5s0qbeaSeNnOtDULeNMHP0Y8w3PdJmzmrSps50BDDF9XcZhpIRVj4lil+iXmEzKwyKEx0MPXvxrCz1MX/HWveNqUptoHwn3Pxx4qqOdRA7daPvScfYuGb5ki/W4qL14vRzUmC2W+Y4j8HW85TVVafSscPAV1xJjMPsbdyMcnbFg7GEmyMV7UFS/w6w9ZIgqDISwCAqd3tkJ5XiKQs1TrsZ2eKOb0dsS5OdbtgUZkSF++rr9+cQlWdqPq+NmkrL3wzzRJj+8sx/LNM5D9Wtrh9zdUXUvCDX3ecuZeD2LvZmOTqCAe5DBuT0gAAS3q6qfYv/4gHAbiYrd6u3X1cjMIypdr7G5LSMMO9E8L7vIB1l67B2cQQC7y64KuLqc24ZE1L9LAE4vSKnKp/8yEkidkoMxGjtL1hHd9krHVoVCdLSUkJXFxcEBkZicmTJzdVmRpk+Y4cyMQirJ9uATMjHZxMKsLg+ZkoeFyRcB0s9aCs1OMbe6kIby65g8/Hm2Px2+ZIySxB4JI7OJVccXZqx7GHUBjdR+hbZrAx18OF68UY9nEm0u+qek/sLPUwvK+q8v+1Qf3Wkf7Bt3AsQdWj72Knj6UTzGFupIu0OyX44r/ZWLO7eS71rWr5/3Ihk4iwfqZCFavEIgyed1s9VlZ6amfXYy8V4c3P7+LzCWZYPN4MKRklCPz8Lk4lVcRq6t9VHQzHVqs/3nT88nv47mDLGKSu3I70W1BIJAh9wRU2Miku5OZhWFQ00h+pLsG1kUnhYFBxxkWso4OV3TxgK5PhcVkZLj6Z/reMioPu9jIZzg0bKLwOdu+CYPcuiLpzDwOOHG++hatkxx8PoTB+sv2aPdl+F1Vsvzbmumq3YKTdKcWwRZlY874Fpr1mgowHpZi54T52VzoAjk0swptL7+DzoEr1Zql6vbGz0MV/51nDwlgX93LLcCKpEH0+vCn8bnPTVhwa4s2ld7B0gjm2hljD3EgH1++WYuF3D4QOoKawfEcuZBKduvOllZ7apcmqfHkXn483w+KgJ8v7xR21HLDj2EMojLMQ+pZppXx5W4hzmRLw6CjG2/5GMDXUQeaDUhz9qxCBS+6o/Xb4T3mQikVYM1kBcyMd/JVSDP95mUjNbN7tZ0fCfSgM9BA60B42xmJcuP0IwzZfQnqOapltjPThYFpxguD9F9tBX1cH60d0xvoRnYX3t5y5gwn/dxUAcDO3GIP/fRFrAjoi4YN2uJVXhPDoTCyLalljClS2448CKIx0EDrWXLVe04owLDSjSv2puPIo7U4phoVmYM0kC0wLMEFGVilmbrynVn/am+vh3DcOwuvgkWYIHmmGqITHGDC39oGitWH59lzV/sWsSm3m3BrazKr1pWqbubhKmzn8SZu5poY280ABysoAV3t9BIVZwcJYF1l5ZTidXISXPshs0iey1aQptoHYxEK8+eVtfP62AovHKZ7k0NtqOXTGhntY/LYC66dZwspUFxkPyvCvX3Px2baGX3Xa1HYk3oVCpo9Q346wkUtw4V4Bhu34C+lPrjixkYvhYFxxe7KOCFjavzM6mshQqiSk5DzCvKir+Fd8y9ru66OtvDD1NdVTm44tV39E9vhVd4QTOdq041oGFFIxQru5wMZAggvZ+Rh28ATSC8r3LyVwkMvqmYu6mw8LMfhALNa82BUJI/rj1qNChF9MxbKEK02wBNohvfAA9m8fEV5bLT0LAMgd0RF3vuyrrWK1fW30ST4tkYgaMqJfJba2tjh8+DDc3Nw0X5ghKRqfZ2tCB1Q76aJB17RcEu2jwx0BAKJtu7VcEu2isW8AAESvPud1Y/+TuvGcxwGoFIvBbeeM1tOgg50AAKK50VouifbRMl8AgGjoVS2XRLvoNycAgGggt6F05EkbytsEAEC09Eg9U7ZtNF91Quh53x6AStvEt79ouSTaRRP/DgAQ4dN6pmz7CJ9ouwjNRiRtmffwUmHzPn23OTR6TJYZM2Zg2bJlKC1tOfdEMsYYY4wxxhhjjGlbo8dkOXnyJI4cOYKDBw/Cw8MDhobq983t3v18X3nAGGOMMcYYY4y1KNofxui50ehOFlNTU/zjH/9oirIwxhhjjDHGGGOMtVqN7mTZvHlzU5SDMcYYY4wxxhhjrFVrdCcLY4wxxhhjjDHGWhF+ulCzeapOlp07d2LHjh1IT09HcXGx2mdnz57VSMEYY4wxxhhjjDHGWpNGP13oq6++woQJE2BlZYX4+Hj07t0bCoUCqampGDp0aFOUkTHGGGOMMcYYY6zFa3Qny/r167Fp0yZ8/fXXEIvFCAkJwaFDhzBz5kzk5uY2RRkZY4wxxhhjjDH2tKiF/rVBje5kSU9Ph4+PDwBAJpMhPz8fADBu3Dj897//1WzpGGOMMcYYY4wxxlqJRneytGvXDllZWQAAR0dHnDhxAgBw7do1ELXRrijGGGOMMcYYY4yxejS6k+WVV17B3r17AQATJ07Ehx9+CH9/fwQGBmLEiBEaLyBjjDHGGGOMMcaeAYla5l8b1OinCy1cuBC2trYAgMmTJ8Pc3Bx//vknAgICeOBbxhhjjDHGGGOMPbca3cni5OSEzMxMWFlZAQBGjx6N0aNHIysrC1ZWVigrK9N4IRljjDHGGGOMMcZaukZ3stQ27kpBQQGkUukzF4gxxhhjjDHGGGMaxMOnNpsGd7LMnj0bACASiRAaGgoDAwPhs7KyMpw8eRLe3t4aLyBjjDHGGGOMMcZYa9DgTpb4+HgAqitZzp8/D7FYLHwmFovh5eWFOXPmaL6EjDHGGGOMMcYYY61AgztZjh49CgCYMGECwsPDYWxs3GSFYowxxhhjjDHGmIa00Sf5tESNHpNl8+bNTVEOxhhjjDHGGGOMsVZNR9sFYIwxxhhjjDHGGGsLGn0lC2OMMcYYY4wxxloRfrpQs+ErWRhjjDHGGGOMMcY0QERE3KfFGGOMMcYYY4y1UaIWOu5tW+yN4CtZnigqKkJYWBiKioq0XRSt4jhU4FiocBwqcCxUOA4VOBYqHAcVjkMFjoUKx6ECx0KF41CBY9G8iFrmX1vEV7I8kZeXBxMTE+Tm5j7Xj6fmOFTgWKhwHCpwLFQ4DhU4FiocBxWOQwWOhQrHoQLHQoXjUIFjwdoqvpKFMcYYY4wxxhhjTAO4k4UxxhhjjDHGGGNMA7iThTHGGGOMMcYYY0wDuJPlCYlEgk8++QQSiUTbRdEqjkMFjoUKx6ECx0KF41CBY6HCcVDhOFTgWKhwHCpwLFQ4DhU4Fqyt4oFvGWOMMcYYY4wxxjSAr2RhjDHGGGOMMcYY0wDuZGGMMcYYY4wxxhjTAO5kYYwxxhhjjDHGGNMA7mRhjDXa+PHj8frrr2u7GE0mLS0NIpEI586de6b5dOjQAWvXrtVImZoTEWHSpEkwNzeHSCSCqakpPvjgA20Xi2lQVFQURCIRcnJynmk+mt7G+/fvz9ualjVk29iyZQtMTU2brUzlwsLC4O3t3ey/W5O23g6yZ9NScyxjrHlwJwtjrVRzHIxoqrOBtS779+/Hli1bEBkZiczMTLzwwgvaLlKL0VoPrLjzgjHGms7zlGNb2rK2tPIwBgB62i4AY6xpEBHKysqgp8fVnDVOSkoKbGxs4OPjAwBtahsqLi6GWCzWdjEYY4yx5xa3xayta/NXsuzfvx/9+vWDqakpFAoFXnvtNaSkpAifx8TEwNvbG1KpFD179sSePXuqnbm/dOkShg0bBrlcDmtra4wbNw7379/XwtI8m507d8LDwwMymQwKhQKDBg3Cw4cPAQCbN2+Gm5sbpFIpXF1dsX79euF777zzDjw9PVFUVAQAKCkpQY8ePfDWW29pZTk0TalUYtmyZXBycoJEIoGDgwO++OIL4SqO7du3w8fHB1KpFF27dkVUVJS2i4zx48fj2LFjCA8Ph0gkgkgkwpYtWyASiXDgwAH07NkTEokEx48fBxFh+fLl6NSpE2QyGby8vLBz505hXtnZ2XjrrbdgaWkJmUwGZ2dnbN68GQDQsWNHAEC3bt0gEonQv39/tXJ8+umnsLKygrGxMd5//30UFxcLn/Xv3x/Tp0/H9OnThfr38ccfo/JT49evXw9nZ2dIpVJYW1tj5MiRTRi16mpb9+VSU1MxYMAAGBgYwMvLC7GxsWrf37VrF7p27QqJRIIOHTpg1apVzVr+pjB+/HjMmDED6enpEIlE6NChAwCgtLS0Ra/L2pRvh7Nnz4aFhQX8/f3rzem15cqwsDB89913+Pnnn4V6V54Pbt26hcDAQJiZmUGhUGD48OFIS0tTK8t//vMfYXuxsbHB9OnThc+SkpLQr18/SKVSuLu74/DhwxCJRNizZ88zx6CmfFFetri4OPTs2RMGBgbw8fFBcnKy8L2UlBQMHz4c1tbWkMvl6NWrFw4fPlznb61evRoeHh4wNDSEvb09pk6dioKCArVpoqOj4efnBwMDA5iZmWHIkCHIzs4WPlcqlQgJCYG5uTnatWuHsLCwZ45BfWrLk0SEQYMG4dVXXxW295ycHDg4OGDhwoUAgLKyMkycOBEdO3aETCaDi4sLwsPD1eZffgXUypUrYWNjA4VCgWnTpqGkpESYJjMzE3/7298gk8nQsWNHbNu2rcluFSgqKsLMmTNhZWUFqVSKfv364fTp07VOv2XLFjg4OMDAwAAjRoxAVlaW2uflt/H861//gr29PQwMDDBq1Khqt0rUta8BAHPnzkWXLl1gYGCATp06YdGiRWoxquratWtwcnLClClToFQqGx+IBqhr36my+mJafvvIvn374OXlBalUihdffBHnz59Xm09MTAxefvllyGQy2NvbY+bMmTX+XktWV9va2HXcGjRnjtW2mpY1JSWlwTlw6dKlaN++Pbp06QLg2Y/D6oo9Y1pFbdzOnTtp165ddPnyZYqPj6eAgADy8PCgsrIyysvLI3Nzc/rnP/9JFy9epF9//ZW6dOlCACg+Pp6IiDIyMsjCwoLmz59PiYmJdPbsWfL396cBAwZod8EaKSMjg/T09Gj16tV07do1SkhIoG+++Yby8/Np06ZNZGNjQ7t27aLU1FTatWsXmZub05YtW4iIKD8/nzp16kQffPABERHNnTuXHBwcKCcnR5uLpDEhISFkZmZGW7ZsoatXr9Lx48cpIiKCrl27RgDIzs6Odu7cSZcuXaJ3332XjIyM6P79+1otc05ODvXt25fee+89yszMpMzMTDp8+DABIE9PTzp48CBdvXqV7t+/TwsWLCBXV1fav38/paSk0ObNm0kikVBUVBQREU2bNo28vb3p9OnTdO3aNTp06BD98ssvRER06tQpAkCHDx+mzMxMysrKIiKioKAgksvlFBgYSBcuXKDIyEiytLSkBQsWCGX08/MjuVxOs2bNoqSkJPrxxx/JwMCANm3aREREp0+fJl1dXdq2bRulpaXR2bNnKTw8vFnjWN+6d3V1pcjISEpOTqaRI0eSo6MjlZSUEBHRmTNnSEdHhz777DNKTk6mzZs3k0wmo82bNwvzd3R0pDVr1jTrMj2rnJwc+uyzz8jOzo4yMzPp7t27rWJd1qa87MHBwZSUlEQxMTF15vS6cmV+fj6NHj2aXn31VaHeFRUV0cOHD8nZ2ZneeecdSkhIoEuXLtHYsWPJxcWFioqKiIho/fr1JJVKae3atZScnEynTp0Sto2ysjJycXEhf39/OnfuHB0/fpx69+5NAOinn3565hjUlS9efPFFioqKoosXL9JLL71EPj4+wvfOnTtHGzdupISEBLp8+TItXLiQpFIpXb9+XZim6ja+Zs0a+v333yk1NZWOHDlCLi4uNGXKFOHz+Ph4kkgkNGXKFDp37hxduHCB1q1bR/fu3RPWl7GxMYWFhdHly5fpu+++I5FIRAcPHnzmONSlrjx58+ZNMjMzo7Vr1xIRUWBgIPXs2ZOKi4uJiKi4uJhCQ0Pp1KlTlJqaKtSP//3vf8L8g4KCyNjYmCZPnkyJiYm0d+9etTpERDRo0CDy9vamEydOUFxcHPn5+ZFMJmuSHDJz5kxq3749/frrr3Tx4kUKCgoiMzMzysrKoqNHjxIAys7OJiKiEydOkEgkoqVLl1JycjKFh4eTqakpmZiYCPP75JNPyNDQkF555RWKj4+nY8eOkZOTE40dO1aYpr59DSKixYsXU3R0NF27do1++eUXsra2pmXLlqn9jpeXFxERnT9/nmxsbGjevHkaj0+5uvJBUFAQDR8+XJi2rpgSkRBXNzc3OnjwICUkJNBrr71GHTp0ELalhIQEksvltGbNGrp8+TJFR0dTt27daPz48U22jE2htraVqP513Bo1Z47VtpqWtbCwsEE5UC6X07hx4+jChQt0/vx5jRyH1VSe0tJSbYSGMTVtvpOlqrt37xIAOn/+PG3YsIEUCgU9fvxY+DwiIkKtci9atIgGDx6sNo8bN24QAEpOTm7Ooj+TuLg4AkBpaWnVPrO3t6dt27apvbd48WLq27ev8DomJob09fVp0aJFpKenR8eOHWvyMjeHvLw8kkgkQuNfWfmB9pdffim8V1JSQnZ2di1ih8DPz49mzZolvC7fgduzZ4/wXkFBAUmlUoqJiVH77sSJE2nMmDFERBQQEEATJkyo8TfKY1BeH8oFBQWRubk5PXz4UHhvw4YNJJfLqaysTCifm5sbKZVKYZq5c+eSm5sbERHt2rWLjI2NKS8vr/ELrwENWff//ve/hfcuXrxIACgxMZGIiMaOHUv+/v5q3wsODiZ3d3fhdUvbOWqoNWvWkKOjo/C6pa/Luvj5+ZG3t7fwur6cXleuJKJqB1ZERN9++y25uLioxaeoqIhkMhkdOHCAiIjat29PCxcurHGev/32G+np6VFmZqbw3qFDhzTWyUJUe744fPiw8N6+ffsIgFqbWJW7uzutW7dOeF3fNr5jxw5SKBTC6zFjxpCvr2+d5ezXr5/ae7169aK5c+fW+p1n1ZA8uWPHDpJIJDR//nwyMDCot/2fOnUq/eMf/xBeBwUFkaOjo9rO/6hRoygwMJCIiBITEwkAnT59Wvj8ypUrBEDjOaSgoID09fVp69atwnvFxcXUvn17Wr58ebVOljFjxtCrr76qNo/AwMBqnSy6urp048YN4b3ffvuNdHR0hO26IfsaVS1fvpx69Oih9jteXl4UExND5ubmtGLFikYvf2PUlQ8q54L6YkpUUee2b98uTJOVlUUymUw4GB03bhxNmjRJ7XeOHz9OOjo6ddbLlqSutrUmVddxa6WtHKsNVZe1JjXlQGtra+HEAxFp7DisIeVhrLm1+duFUlJSMHbsWHTq1AnGxsbC7Q/p6elITk6Gp6cnpFKpMH3v3r3Vvh8XF4ejR49CLpcLf66ursK8WwsvLy8MHDgQHh4eGDVqFCIiIpCdnY179+7hxo0bmDhxotoyfv7552rL17dvX8yZMweLFy/GRx99hJdfflmLS6M5iYmJKCoqwsCBA2udpm/fvsL/enp66NmzJxITE5ujeE+lZ8+ewv+XLl1CYWEh/P391dbv999/L6zfKVOmYPv27fD29kZISAhiYmIa9DteXl4wMDAQXvft2xcFBQW4ceOG8F6fPn0gEonUprly5QrKysrg7+8PR0dHdOrUCePGjcPWrVvx6NGjZ138BmvIuvf09BT+t7GxAQDcvXtX+L6vr6/a9L6+vsLytTUteV3Wp3KdqC+n15Yr6xIXF4erV6/CyMhImKe5uTkKCwuRkpKCu3fvIiMjo9ZtLTk5Gfb29mjXrp3wXtW2qKnUtY0/fPgQISEhcHd3h6mpKeRyOZKSkpCenl7r/I4ePQp/f3/Y2trCyMgIb7/9NrKysoTbHc6dO1dnnatapvJylZepKTQkT44aNQpvvPEGli5dilWrVgmXupfbuHEjevbsCUtLS8jlckRERFSLU9euXaGrq1vjciUnJ0NPTw/du3cXPndycoKZmZnGlzclJQUlJSVq+UtfXx+9e/eusW1LTExUawcBVHsNAA4ODrCzs1ObRqlUIjk5ucH7Gjt37kS/fv3Qrl07yOVyLFq0qFoc09PTMWjQIHz88ceYM2fOU8ehIRqaDxoT08qxMzc3h4uLizBNXFwctmzZohajIUOGQKlU4tq1a020lJpVX9vakHXclmg6x7ZUDcmBHh4eauOwPE/HYez503ZGM6xFQEAA7O3tERERgfbt20OpVOKFF15AcXExiEjtoAGA2hgDgOq+0oCAACxbtqzavMuTZWugq6uLQ4cOISYmBgcPHsS6deuwcOFC7N27FwAQERGBF198sdp3yimVSkRHR0NXVxdXrlxp1rI3JZlM9lTfq7rdtCSGhobC/+X3qO/btw+2trZq00kkEgDA0KFDcf36dezbtw+HDx/GwIEDMW3aNKxcufKpfr+hsTEyMsLZs2cRFRWFgwcPIjQ0FGFhYTh9+nSzPBq0IeteX19f+L98ucpj2pD88bzQ9rqsT9U6UVdOry1Xnjx5Uuikr0qpVKJHjx7YunVrtc8sLS2ho1P3+YyatqXmUtc2HhwcjAMHDmDlypVwcnKCTCbDyJEj1cZequz69esYNmwYJk+ejMWLF8Pc3Bx//vknJk6cKIy50Nh6V16uphpvA2hYnnz06BHi4uJqbAN37NiBDz/8EKtWrULfvn1hZGSEFStW4OTJk2rT1bVcteWOpsgp5fOsKX/VtB0+bRnK51V5Oeva1zhx4gTefPNNfPrppxgyZAhMTEywffv2amNdWVpaon379ti+fTsmTpwIY2PjpypfQ9SVDyprbEyrqlz33n//fcycObPaNA4ODk+7GM2qrjre0HXclmgyx7ZUDc2BldtioGH7UW3lOIw9f9r0lSxZWVlITEzExx9/jIEDB8LNzU3tDISrqysSEhKEAV0B4MyZM2rz6N69Oy5evIgOHTrAyclJ7a9qsmjpRCIRfH198emnnyI+Ph5isRjR0dGwtbVFampqteWrfECxYsUKJCYm4tixYzhw4IAwMGpr5+zsDJlMhiNHjtQ6zYkTJ4T/S0tLERcXJ/Sia5NYLK73igl3d3dIJBKkp6dXW7/29vbCdJaWlhg/fjx+/PFHrF27Fps2bRJ+A0CNv/PXX3/h8ePHwusTJ05ALperncmsHLvy187OzsJOtZ6eHgYNGoTly5cjISEBaWlp+P333xsZiafTkHVfF3d3d/z5559q78XExKBLly5qHZRtRUtel43RkJxeU6786aefANRc77p3744rV67Aysqq2jxNTExgZGSEDh061Lqtubq6Ij09HXfu3BHeq2sQ0qfRkHxR1fHjxzF+/HiMGDECHh4eaNeuXZ0DCp45cwalpaVYtWoV+vTpgy5duiAjI0NtGk9Pz6euc02lIXnyo48+go6ODn777Td89dVXatv28ePH4ePjg6lTp6Jbt25wcnJq9BlWV1dXlJaWIj4+Xnjv6tWr1QaO1QQnJyeIxWK1/FVSUoIzZ87Azc2t2vTu7u411v+q0tPT1dZ3bGwsdHR00KVLF1hbW9e7rxEdHQ1HR0csXLgQPXv2hLOzM65fv17td2QyGSIjIyGVSjFkyBDk5+c/dSwaoq58UK4xMa0cu+zsbFy+fFnYpyjPT1VjVD7/1qCutrWh67g1ao4c21JUXdanzYGaOg57mtgz1tTa9JUs5U952LRpE2xsbJCeno558+YJn48dOxYLFy7EpEmTMG/ePKSnpwtn78t7VqdNm4aIiAiMGTMGwcHBsLCwwNWrV7F9+3ZERES0moOpkydP4siRIxg8eDCsrKxw8uRJ3Lt3D25ubggLC8PMmTNhbGyMoUOHoqioCGfOnEF2djZmz56Nc+fOITQ0FDt37oSvry/Cw8Mxa9Ys+Pn5oVOnTtpetGcilUoxd+5chISEQCwWw9fXF/fu3cPFixeFS12/+eYbODs7w83NDWvWrEF2djbeeecdLZcc6NChA06ePIm0tDTI5fIaz/QaGRlhzpw5+PDDD6FUKtGvXz/k5eUhJiYGcrkcQUFBCA0NRY8ePdC1a1cUFRUhMjJS2Cm0srKCTCbD/v37YWdnB6lUChMTEwCqx+9NnDgRH3/8Ma5fv45PPvkE06dPVztrf+PGDcyePRvvv/8+zp49i3Xr1glnrCIjI5GamoqXX34ZZmZm+PXXX6FUKuHi4tIM0WvYuq/LRx99hF69emHx4sUIDAxEbGwsvv7662pPy2grWvK6bIz6cvqZM2dqzZWAqt4dOHAAycnJUCgUMDExwVtvvYUVK1Zg+PDh+Oyzz2BnZ4f09HTs3r0bwcHBsLOzQ1hYGCZPngwrKysMHToU+fn5iI6OxowZM+Dv74/OnTsjKCgIy5cvR35+vvDkGk1d4dKQfFGVk5MTdu/ejYCAAIhEIixatKjO73Xu3BmlpaVYt24dAgICEB0djY0bN6pNM3/+fHh4eGDq1KmYPHkyxGIxjh49ilGjRsHCwuKZl/Np1JcnLSws8J///AexsbHo3r075s2bh6CgICQkJMDMzAxOTk74/vvvceDAAXTs2BE//PADTp8+XeuVTzVxdXXFoEGDMGnSJGzYsAH6+vr46KOPIJPJNH6Vk6GhIaZMmYLg4GCYm5vDwcEBy5cvx6NHjzBx4kT89ddfatPPnDkTPj4+WL58OV5//XUcPHgQ+/fvrzZfqVSKoKAgrFy5Enl5eZg5cyZGjx4t3AZX376Gk5MT0tPTsX37dvTq1Qv79u2r1plReRn27duHoUOHYujQodi/fz/kcrlG4wTUve+UkJCgVp66YlrZZ599BoVCAWtrayxcuBAWFhZ4/fXXAaievNOnTx9MmzYN7733HgwNDZGYmIhDhw5h3bp1Gl++plBX29qYddzaNEeObSmqLuvT5kBNHYdVLY+5uXm9V5Ay1uS0MRBMczp06BC5ubmRRCIhT09PioqKUhtMMDo6mjw9PUksFlOPHj1o27ZtBICSkpKEeVy+fJlGjBhBpqamJJPJyNXVlT744AO1QQ5bukuXLtGQIUPI0tKSJBIJdenSRW1gra1bt5K3tzeJxWIyMzOjl19+mXbv3k2PHz8md3f3agOxjRgxgnx8fNrECN5lZWX0+eefk6OjI+nr65ODgwMtWbJEGPx027Zt9OKLL5JYLCY3Nzc6cuSItotMRETJycnUp08fkslkBIA2b96sNlhhOaVSSeHh4eTi4kL6+vpkaWlJQ4YMEQYvXrx4Mbm5uZFMJiNzc3MaPnw4paamCt+PiIgge3t70tHRIT8/PyKqGPAvNDSUFAoFyeVyevfdd6mwsFD4np+fH02dOpUmT55MxsbGZGZmRvPmzRPqzfHjx8nPz4/MzMxIJpORp6en2kj0zaG+dV95wN/s7GwCQEePHhXe27lzJ7m7uwvfrToIY0scsK4hahr4tqWvy9rUNCBeXTm9vlx59+5d8vf3J7lcrrY9ZGZm0ttvv00WFhYkkUioU6dO9N5771Fubq7w3Y0bNwr10MbGhmbMmCF8lpiYSL6+viQWi8nV1ZX27t1LAGj//v0aiUND8kV8fDwBoGvXrhGRagDoAQMGkEwmI3t7e/r666+rxbPqNr569WqysbEhmUxGQ4YMoe+//77a70RFRZGPjw9JJBIyNTWlIUOGCJ/XtL6GDx9OQUFBGolDbWrLk1FRUWRtbU1LliwRpi0pKaHevXvT6NGjiYiosLCQxo8fTyYmJmRqakpTpkyhefPmCU/BIap5wORZs2YJOZVI9RSNoUOHkkQiIUdHR9q2bRtZWVnRxo0bNb68jx8/phkzZgjbq6+vL506dYqIqNrAt0SqwZ3t7OxIJpNRQEAArVy5strAt15eXrR+/Xpq3749SaVSeuONN+jBgwdqv1vbvka54OBgoU0JDAykNWvW1Pg75fLz88nHx4deeuklKigo0GiMiOred6q6TuuKKVFFXPfu3Utdu3YlsVhMvXr1onPnzqn95qlTp4QcY2hoSJ6envTFF19ofNmaUm1tK1H967i1aq4c2xJUXdakpKSnyoFEmjkOq1qe8vgypk0ioud0EIFabN26FRMmTEBubu5Tj9fB2oa0tDR07NgR8fHx8Pb21nZxWp3+/fvD29sba9eu1XZRGGt1oqOj0a9fP1y9ehWdO3fWdnGYFty8eRP29vbCWFktWVhYGPbs2YNz585puygtVlRUFAYMGIDs7OwWMVYVYy0RH4extqJN3y7UEN9//z06deoEW1tb/PXXX5g7dy5Gjx7NFZsxxliz+emnnyCXy+Hs7IyrV69i1qxZ8PX15Q6W58jvv/+OgoICeHh4IDMzEyEhIejQoUObeZofY4xVxcdhrK167jtZbt++jdDQUNy+fRs2NjYYNWoUvvjiC20XizHG2HMkPz8fISEhuHHjBiwsLDBo0KA2/cQNVl1JSQkWLFiA1NRUGBkZwcfHB1u3bq32VCLGGGsr+DiMtVV8uxBjjDHGGGOMMcaYBvDQy4wxxhhjjDHGGGMawJ0sjDHGGGOMMcYYYxrAnSyMMcYYY4wxxhhjGsCdLIwxxhhjjDHGGGMawJ0sjDHGGGOMMcYYYxrAnSyMMcYYY4wxxhhjGsCdLIwxxhhjjDHGGGMawJ0sjDHGGGOMMcYYYxrAnSyMMcYYY4wxxhhjGvD/CxnVeIqAF5I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BFkAAAMzCAYAAAB9Vc2MAAAAOXRFWHRTb2Z0d2FyZQBNYXRwbG90bGliIHZlcnNpb24zLjcuMiwgaHR0cHM6Ly9tYXRwbG90bGliLm9yZy8pXeV/AAAACXBIWXMAAA9hAAAPYQGoP6dpAAEAAElEQVR4nOzdd3gUxRvA8e8ll1x67wkJCU0QCF1BREWDigVBf4BYEFEEBEVQBJQmVVSqAhZERBGwUFRKEGlCQEOVEFoSSEgjvV7KJff74yDHJZcA4cIFfD/Ps4+ymd3MbmbenZ2d2VVotVotQgghhBBCCCGEEOKGWJg7A0IIIYQQQgghhBC3A+lkEUIIIYQQQgghhDAB6WQRQgghhBBCCCGEMAHpZBFCCCGEEEIIIYQwAelkEUIIIYQQQgghhDAB6WQRQgghhBBCCCGEMAHpZBFCCCGEEEIIIYQwAelkEUIIIYQQQgghhDAB6WQRQgghhBBCCCGEMAHpZBFCCCGEEEIIIYQwAelkEUIIIYQQQgghRL23e/dunnjiCfz8/FAoFKxfv/6q2+zatYv27dtjY2NDSEgIS5curdM8SieLEEIIIYQQQggh6r2CggJCQ0P59NNPryl9XFwcPXv25N577+Xw4cNMmDCBN954g59//rnO8qjQarXaOtu7EEIIIYQQQgghhIkpFArWrVvHU089VW2ad999l40bNxIdHV2xbujQoRw9epSIiIg6yZeMZBFCCCGEEEIIIcRNV1xcTG5ursFSXFxssv1HRETQo0cPg3UPP/wwkZGRlJaWmuz3XElZJ3sVQgghhBBCCCFEvaBgqrmzYNTkWVqmTjXM2+TJk5kyZYpJ9p+SkoK3t7fBOm9vbzQaDenp6fj6+prk91ypXnWy1Nc//M2iZTIAik5JZs6J+Wn/9gNA8UiMmXNiXtotjQBQjPvLzDkxL+3srgAoRv5t5pyYn3ZRJwAUA4+aOSfmpV0RCoCi51kz58T8tJsaA6BQmDkjZnZ58rOi/3HzZqQe0K5uCYBixD9mzol5aT/tCICiW7yZc2Je2t2BACgm7jZzTsxPO60bAIqno6+S8vam/bk5AIqH/9vtbADt1kbmzsJ/3vjx4xk9erTBOpVKZdLfoajUSLr8xpTK602lXnWyCCGEEEIIIYQQ4r9BpVKZvFPlSj4+PqSkpBisu3jxIkqlEnd39zr5ndLJIoQQQgghhBBC3M7q6+du6ngkbufOnfn1118N1oWHh9OhQwesrKzq5HfKi2+FEEIIIYQQQghR7+Xn53PkyBGOHDkC6D7RfOTIEeLjdVNDx48fz4svvliRfujQoZw/f57Ro0cTHR3N119/zbJly3j77bfrLI8ykkUIIYQQQgghhBD1XmRkJA888EDFvy+/z2XgwIF88803JCcnV3S4AAQHB7Np0ybeeustPvvsM/z8/Fi4cCFPP/10neVROlmEEEIIIYQQQojbmbaeviH/OrN1//33V7y41phvvvmmyrr77ruPQ4cOXWfGak+mCwkhhBBCCCGEEEKYgHSyCCGEEEIIIYQQQpiATBcSQgghhBBCCCFuZ/X160K3IRnJIoQQQgghhBBCCGEC0skihBBCCCGEEEIIYQIyXUgIIYQQQgghhLid1devC92GZCSLEEIIIYQQQgghhAlIJ4sQQgghhBBCCCGECch0ISGEEEIIIYQQ4nYmXxe6aWQkixBCCCGEEEIIIYQJ3FAny9mzZ9m6dStqtRoArVa6x4QQQgghhBBCCPHfVKtOloyMDB566CGaNm1Kz549SU5OBuCVV15hzJgxJs2gEEIIIYQQQgghboBWUT+X21CtOlneeustlEol8fHx2NnZVazv168fW7ZsMVnmhBBCCCGEEEIIIW4VtXrxbXh4OFu3biUgIMBgfZMmTTh//rxJMiaEEEIIIYQQQghxK6lVJ0tBQYHBCJbL0tPTUalUN5wpIYQQQgghhBBCmIi8PvWmqdV0oW7duvHtt99W/FuhUFBeXs5HH33EAw88YLLM3Qy2/1zEb+hOQrquo2mzVdj/kWDuLJnE5FcdSfzdm8LdvuxY4k6LkKv3p/V5wIao1Z4U/eVL1GpPnrrfxuDnDnYK5r3lxLkNXhTu9mXvVx50aG5VZT93NFSy4WM3sv/0IXeHDxHLPGjgbWmyYzNm2ONOxH4TiHpjMJGLAuh6p02N6bu1siFyUQDqjcHELA/ktZ5OVdL0uceeqM8bULQxhKjPG/BUF3uDn9/b0oaNU3xI/D4I7ZZG9OpcteNx8vOuRH/ZgPz1wWT+2JBts3zp1Mz8HZHD7vYhdmwH1NO6EDmiDV0bVj3+y3rf6U744Du5+P5d5Ey5m33DWtOjiUuVdM42lnzaK4SkCZ1QT+vCidHteLSZax0ehekNu9eL2CmhqOd2IPKdO+nayKHatL1DXQl/vRkXZ7YlZ0579o1uQY87nG9ibk1nWHd3Yj++A/WXrYic2oSuTe2rTevjrOT7oYGcnN2MsuWtmTfAr0qa3u2d+WdKE7IWtyT/i5Yc/qApz3epf2Vh2GNOxH4dhHp9CJELriFutLQhckEA6vUhxCwLqhI3WgRa89N7PsQtD0K7qTFv9qq5PIzr64p2U2PmDfG44WOpK5MnQ2IiFBbCjh3QokXN6Xv3hn/+gawsyM+Hw4fh+ecN01hawrRpEBur229MDEycCIp6MC17WJgbsQubov62BZEzG9H1jqpx/UrdmtsRObMR6m9bELOgKa89ZFjOlZYwsY8nZxfo9nnkw0Y8HGoYV4aGuXH0w8bkfN2cnK+bs++DEB5pU33sqU+G3etJ7JTWqOe1J3Jsi6vHzBFNuTirDTkftWPfmOb0aF79tae+mzzImcRf/CjcFsCOBV60aFi1PVRZn/tsifrWl6I/GhD1rS9P3WtbZZ/a3YEGS/I6/7o6hBs2rJMvsaM7oZ7UlcihbekaVENbooU74QNbcXHc3eS814V9r7ahR+NK9cVCwcT7Azn7VkfUk7py5PV2PNy4Hl47HnYldnEj1D80I3JOQ7o2t60xfbcWdkTOaYj6h2bELG7Eaz1cqqRxtrPg01e8SfqqCeofmnFiQQiPttNfi+9tYcvG8QEkftkY7c/N6dXJPDFi8vOuJK4KonBjMDvm+NEi6BrKfVd7or5oQNGvIUR9UbU9DZfa8SsCUf8aTOSnAXRtqb8eKy1h9mA3ji0NIH9DMImrgljxjhe+bob3FiG+Sn6Z5M3FNQ3J+SWYNe954+VSt/cfQlSnVp0sH330EZ9//jmPPvooJSUljB07lpYtW7J7924+/PBDU+exTikKNRQ3c+XipA7mzorJjH3RgdHP2jPioxw6vpRGSkY52xa542BXfQv27lZWrJnhysrNakKfS2PlZjVrZ7rS6U598PzqPRfC7lLxwpRsWg24SPiBYv74zB0/T30xCvG35K8vPTh5XsP9Q9MJfS6NaV/nUVRSd12nfbvZM/81D2aszqLt6xfYc1zN5um+NPA03rHU0FvJpmm+7Dmupu3rF5i5JouFwzzoc48+6N/dXMWaCd6s/DOP0OEJrPwzj7UTvA06SOxtLDgaV8KIxenV5u30hVJGLE6n1dAEur6dyLlUDeEzffFwNt/X0/u29mD+4yHM2JFA24WH2XMuh82D7qSBs/HOn27BTmw7k03Pb6Jov+gIO2Jz+HVgC9r46c+XlaWCbYNb0tDVhme+j6bZJwd59eezJOaW3KzDumF927kxv08gM7Ym0fbD4+yJyWPzsGY0cLU2mr5bI0e2ncyh59LTtP/oODvO5PLra01oE1DzTVl907eTC/Of82PGrxdpO+k0e04VsHlMMA3cjDecVFYK0vI0zPj1IkcTioymySzQMOPXVDpPO0Pr90+zfE8my19pQI+WjnV5KNelbzcH5g/xZMaaLNqOTGBPVBGbP/CrOW584MeeqCLajkxg5tosFr7maRA37FQKYpNLGbc8g+RMTY2/v0MTFUMeceJobLFJj8uUxo6F0aNhxAjo2BFSUmDbNnCooW2fmQkzZkDnztC6NSxfrlt69NCnefddGDpUt9/mzXW/5513YOTIuj+mmvTt7MT8gT7MWJdG23Ex7DlZwOZxQTRwN14XGnpasendhuw5WUDbcTHMXJ/Gwpd86dNJf6M5vZ83rz3kxsjlSbR4+wxL/8hi3ZhA2jTU30BcyChl3A8pdHgvhg7vxfBnVD4b3g6kRYD5O+Rr0redG/OfvhQzZ0fpYubwptXHzMYObDuZS88lZ2g/J4odp2/NmAkwdoAjo/s6MmJ+Fh2HpJKSWca2uZ442NbQzrrTmjWTPVi5tYDQl5NZubWAtVM96NTc8Hwdjy3B56kLFUurl5Lr+nBqpW9LT+Y/2ogZu+Jpu+Qge87nsPmFVtW3JYKc2RaTRc+Vx2m/5BA74rL59bk7aeOrj6HTH2rIax19GfnbWVosimTp38msG9DCII259e3iyPxB3sz4OYO2b8exJ1rN5vcCaeBRzbXDy4pN7zVgT7Satm/HMfPnDBa+7EOfu/XXQyslbJscSEMva5756ALN3ojh1SXJJGboryP2KguOnitmxFepdX6M1Rnb14XRfVwY8Vk6HUcmkpKlYdssv5rL/eX29PZL7enteax9z7A93fc+e+YP9WDGD1m0HV61HW+nsqBdYxXTVmXR7vUL9Pkghab+Vmyc6lOxDzuVgvCZfmi10P3dJO4ZnYi1UsGvH/jUiw588d+j0Nbyu8spKSksWbKEgwcPUl5eTrt27Xj99dfx9fWtfWaYWuttTaFps1UkfnYvBQ81MMvv1zIZAEWnpBvaT9Imb+avLmDOt/kAWFtB6hYf3v00ly/WFRrdZvUMV5zsFfQclVmxbvMCN7JyyxkwMRsbFeTt8KXXO5ls2qu/KTj8nSe//VXExKV5APww3ZVSjZYXp2Tf0DFo/9Y9HVc8EnPVtPvn+3PobDHDP9V3dpz4ogHrIwqYsDyzSvrZL7vx5N32tBiiH7W0ZKQHoSEquryVCMDq8d442VnQc6K+cbN5ui9Z+WUMmH2xan63NOKpqclsiDB+fi9ztFOQ+0sID45L4s8j6qsem3ZLIwAU4/66atprtX94KIeS8hm+Xn9uT4xux/qoDCZsvbZ3Kh1/qy1rjqUzbbvuHL52lw/vdPPnjk8OoSk3fYeadnZXABQj/zb5vi/bP6YFhxIKGL5Wfw5OvNeK9ceymPDrhWvax/EJLVlzKJNpW26sDtdEu6gTAIqBR02yv/2TGnPovJrhKxIr1p2Y1Yz1h3KY8GNKjdvuGNeII/Fq3lp19eM9OLUJvx/NY9IvNe/zWmlXhAKg6Hm2VtvvnxegixufpVWsO7E0kPX7C5jwTUaV9LMHufPkXfa0GBpfsW7JCE9Cg1V0GVO1fMQtD2L++mwWbMip8jN7GwWHFjVg+GdpvN/fjSOxxbz1RfWdtVej3dQYMP1IkKQkmD8f5szR/dvaGlJTdZ0kX3xx7fs5eBB+/x0mTdL9+9dfdft55RV9mp9+0o1qefHF2uf3cmtG0f94rbbfPz2EQ3Fqhi/Tx/0TnzRm/T95TFhd9cZm9gBvnmzvSIsx+jK4ZLAfoUE2dJkUC0Di4mbMWJ/G4nD9tWjdmEDyi8p54bPq40rGV3fwzvepfL0jq1bHol3dEgDFiH9qtf212P92cw4lFDJ8zRUx8/2WrD+WzYSN1xgz32vJmoN1FzO1n3YEQNEt/iopr0/SOn/m/5jLnFW6to+1FaSuD+Ddz7P5YmO+0W1WT3HXtSvG6mPO5o88ycorZ8AHupgzeZAzT3W1pe1g08TJy7S7AwFQTNxtsn3uH9KGQ8n5DP9VX/5PvNGB9dHpTNh27pr2cXxke9b8m8a0nbq/T+I7dzFjVzyL/9bXwXUDWpBfUsYLP50ySb6107oBoHg6ulbb75/VkENxRQz/Qv83OrEghPV/5zHh+7Qq6Wc/78mTHR1p8WZsxbolQ3wIbaiiywRd3Xmthwvv9HLnjjdi0JRdwzH83JynPkxgw9/Gy9q10P7cHADFw1dvZ1+WtCqI+etzmLM2G7hU7lc35N1lmXyxKdfoNqsnXGpPv39Fe3qGL1l5+vb0/gWX2vGLrmjHf9mA9fuMt+MBOjRV8c+iAAKfP09CmoawdrZsnu6L6zNx5BXqLgYuDhZk/RzMQ+OS2H64+ja3dmujaz4HtzpF0QxzZ8Eorc175s6CydX6cbqPjw9Tp07lt99+Y9OmTUyfPv2GOliEaQT7WeLrYUn4fv0T5pJS2HWomC6tjT9dAujcyorwA4ZPVLfu12+jtFSgVCqqjEhRF2vpGqpLo1DAY/eoOB2vYctCN1K3eLP/aw963VfzEPwbYaWE9k1UhB8yDJ7hhwrp0tz47+3c3IbwQ4adIVsPqunQRIXS8nIalZE01e/zWvM65FEnsvPLzPb02spSQXt/B8LPZBusDz+TTZcahvleSaEAR5UlmYX6JyxPNncjIj6Pz3o1IuW9Tvw7qi3j7w/A4hZ5emBlqaB9A3vCTxo2EsJP5tAl+NqG5Bo7L/WdlaWC9g3tCD+eZ7A+/HgeXRqb7slh9xYONPNVsftU7RuEpmSlhPaNq9bx8MNXiRuHq8aEK+PGtfpsuCe//13I9mvoaDWX4GDw9YXwcP26khLYtQu6dLn2/XTvDs2awe4r7u3++gsefBCaNNH9u3Vr6NoVNm0yTd5rw8pSQftgW8KPGZbR8GP5dGlqfKRF5yZ2VdJvPZZHhxDbijKhslJQVFrpullSXu00JAsF9OvsjL3KgojTNXfam1NFzIw27EQMj86lS/C1xQ5dzLS4pWImQLCvJb7uloT/U6mddbSILi1raGfdqTLYBmDr30V0aWk48qNJgJLEX/yIXePHD5PdCfatf9MdrCwVtPdzJPysYSdg+NksujS4jraEtSWZav3fX6W0oEhTqb6UltM1sH5MxbVSQvtGNoQfKTBYH360gC7NjE8Z6tzMjvCjhum3HimgQyN9nHiyoyMRp9R89qoPKcua8O+8YMb3ccfCfIOeqwj2UeLrriT8oD4ulZTCrn+L6NKi+rZx5+Yqg20AtkYWVmxT0Y4/WKkdf7Cwxv0621tQXq4lu0DXK6WyUqAFiq+It0UlWsrKtFedCixEXajVi2+PHTtmdL1CocDGxobAwEB5Aa6Z+LjrInJqZrnB+tTMcoJquFD7uFsa3cbHXbdNfqGWfcdKmPiyI9FxWaRmlvNsD1vuutOKMwm6AOflZoGjvQXjBjrw/tI83l2UyyOdbfjlQ1ceGJbB7sOmnzri4WSJ0lJBapZhIy01qwwfN+PH6+NqSWpWWaX0GqyUCjycLUnJLMPHVWkkjW799Xqskx2rx3tjp1KQnFlG2IRkMnLLr75hHfCws9KdrzzDv0VqXgk+TV2uaR9j7vXH3sqStcf0TxxC3Gzo7mrD90cu0vObKJq42/JZr0YoLRUVo13qMw975aXzUmqwPjWvFB+nq883BhjT3Qd7lSVrDxl/6lIfeTheqj85lepPjgYf51pdHio42VqQOL8FKqUFZeVahn+byB9R9aOTpSJuZBur49cRN7LLdHHDyZKUrGt4/Aj06+ZAu8YqOr55bU/6zcXn0ijs1EoDOFJTISio5m2dnHTvcVGpoKwMhg+HP/7Q//zDD8HZGU6e1P3c0hLeew9WrzbtMVyPijJRpS6U4eNivC74uChJzalUJnIuXUsclaRka9h6LJ/RPd3ZHV1ATGoJD7a0p1cHJywr3Ty1bKAiYloINlYW5BeV0/uTeKIT6+9UMg+HyzGz0vnKK8XH6dpusm/FmAlUtIuMtrN8amhnuRlrexi2VQ6cKObFmSWcTtDg7WrB+y86s2+xD3cOTCbTTO0GYyraEvmVrpn5Jfg4Xts7VMZ0CcDe2pK1x/WjP7aezWL0Pf7sPpdNTFYRD4a40OsOdyzryRMbD0el8TiRrcHHxXjnoo+LJanZVa+xV8aJEG8rure04/s9ufSckUATX2s+e9Vb14b6sfajHE3pcjk1VoaDvKpvL/i4Kqtea7P17Wn99bjyOa3+eqyyUjD7ZTdW7civGLWy/2QRBUXlfDjYnQnLM1EAH77ijqWlosq7W4S4GWrVim7Tpg2KS+OSL882UlwxTtnKyop+/frx+eefY2NTtfewuLiY4mLDxoNKpQLpl7luAx625fPx+h7+x97SNVYqTwJTKKquq6zKNpXWvTA5i68nupC0yQeNRsuhU6Ws2qqmXTPdTejla+CG3UXM/0HXa3/0TD5dWlsztI9dnXSyVOS90r+vdrxV018uz1fZZy1ey73jqJo2wxPwcLbk1UedWDvBm7veTCQt59puyurC9Z6vy/qHejDloUB6fXuCtAJ948pCoeBiQQlDfjlLuRYOJRbg52TNO90CbolOlsuM1oFr2K5/ezemPOpPry/PkJZ/az2VhdrFi6vJKyqnzcTTONhY8GALR+Y+60dsWjG7ThZcfeOb5HqP21i9Mba+OgEeSha85kGP95MMnrbVBwMGwOef6//92GO6/9ambOTlQZs2une3PPggzJ2re8ntrl26n/frp3sZ7oABEBWlSzt/vm560hXv1DeLq10Hq6Y3/KECw2vJm98k8+UQf07ObYJWCzGpJSzfmcWg+w1vRE8lldDm3Rhc7C14upMzK4YHcN/UuHrd0QJVr4nXfC1p78aUnn70+uJsvY+ZA8Ls+HyMW8W/H3tX1ylQm2O/Wn3ackA/0uU4EBGVRswPfgx8xJ55aw1HHNYHtf77t/JkSvcgen0fZdCWePP3GL58qgkn3+yoqy9ZapYfTmVQW29TZ/2GGP07Xk/6y+svbWWhgIs5ZQxZmkx5ORyKLcLPTck7vdzN1sky4AEHPn/Ts+Lfj12aPm+8bVwz420rbc1pqtmv0lI3BclCoWD4p/oOuvSccv43PZUlIz15o5cz5Vr4YUc+B88UU1Z/+ifNr341PW5rtepkWbduHe+++y7vvPMOnTp1QqvV8s8///DJJ58wefJkNBoN48aN4/333+fjjz+usv2sWbOYOtXw/SuTJ0+GKfWjp/pWsnFPEQei9J0XKmvdOfRxtyAlQx9VvFwtqjx1uVJKRlnFKJiKbdwsSM3UdwTEJpZx/9AM7GwUONkrSMkoZ/UMV+KSdGnSs8sp1Wg5EWfYYIo+V0rX0LrpQUvPLUNTpr3UI65vjHq5VH1idFmKkafVXi6WlGq0ZOSWXUqjMZqmun3WpLBYS0yyhphkDQdOpnF6WQMGP+LI7DXZ172vG5VeWKo7X46GQ5q9HKyrPJGqrG9rD5Y93YT/fX+S7WcNh4gn55VQWqblytexRF9U4+tkjZWlgtKy+h3V0ws0uvNSadSKl6MVqblXOS/t3Fg2IJj/fX2W7aeMz0mur9LzLtWfSk/qvZyUpObe2I2PVgsxF3Wx6Wh8Ec39VIx/3JtdJ2OvsmXd08cNI3U8+zrihrNh3Lia9k1UeLsqObhQ/94vpaWCbi1tGPGEM6peMZSbqTG4cSMcOKD/9+XBqD4+uhfeXublVXV0S2Vare6LQQBHj+pebjt+vL6T5aOPYPZsWLNG9+/jx3WjY8aPN18nS0WZqFwXnC2rPLW+LCVbYzR9qUZLxqWOg/S8Mnp/Eo/KSoG7gyVJWRpmD/Am7qLhQ4fSMi0xqbp1B2OL6NjIljcfdWfoV3X3fqcbkZ5/KWY6VoqZDlZVRgRW1redG8uea8j/lsXcEjFz419qDpzQVwKV1aV2lptl1XZWDW2ElMyqI2yv1q4oLNLyb2wJTQJubGShqVW0JRwqtSXsrUnNr/mBWt+Wnix7qin/WxPN9tjsKvvtveoEKqUCd1srkvJKmN0jmLhs4y9Zv9nS8zTVxAlllZEYl6VkVx0F7eWs1MWJPN3fPjlLQ2kZBvE/+kIxvq5KrJRQaoZ+yI37CzhwSn/eK8q9q27E92VXK8NXa09X2453rrpfpSWsfc+bYB8l3ccmVYxiuWzbITWNB8Xj7mSBpgxyCspJ/iGIuJT63ZErbk+1mu03Y8YMFixYwODBg2nVqhWtW7dm8ODBzJs3j08++YTnnnuORYsWsW7dOqPbjx8/npycHINl/PjxN3Qg/1X5hVpiLpRVLCdiNSSnlxF2l34EkZUS7munYt+x6i98Ef+WEtbJsCOkx13Gtyks0pKSUY6Lo4KH71axYbcuCJdq4J8TpTQLNLyYNA1Ucr6OAlypBg6eKSasreFc2LC2duyLNn5RjoguIqyt4Xz4Hu1siTxTXPHCsYjoqvvs0a76fV4PhUJRcbG62UrLtBxMzCessYvB+rDGLuw7X31jt3+oB9/8rwkDVp9i06mqL2Lcez6Xxh42Bi/ebOppS1Jucb3vYIFL5yWhgLA7DIe5hzVzZl9c9VNc+rd345vnQhiwIoZNUVVfcFrflZZpOXiukLA7Db/6E3anI/vOmnbEiQJQKetHR3qpBg6eLa4SB64/btgZxI2r2X6kkJbD4mkzIqFi+ed0Ed/vzKPNiASzdbCA7nPLMTH65cQJSE6GsDB9GisruO8+2Lfv+vatUOg7bQDs7KhyrGVlmPX9A6VlWg7GqQlrZfgOprBWDuyr5t0oEWcKq6Tv0dqByFh1lTJRXKolKUuD0hKe7uTEhoM1j0pQKDDbdeJa6GOm4bsywu5wYl9c9bGjf3s3vnk+mAHfxN4yMTNfrSUmUVOxnDhXSnJGGWEdKrWzQm3Yd7yGdlZUMWEdDUd39+how77j1Y9WsraC5kFWJGeYb+SrMaVlWg4m5RHWyHBEVlgjF/Yl1NCWaOXJN32aMuCnk2w6Xf00sWKNlqS8EpQWCp5u4cGG6KovIzeHUg0cjCkiLNRwalBYa3v2nTL+jq2IU4WEtTZM36ONPZEx+jix96Saxj5Whm0oP2uSMkvN0sECl8p9kqZiOXG+lOQMDWHt9NdBKyXc18qGfSeqbxtHRBcT1q5Se7q9XcU2Fe34SmnC2tkZ7PdyB0sTf2seGpdEZl71F8yM3HJyCsp5INQWLxdLNu6vPyNoxX9HrbrG//33X4KMTMoOCgri33//BXRTipKTjX92TqVS1Zt3tigKSrGO199EWV0oQBWdRZmzNRq/+vPJuOsxf3UBE15y4EyChjPxGiYMcqCwSMuqrfoLwIopLiReLGPCYl1Db8HqfHZ/7sHYFx3YsKuIXvfZ8FAnFV1f1Q9T7HG3CgVwKl5D4wAlH73hxKnzGpb/qm+AfvRdPmtmuLL7cAk7DhbzSGcVT3S14f5hdXeBnPtLNivf8SbyTDER0UUMedSJQC8lS3/XXehnDnLD313JwI91bzFf+nsuI5505pMh7ny5OZfOzW0Y/LATz87WP55dsD6b3R/7M/Z/LmyIKKBXZ3seamtL1zH6L7DY2yho7Kd/ihfsY0VoiDWZeeUkpGmwUyl471lXNu4vIDmzDHcnC4Y/7kyAhyU/7jHfuynm/pXIyr5NiUzMJ+J8LkPu8iHQRcXSA7ondTMfDsLfWcXAtacBXQfLt32b8uavseyPz8PbQXfM6tJycot1LYQl+5MZ2cWXBU+EsGhfEk3cbZlwfwAL99XPp7DGzN2RwsoXQoiMLyAiLp8h93gR6GbN0r905WbmEwH4u1gzcKVuJEb/9m58+0IIb/4cz/64ArwdrzgvRfWrQVyTuVvSWflaAyLj1EScLWDIA+4Eulux9E9dnZ35Px/8Xa0Y+IV+2ldooO5GwcHGAk9HJaGBNpRotEQn6W4Wxj3uRWRcITEXS7BWKujZ2pEX73Fj2Lf15z0kc9dls3KMN5Fniog4WcSQR5wJ9FSydJPuxm/mS+74u1sy8JNLcWNTDiOecOaTVz34cksOne+wYXAPJ56do3/CbaWEFoG6J7vWSgX+7kpCQ6x1jdXkUvLVWqLOG96EFRRpycgtr7K+Ppg/HyZMgDNndMuECbovAK1apU+zYoXu/SsTJuj+PW4cREbqOmqsraFnT90Xg4YN02/z66+6d7DEx+umC7Vtq/tU9Ndf39TDq2Lu7+msfD2AyFg1EafVDHnIlUAPK5b+obsZnNnfG383JQMX664DS7dlMqKHO5+84MOX27Po3NSWwQ+48uxCfTnv1NgWf1crjpxX4+9mxZRnvLBQKJizUT/MfUZ/bzYfySMhoxRHGwv6d3Hm/hb2PDLr3E09/us1989UVr4YfEXM9NTFzD2XYuaTAfg7WzFwZRxwKWa+GMybP8WzPy4fb0ddE1Rdqr2lYibA/B9zmfC8M2cuaDhzQcOE550oLC5n1Tb9zdyKCe4kpmuY8IUupiz4KY/dC70ZO8CRDX+p6dXVloc62ND1dX3b46PhLvy6V038RQ1eLpa8/6IzTvYWrNhS/24S5+5LZOXTzYhMyiMiIZchHXwJdLZh6aUvA80Ma4i/k4qBP+u+CtS/lSffPt2MNzfFsD8h12hbolOAI/5O1hxJLsDfyZopDwRhoYA5f9Wfacdzf81g5Rv+RMaoiTilZkiYiy5OhOseQM18zlMXJxbpzsPS8GxGPOrGJy958eW2bDo3s2Vwdxeena9vTy7ZmsXInq4seNmbRZuyaOJrzYQ+HizcpO+IsrdR0NhHP3Io2Mua0IYqMvPLSEi/OT0x89fnMKG/C2cSSzmTWMqEZ10oLNayaoe+03jFO166cn/pq0AV7em+ldrTo/XHX9GOP32pHd/TsB1vaQE/TfShXWMVj09KxtJCgfel0TGZeWUVHVEv9XAkOr6EtJwyOje3YcEwD+aty+H0hZpH1/2n1P/nnreNWnWy3HHHHcyePZsvvvgCa2tdhS8tLWX27NnccccdACQmJuLtXb/mUBpjczyTBi9ur/i316xDAOT0DiZ1dmdzZeuGzPk2H1uVgsVjnXF1tOBAVAk9RmaQf8WwukBvS4MniRH/ltL//SymD3Vk2muOxFzQ0G9CFn9H6QOTs4OCWcOdCPCyJDO3nJ//LOK9JbkGT+zW7yxi6Oxsxg90ZOEYZ07Fa3h6XBZ7j9bdDcTa3QW4O6Uz6TlXfF2VHD9fQs+JycRf1EVdXzdLAq94Kde5VA09JyYz7zUPXn/cmaRMDW8sSeeXvfpGTER0Mf1npTJ9oBvTXnQjJrmUfrNS+fuU/olTh6Yqds7xr/j3vNc8APhmWy6DPkmjrBzuaGDFwId88HCyJCOvjH9OF3Pv20mcOG++gL/2WDrudkomPdgAX0drjqcU0vObKOKzdcfm62RNoIu+E/S1u3yxsrRg8VONWfxU44r13xxMZdCPZwC4kFNCj2VRzHs8mGNvtiMxt5gFe5P4cFf9uam+mrWHMnG3VzLpEX98naw4nqym55LTxGfpyq6vsxWBrvoGzmv3eOnOS9+GLO7bsGL9NwfSGPRd3M3Ofq2t/TsbdwdLJvXyxtdFyfHEInrOjSM+Q1dGfZ2tCHQzHBJ+ZFqziv/vEGzHc11cOZdWQvDbuk9i2qssWPxiAAFuVqhLyjmZXMzzn8ez9u/sm3ZcV7N2dz7ujhZMGuCGr5uS4+eK6Tk5SR83XC0J9NR3op5L1dBzUhLzhlyKGxka3vg8zSBu+LkpOfJpYMW/33nGlXeecWXnMTUPjNM3KG8Vc+aArS0sXgyurrrpRD166Ea9XBYYaDgqxd5elz4gANRq3cttn38e1q7Vpxk5EqZN06Xz8tK9i+Xzz+GDD27esRmzNiIXd4cUJj3tpasLCcX0nH2e+PRLdcFVSaCHvi6cSyul54fnmPeiL6/3cCMpS8Mb3yTzy9/6J/k2Vgqm9/MixMua/KJyNh3J44XPLpBTqD9p3s5KVr4egK+LkpzCco7FF/HIrHP88W/9u7G+ki5mWjLpUT99zFx8Rcx0Mowdr3X11MXMfg1Z3K9hxfpv9qffUjETYM6qPGxVFiwe7YargwUHoovpMSaNfHWldtYVL5qIOF5C/6npTH/FhWmDXYhJ0tBvSjp/R+vbRwGelvww2R0PZ0vSssvYf6KEu4emEJ9a/zqh1h5P07Ul7g/StSVSC+i58jjxOZfaEg7WBDpf0ZboeKkt8UQTFj/RpGL9N4dSGLRO91DHRmnB9AcbEuJqS35JGZvOZPLCz6fIqUedcGv35eHumMqk/3no2pzxxfScGU982uVrh5JAjyuuHRdL6TkjgXmDvHn9EVddm/PrFH7Zr++YuJChoccHujTH5rqQmKlhwe+ZfLhe/4CyQyNbdn6gf8A9b5DuHuubHdkM+tT4Q21Tm7M2G1trBYtHeOjuL04W02N8smG591RSfsXc8YgTxfSfmcr0l65oT880bE+v3VWAu+OldrzbpXb8+/p2fICnkl6ddQ++jy7RT7cFuP+dRHYd0414aRZgxaxBbrg5WnIutZQZP2Qx75dbY8ScuP0otJXf2nYN9u3bx5NPPomFhQWtW7dGoVBw7NgxysrK+O2337j77rtZuXIlKSkpvPPOO9eeGaZePdFtTMtkABSdbp2n/3VF+7cfAIpHYsycE/PSbmkEgGLcX2bOiXlpZ3cFQDHybzPnxPy0izoBoBh41Mw5MS/tilAAFD3Pmjkn5qfdpOv8VNTf2SU3xeXWjKL/cfNmpB7Qrm4JgGLEP2bOiXlpP+0IgKJbvJlzYl7a3brOX8XE3VdJefvTTusGgOLpaDPnxLy0PzcHQPHwf7udDaDd2sjcWbhpFIUzzJ0Fo7R275k7CyZXq5EsXbp04dy5c3z33XecPn0arVbLM888w4ABA3B01M3tf+GFF0yaUSGEEEIIIYQQQtSC9j/+NOYmqvXryh0cHOjWrRsNGzakpEQ31HHHjh0APPnkk6bJnRBCCCGEEEIIIcQtoladLLGxsfTu3Zt///0XhUKBVqtFccU45bKy+jN3UgghhBBCCCGEEOJmqNUHE998802Cg4NJTU3Fzs6O48ePs2vXLjp06MDOnTtNnEUhhBBCCCGEEELUmlZRP5fbUK1GskRERPDnn3/i6emJhYUFlpaWdO3alVmzZvHGG29w+PBhU+dTCCGEEEIIIYQQol6r1UiWsrIyHBwcAPDw8CApSfc1nKCgIE6dOmW63AkhhBBCCCGEEELcImo1kqVly5YcO3aMkJAQ7rrrLubMmYO1tTVffPEFISEhps6jEEIIIYQQQgghaktr7gz8d9Sqk+X999+noKAAgOnTp/P4449z77334u7uzpo1a0yaQSGEEEIIIYQQQohbQa06WR5++OGK/w8JCeHEiRNkZmbi6upq8JUhIYQQQgghhBBCiP+KWnWyGOPm5maqXQkhhBBCCCGEEMJUbtMv+dRHtXrxrRBCCCGEEEIIIYQwJJ0sQgghhBBCCCGEECZgsulCQgghhBBCCCGEqIfk60I3jYxkEUIIIYQQQgghhDAB6WQRQgghhBBCCCGEMAGZLiSEEEIIIYQQQtzO5OtCN42MZBFCCCGEEEIIIYQwAelkEUIIIYQQQgghhDABmS4khBBCCCGEEELczuTrQjeNjGQRQgghhBBCCCGEMAHpZBFCCCGEEEIIIYQwAYVWq5WBQ0IIIYQQQgghxG1KkTnH3FkwSus21txZMDkZySKEEEIIIYQQQghhAvXqxbeKTknmzoJZaf/2A0DBVDPnxPy0TAZAcd95M+fEvLS7ggBQdL5g5pyYlzYiAABF4ywz58T8tGddAVA8edrMOTEv7camACjCYs2cE/PTbgsBQNE1wcw5MS/tXw0AULx8xLwZqQe0X7cBQNEvyrwZMTPtmjsBUPT4b8cJbfilGPHcv2bOiflpv28FgGJ4pJlzYl7axR0AUDwUZ+acmJ/2j2BzZ0HchupVJ4sQQgghhBBCCCFMTF4SctPIdCEhhBBCCCGEEEIIE5BOFiGEEEIIIYQQQggTkOlCQgghhBBCCCHE7UyrMHcO/jNkJIsQQgghhBBCCCGECUgnixBCCCGEEEIIIYQJyHQhIYQQQgghhBDidiZfF7ppZCSLEEIIIYQQQgghhAlIJ4sQQgghhBBCCCGECch0ISGEEEIIIYQQ4nYmXxe6aWQkixBCCCGEEEIIIYQJSCeLEEIIIYQQQgghhAnIdCEhhBBCCCGEEOJ2Jl8XumlkJIsQQgghhBBCCCGECUgnixBCCCGEEEIIIYQJyHQhIYQQQgghhBDidiZfF7ppTD6SRauVyV5CCCGEEEIIIYT476lVJ8sLL7xAfn5+lfXnzp2jW7duN5wpIYQQQgghhBBCiFtNrTpZTpw4QatWrdi7d2/FuhUrVhAaGoq3t7fJMieEEEIIIYQQQogbpK2ny22oVu9kOXDgAO+//z7du3dnzJgxnDlzhi1btrBgwQJefvllU+dRCCGEEEIIIYQQot6r1UgWpVLJ7NmzGTduHLNnz2bDhg2Eh4ebvYNl8quOJP7uTeFuX3YscadFyNX7kPo8YEPUak+K/vIlarUnT91vY/BzBzsF895y4twGLwp3+7L3Kw86NLeqsp87GirZ8LEb2X/6kLvDh4hlHjTwtjTZsdU1238u4jd0JyFd19G02Srs/0gwd5ZMYvJLziT+7E9heAN2zPemRcOqf7vK+nSzI2qFL0XbAola4ctT99pWm3bcc05odwUxb4Srwfrl49zR7goyWCIW+9zw8dTW5MFOJG70pXCnPzs+86RF8DXUjfttiVrlTdEuf6JWefPUfYZ1I+4XH7QRAVWWT992qUhj7OfaiADefs7B1IdYa5PfsCFxrzOFx13Y8b0DLZrUHBZbNLHgp0/tidvphPasK2++pKqSxsEe5r1ny7ldThQed2HvWkc6tKo/8WDYo87EfhmM+qfGRM4NpGuL6ss4QLc7bYmcG4j6p8bEfNGQ1x5xNvh5784O/PNJIFmrGpG/tjGH5wfy/P2OBmkmP+uOdmNTgyV5RYjJj602Jr/gSuLqQAp/a8iOj31pEXQNcaKrPVFfBVD0ezBRXwXw1D12Bj+/t5UNGz/wJnF1INptIfTqYvhzpSXMfsWNY18EkL+xIYmrA1kx1hNf9/pTTgAmv+xE4no/Crf7s2PRNcaO+2yJWulD0Z8BRK304aluVcuXn4clKye6kf67HwV/+HN4uTftml39vJvDsAfcif2wOerPWxM5qSldm9hXm9bHWcn3Q4I4OfMOyr4KZd6z/jXuu18nF7Rft2HdiGBTZ/uGDevhSuyiJqhXNidyVghd77CrMX235nZEzgpBvbI5MQub8NpDrlXSvNnTjZPzGlO4sjnxnzVl7os+qKwMX8To56pk5Qh/0r9qRsG3zTn8YQjtgm2q7KsuTX7BlcQfAin8tSE7PrqOmPBlAEW/BRP1ZdWYADDsCSdiv22A+reGRH7mT9eWhselDQ8xurz9P33M3fGRb5Wf/zDB68YP2gSGPeRG7LxmqJffSeT0xnRtVn2Z8XFR8v3rDTj5UVPKVrZk3vO+NzGnpjWsmyexH7RCvaAdkeOa07VR9W0cHycrvh8UzMnJLSn7tD3znmlQJY3SQsHER305O7Ul6gXtODKhBQ+3cKrLQzCpyS+6kLi6AYW/B7HjE59rqz/32hG1zJ+iTQ2JWuZfpf6Me9aZvz/zI3djEKk/BrJuqhdNA+rnNUMIqGUnS2lpKWPGjOHDDz9k/PjxdO7cmd69e7Np0yZT5++ajX3RgdHP2jPioxw6vpRGSkY52xa542BX/VuU725lxZoZrqzcrCb0uTRWblazdqYrne7UV9qv3nMh7C4VL0zJptWAi4QfKOaPz9zx89SfuhB/S/760oOT5zXcPzSd0OfSmPZ1HkUlt874J0WhhuJmrlyc1MHcWTGZsc86MbqvEyPmZ9LxtRRSMsvY9okXDrY1lIk7rVkz2YOV4QWEDk5iZXgBa6d40qm5dZW0He6wZsgTjhw9W2J0X5sPqPHpnVCx9Hz3osmO7XqMfd6R0c86MOKTLDq+nEpKRhnbFnjWXDdaWrNmmhsrtxQS+mIqK7cUsna6O51a6M9Dx5cv4vNYUsXy0BtpAPy4XV2R5sqf+zyWxKDpmZSXa/l5h7rK7zSHsUNUjH7ZhhFTC+nYO5eUNC3bvnHEofp7KOxsFMQmlDPuIzXJF8uNpvlqpj1hXa144e1CWj2WS/hfpfzxrSN+3uZ/q3vfrg7Mf8WLGWszaDsqnj0n1Gye7E8DD+M3zw29lWya7M+eE2rajopn5o+ZLHzViz6d9Y3IzLwyZvyYSeexCbR+4zzLt+ey/E0ferQ1bCQdP1+Mz4sxFUurkefr9Fivxdh+zox+2pkRn6bTcUSiLk586FtznGiuYs37Xqz8I5/QoRdY+Uc+a9/3ptMd+g43exsFR2NLGPFputF92KkUtGtszbTvsmg3PJE+U1NpGmDFxg/M1xlb2djnHBndz5ERc7Po+MpF3XV13jXE0KnurNxaQOhLKazcWsDaDwxjh4ujgr1LvCjVwKNvp9Pi+RTGfJpNdp7x+mROfTu6MP9Zf2b8lkrbKafYc6aAzW+F0MDNeONepbQgLU/DjN9SOZpQc5wLdLfi475+7D5V9R135ta3sxPzB/owY10abcfFsOdkIZvHB9LA3fhxN/S0YtO4IPacLKTtuBhmrk9j4SAf+nTSd7YO6OrM7Ge9mfpTGs1Hn2Xw54n06+zErGf108xd7C3Y+0EwpWVaHp0VT4sxZxmzMpXswrI6P+bLxvZ1ZnSfSzFhZCIpWWVsm30NMeE9L1Zuzyd02AVWbs9n7XuGMaHvffbMH+rOjFXZtB2WyJ5/i9g8w4cGnvqOVZ9+5w2WQR9f1F0z9xQY/L4vNuUapHttfprpT8R16nu3M/Nf8GXGhou0fe8se04WsHlsw2rLjEqpIC1Xw4wNFzkaX3STc2s6fdu7Mv+ZBszYkkzbWSfYczafza83oYFr1XYjXDrufA0ztiRzNNF4jJj+pB+v3evJyLUJtPjgOEv3pLFuSGPaBNT8QKQ+0F9TM+j4etKla6rPtV9TX0vUXVMnehnUn/ta2/DZhlzuHplE2LspKC0VhH/og52N+dtVtxSton4ut6FadbJ06NCBjRs3snPnTmbMmMHOnTt566236NOnD8OHDzd1Hq/JqP72zPgmn3U7i4iK1TBwahZ2NgoGPFx9QBrV34Ftfxcze0U+p85rmL0in+3/FDOqv+4Oy0YFTz9gw9hFuew5XELMhTKmfplHXFIZw57W34XNGObEpr1FvLsolyOnNcQllbFpbzFpWfWvwVidwvv8yHgrlPweVXvUb1Wj/ufIjJU5rNujJiqulIGz0rFTWTDgoervoEc948S2g0XM/j6XU/EaZn+fy/aDRYz6n+ETBHtbBd+/78GrH2WQVc2NQXGJltTM8oqlunR1bVQ/B2Z8k8e6XZfqxrRMXd3oUf0TplH9HNj2TzGzv83T1Y1v89geWcyofvob6/TscoPje/weG85e0LDrcHFFmit/nppZTq97bdlxqJi4pJvXYK7JqJdsmLFYzbrwUqLOlDNwbAF2tjDgCeONI4DIf8sY+6GaNb+XUmykI9VGBU8/bMXYDwvZ84+GmPPlTF1YRFxCGcMGVB31crON7uXKsj9yWLYtl5MXSnjrqzQS0ksZ1tPFaPqhj7gQn1bKW1+lcfJCCcu25fL1Hzm83Vv/lHrXcTXr9+dz8kIJsSmlLPw1m2PniquMkNGUaUnNLqtY0nPNXw5G9XZmxg9ZrPurkKhzpQz86CJ2KgUDulf/JHJUH2e2HVQze3U2pxJKmb06m+2H1Yzqo3/avOUfNRO/0e3XmNxCLT3GpfDj7gJOXyjlQHQxIz/NoENTlcFNlzmN+p8jM77NZd3uSzF0Robu3NQUO/o6si2yiNnf5eli6Hd5uhjaV38+333OiYSLZbw8K5N/oks4n1LGnweLia0nceFKox/2ZNmeTJbtyeRkcjFv/ZBIQmYpwx7wMJr+fEYJo35IZOW+LHLU1cd8CwV8PySIyRtSiE0z3lFvTqMfc2fZn9ks+zObk4klvLUihYQMDcN6VB2dAjA0zI34jFLeWpHCycQSlv2Zzdc7snn7Cf156tzElr2nCvlhbw7n00rZdqyAH/bl0CFEP5rj3Sc9SMgo5eUlSfwTo+Z8Wil/Hi8gNrW0zo/5soqYsPc6YkJvZ7YdMhITeutjwuinnVm2JY9lW/I4mVDKW0szSEjTMOwJffsiNavMYOnVxZ4dR4uIS9EY/L7CIq1ButxC8z/UG/2oB8t2ZrFsZxYnk4p567tkEjJKGfaQm9H059NLGbUymZV/ZZNzEzvRTG10d2+W7Utn2b50TqYU8dZPCSRklzCsm6fR9OczSxj1YwIrD2SQozZ+3C90cmfmlmQ2R+UQl1HC0j1pbI3OYcxD9acTvjqj+jgxY1W2/po6J03X5qyp/jztpLum/pCjqz8/5Fy6purrxqPjU1kRns+J86Uciy1h0EdpBHkrad/E/O0qIYypdSfLkSNHuPvuuwFQKBS8++677N+/n927d5s0g9ci2M8SXw9Lwvfre8JLSmHXoWK6tK7+ZqlzKyvCDxQbrNu6X7+N0lKBUqmoMiJFXayla6gujUIBj92j4nS8hi0L3Ujd4s3+rz3odd/NHdoqDAX7KvF1VxIeqX9KUFIKu44W0aVl9QG5850qwv8xfLKw9R81Xe403OazUW78HqFm+8Hqn77c38aG1PUBnPrOjy/eccPTxeRfTL+qirrxd6W6cbiYLq1qqBstrQ22Adh6oKjabayU8PzDdnz9W4HRnwN4uVrw2D02LPu1+jQ3U3ADC3y9LAj/S994LSmBXX9r6NKuVq+rAkCpRBc3DEML6mLo2qH2+zUFKyW0b2xD+GHDG//ww4V0ucN4zOp8R9X0Ww8X0qGxDcpq+gK6t7almb81u6MM61ITP2sSl4cQ+2UwP7ztQ7C3eYf6BvtUEyeOFdGlRfUxvHMLG8IPVooTkWq6tLixxp6zvQXl5VqyC8zfQV9t7DhSXHMMrS52XLHNk/fYEnmyhLXT3En91Y9DX3vzyhM1DB8zEytLBe2D7AiPyjNYHx6VR5fGN5bfSU/6kJan4es9mTe0n7pgZamgfYgt4ccMR9iEH82nS1PjHWydm9oSftQw/daj+XQIsa2IE3+dKqR9iC0dG+k6X4O9rOjZ1pHfD+u3e7KDI5GxRax9K4DUL5pxaHYIr3Q33rFTFypiwkETxISD+phgpYT2TVSEH6oUew+qq92vl4slj3WyY9mW3Co/e667A2k/BnH8iwA+etWtxlECN4OVpYL2wbaE/1upzPybT5cmNU8zu5VZWSpoH2hPeLTh3yg8OpcuIbWfFq1SWlCkqXTvUVJe4zSk+qCi7W2s/txZw3WjumvqndXXOWd7XZs6M+/W7aATt7datfiXLVtmdH2bNm04ePDgDWWoNnzcdRUtNdOwYZqaWU6Qb/VPBH3cLY1u43NpTnx+oZZ9x0qY+LIj0XFZpGaW82wPW+6604ozCbpK7eVmgaO9BeMGOvD+0jzeXZTLI51t+OVDVx4YlsHuw/XvCdV/gY+b7m9Y5e+bVUaQd/XF3sfNktQsw4CdmlVWsT+Aft3taNfUmo6vJVe7n80H1Py4s5DzqRqCfZVMe9mFP+d5035IMiU374FcRVlOzax0TJllBPnUcB7cLY1u41PN+yKeus8WFwcLvvm9+g6UgT3tyCvU8svO+jFVyMdD1yhNTa9URtK1BPnXvkMsvwD2HdIwcYQN0TEFpKZrefYJa+4KteTMOfPePHs4WaK0VJCabfhUNDWnDB8X4+XBx0VJao7hjUFqtgYrpQIPJ0tSLtUXJzsLEpeHoLJSUFauZfjSi/xxRL/dgVNqXpxXzOmkErxdlLzf1419cxpw54hzZJpplFdFnMiuWudrjBOulqRmVTqHWRp8XGvfiaayUjD7FTdW/ZlPXj14Kq2PocbOTQ3XVTdLUrMqx91ygxga4qdk2FMOzF2Tx8xvc+nUwpqFo1woLtWycovxkT/m4OF4qb7kGAbt1NxSfJwdq9nq6ro0tmfwvW60mXLqRrNYJyriRE7lOKGpPk44K42mt1Iq8HBUkpKtYc2+XDydlPz1QUMUKLBSKlgcnsmHG/RT6kK8rBkWZs3c3zOYuS6dTo1tWTjIh2JNOSt355j+YCsfx+VyX7kdkF1GkFftY0LFOTXWvnA1Xp8GhjmQV1jOL5VGw33/Zz5xKRpSsjS0bGjNrJfdCG1kTY9xKdd2kHVAX1eMlBnn2/e9GR4OSt1x5xmJEU61P+6t0TmM7u7N7jN5xKQX82AzJ3qFumCpqN/TKi6XZWPl/OrX1GuvGwBzh7qx598ios7dxEb17cD8zYv/jFrfSaxcuZJ77rkHPz8/zp/XzaufP38+W7Zsueq2xcXF5ObmGizFxcVX3e6yAQ/bkrfTp2KxUuqCjrZSwVEoqq6rrMo2lda9MDkLhQKSNvlQ/Jcvb/SzZ9VWNWVlukQWl+Ldht1FzP+hgKNnNHz4bT6//VXM0D63b+99fTPgIXvyNjeoWKwuxXLTlAlFxboAT0sWjHTj+enpFNfQf7Z2RyGb9uuG2P+2T82jYy/StIEVj91dt/NpB/SwJW+7X8VS43m4yr6uVjeuNPhxezbvLyI5vfqb5ZefsOf7rYU1nre6NOBJa/KOulQsVla1jxtX88LbBbq4sc+F4hMuvPGiilW/llBm/gEKQDV/2xrTG/70cjvvytV56nLajDpPxzHxvPddBnNf9uS+lvryvuVQIb9E5HP8fAnbjxby2AeJAAzsfvNe5jeguwN5GxtWLDd07aj0b4VCgbaWrRelJax+zwsLBQxfZPwdLnVtQJgdeeH+FUvFuamU7mplBa4eOyws4NDpEt77IocjZ0r5YkMBX24sYNhT9fMprdG/dS1jhIONBd+9GsirKxLIyK/fT2Cvt15UPU+G+7mvhR3v9fZg+LJk2o2LoffH8TzezoH3++inVVhYwKG4It5bfZEj54r44o8svtyexbAw41NObtSA7g7kbWhYsVhZ1lDur7ftYCQmXM+1+OVHHPn+z3yKSw1TfLU5j+2H1USdK2XNzgKemZZKWDs72jaufnTqzWL8+G7/uzqjf/sbaEi8+WMCZ9KKODm5JSUL2/Npv0CWR2RQdqONExMb0N2evF+DKpbqr6lXj5nG2yXGN/p0pDutQ6x5doZ53nUoxLWo1WO3JUuWMGnSJEaNGsWMGTMoK9M1FFxcXJg/fz69evWqcftZs2YxdepUg3WTJ08GhlzT79+4p4gDUfo7NZW1rlL7uFuQkqG/i/FytagykuFKKRllFaNgKrZxszB4chebWMb9QzOws1HgZK8gJaOc1TNcK94pkZ5dTqlGy4k4w9776HOldA2VeYI3y8a9hRyI1nfUXf5agY+7BSlX/D29XKr2ll8pJdNw1ApcKkeXtmnfzBpvN0sOfqF/C75SqaBbqIoRvR1RhcVTbqTIpWSWcT5VQ5MAK6DuRnJs/KuIAydSK/6tPw+WlepG1ZEqBvnNqDpqxcvN+DaBPpY81FFFn/EZ1e6va6g1dwRZ0e998w2N37i9hANH9fVUdak96uNpQUraFWXEXVFldMv1io0v5/4B+djZgpODgpQ0LasX2BOXYN5elvTcMjRl2iojLrycLauMbrksJbvq02svZyWlGi0ZVwzT1WohJln3ROloXDHNA6wZ/4wbu44nGt1vYbGWf88X08Tv5t0YbIwo4MBJ/VSWivrhanl9cSKrrOo5vMo21VFawtr3vQn2UdL9nWSzjWLZ+JeaAyeuvK7q/uvjZix21HBdzSzDx63SdfWKGAqQnFHGiUpPH6PPl/L0/fXrpY7peZfqS6Un8V6OSlJzjdeXq2nkqSLYU8Wvb+i/rHX5YU3pl6E0mxBt9ne0VMSJyvXeqepolctScjT4OFdNX6rRkpGv22ZaXy9W7s5h2Z/ZABxPKMZeZcEXQ/yYsS4NrRaSszScSDR86BadWMzTd9VNZ+x1xYTsq8QEt+pjQsU5rdy+qCZudG1pwx0NrOl3DTeRh86UUFKqpYm/FYereRF/XauoK9dRZm4H6fka3XE7GYkRebU/7vR8Db0/j0GlVOBuryQpp5TZT/kTl16/RsdvjCjkwEn9Nb6i/rhVrj8WV7+mVml7Vx0VCbBwhBtPdraj2+hkEtPrd0e1+G+r1UiWRYsW8eWXX/Lee+9haamvFB06dODff/+96vbjx48nJyfHYBk/fvw1//78Qi0xF8oqlhOxGpLTywi7Sz93z0oJ97VTse9Y9QEp4t9SwjoZdoT0uMv4NoVFWlIyynFxVPDw3So27NZdlEs18M+JUpoFGl5YmgYqOZ9y+15Y6pt8tZaYRE3FcuJcKckZGsI66BvtVkq4L9SGfcerHzUVEVVssA1Aj4627IvSbbP9YBEtX0qizSvJFcs/J4v5/o8C2rySbLSDBcDNyYIGnkqSa+jYMIUqdSPuUt3oqC/nVkq4r62Kff/WUDeOlxhsA9Cjk43RbQY9Zs/FrHJ+31f9+2kGP2FPZHQJx86ab1hnfgHEnC+vWE6cKSf5Yjlh9+jrrpUV3NdJyb5Dpqm7hWpISdPi4qTg4XuVbPjDvA2kUg0cPFtEWBvDUXZhbezYd9L43y/iZNX0PdraEXm2CE0NxVmhoMqnWa9krVTQPMCa5MybFyfz1VpikjQVy4nzl+JE+0pxorUN+05UX54jThQZbAPQo70t+05c+4hM0HewNPG34qF3k802bQqMxNCK2FHputpGVXMMPV5isA1cih1XbLP332KaBRrelDRtYMX5lPrVYC4t03LwfCFhLQynBoXd6ci+s7V7t9TJ5CJaTjxJmymnKpaNR3LZcTKfNlNOkZBp/qHvpWVaDsaqCWttOLIorLU9+04bn84VcVpNWGvD99T0aO1AZKy6Ik7YqSwor9SHWFauRaHQPbUG2HuqkGa+hh2vTX1VnE+rm/NSbUxoV4uY0K76mFCqgYNniqukCWtna3S/gx9xJPJ0Mcdir37NuLOhFdZWijpvX9SktEzLwTg1YS0rlZlWDuw7U3+mAJpaaZmWg/EFhDU37AQMu8OJfbE3/tWwYo2WpJxSlBYKnm7jyoZj2Te8T1O6rvoTVcN1o7r6E2VYNxaNcKdPV3u6v5PMObnHqh1zf0XoP/R1oVqNZImLi6Nt27ZV1qtUKgoKrt7wUKlUqFSmHeUxf3UBE15y4EyChjPxGiYMcqCwSMuqrfpRAyumuJB4sYwJi3UvsVuwOp/dn3sw9kUHNuwqotd9NjzUSUXXV/XDtXvcrUIBnIrX0DhAyUdvOHHqvIblv+ovGh99l8+aGa7sPlzCjoPFPNJZxRNdbbh/WPVP9usbRUEp1vH6C4LVhQJU0VmUOVuj8at/LyS8FvN/zGPCc86cuVDKmQsaJjzvTGFxOav+0JfRFRPcSUwrY8KX2QAs+CmP3Qu9GfusExv2FtLrHjseam9D1xG6uc75ai1RcYaNvQK1loyc8or19rYKprzkzM+7C0nOKKOhj5KZr7qQnlPGut03v7Exf00+EwY6ceaChjMJGiYMdNLVjXB9XlZMctWdhyW6l7ctWJvP7sWejH3ekQ171PS615aHOqro+prhZyIVChj0mB0rNhVQVk37ztFOwf+62zJmUd3Pp79e878pYsIwG86cK+fMuTImDLOlUA2rftU3bFd8ZEdiajkTPtZd7K2soEVjXeeytZUCf28LQptb6jq4zutuknvcq0ShgFOx5TQOsuCjd205FVvO8p/N/xRq7oYsVr7lS+TZIiJOFjHkYWcCPa1YujkbgJkveuDvpmTgfF2ZX7olmxGPufDJy558GZ5D5ztsGPyQM89+rH8n0bhnXIk8W0xMcinWSujZwZ4XH3Bi2BL9qKqPBnnw698FxKeX4uWseyeLk50FK/6s+lLHm2n+uhwmPOvCmcRSziSWMuFZVwqLtaz6Ux8PV4z1JDFdw4SvswBYsC6H3XP9GNvPmQ37CunVxY6H2tnS9a2kim3sbRQ09td3JAT7WBHayJrM3DIS0sqwtICfJnnTrrGKxyemYGmhwPvS/PPMvDJK60H7cf6PeUx44YrY8aKj7txcGTved9PFjs919XvBj3ns/tSLsc9dETs62NB1uP6J/Lw1+exb6sX4FxxZ+6eaTi2sGfKkPUPmZN30Y7yauVvTWPlqIJHnComIKWDIfe4EulmxdKeunTDzaV/8Xa0Y+FV8xTahDXQ3Cw42Fng6WBLawJaSsnKik4op1miJSjS8cbj8eeLK681p7u8ZrBzhT2SMmogzhQx50I1ADyuWbtP9jWY+64W/mxUDP9M9xV66LZMRD7vxyQvefPlnFp2b2DG4uwvPLrhQsc9fD+Yx+jF3Dp9Tc+CMmsY+1kzr58XGyLyKzpd5mzLY90EI45/yYG1ELp0a2zLkQVeGfJlUJY91pSImJF2KCf2NxIR3PEnMuCImrM9h9yd+jO3rzIaIQnp1tuOhtrZ0Ha3P99yfc1g51ovI0yVEnChiyGNOBHopWfqb4YuVHe0U/K+bPWM+r9qGDPFV8lx3Bzb9XUh6bjktAq345DV3Dp0pZm+UecvP3M3prBwWQGTcpTLT3Y1AdyuWbteNYJ3Zz1tXV5bqy0RokK5D1sHGAk8nJaFBNpRotEQnXl+HtTnN/TOVlQODiTxfQERcAUPu8STQ1Zqle3TtpZm9/PF3sWLginMV24Re+hSzg8oCTwcloQG2uuNO0f0NOzW0x9/FiiMJhfi7WDPlMT8sLBTM2Wa+9+5cq/m/5DJhgLP+mjrARdfmvLL+vOtBYnoZE5Zdqj+/5LJ7nm/Va+oofTvjszfcGdDdnl6TLpJXqK24XuYUlFf5QIkQ9UGtOlmCg4M5cuQIQUFBBus3b95MixYtTJKx6zXn23xsVQoWj3XG1dGCA1El9BiZQf4VQ68DvS0NRhpE/FtK//ezmD7UkWmvORJzQUO/CVn8HaW/iXZ2UDBruBMBXpZk5pbz859FvLck1+AJ7vqdRQydnc34gY4sHOPMqXgNT4/LYu9R899QXSub45k0eHF7xb+9Zh0CIKd3MKmzO5srWzdkzg+5ujLxlhuuDpYciC6mx9sXyVdfUSa8lIZlIqqY/h+kM32wC9MGuxCTpKHflDT+jr72v2VZGbQKsebFhx1wcbAgOaOMHYeL6Dcl3eB33yxzvsvTnYe3XXV140QJPUalVaoblc7DvyX0n5TJ9NecmDbEiZhEDf3ez+DvE4bn4aGOKoJ8lXz9W/WdR/3D7FAo4Ifw+vc0a84XxdjaKFg81Q5XZwUHjmro8VIe+Vf0FQf6WRicGz8vC478qn9q9c6rNrzzqg07D5TywHO6RoSzo4JZb9sS4GNBZraWn7eW8N4najT14MZ57V/5uDteZFI/d3zdLDl+voSeHyQSn6bLnK+rJYGe+kvDuVQNPacmMu8VT15/zJmkzDLe+PIiv0ToG0z2KgsWD/UiwF2JukTLyQslPD83mbV/6dMEuCv54W1fPJwsScstY/8pNXe/k1Dxe81lzpocbK0tWDzSQ1c/ThbTY1xy1ThxRdWNOFFM/xkXmf6SK9MGuhGTXEq/Gan8fVJ/Y9ChqYqdn/hV/HveMHcAvgnPY9BHaQR4KunVRdeBffTzAIM83T8miV3HzH/DPef7S7Fj9OXYUUyPt9IMz03l6+rxEvpPyWD6q85Me8VZFzsmGcaOyJMl9J6QzqzXnJn0kjNxyRpGLcxm1bb6FyPW/pONu4Mlk570wddZyfHEInrOjyU+Q9dO8HW2ItDNcOTFkanNKv6/Q0M7nuvsxrn0EoLHnripeb8RayNycXe0ZNLTnvi6KjmeUEzP2fHEp186bhclge76TsRzaaX0nH2eeQN9eP1hN5KyNLyxPIVf/tZ3IEz/JQ0tML2froMmLVfDrwfzeW+1vjM2MqaI3p/EM+tZbyY97UlcWimjVqSw6q+b10k/Z20OtioLFo+4IiaMv4aYMLPmmLB2VwHuThlMes4FXzelLva+n0L8RcMY2P9+BxTADzuqjoQo0Wh5sK0tb/Z2xsHGgoQ0Db//XcjU77KqHUl7s6zdn6OrK7298HVRcvxCMT0/OndFmbEyKDMAR2Y2qfj/DiF2PHePC+fSSggeVT9fCm3M2oNZuNsrmdTTD18nK44nq+m5+AzxmbqY5+tkRaCr4YPlIxPurPj/DkH2PNfJnXMZxQRP1M0GsLFSMP0Jf0I8VOQXl7EpKocXVsRV+8nn+mTOmhzddeMNd139iS6mx7iUmtveJ4rpP/0i0we5Mu0lV2KSSuk3/aJB/Rn+pK7dtWuufro+wEtz0lgRfuOjhoQwNYW2Fm9mWr58ORMnTuSTTz5h8ODBfPXVV8TExDBr1iy++uor+vfvX7vMdLp5TyrqI+3fuga5gqlXSXn70zIZAMV9582cE/PS7tJ1ZCo6X7hKytubNkJ3E6poXP+edN9s2rO6z5kqnjxt5pyYl3ZjUwAUYbFmzon5abfp3u+h6Jpg5pyYl/avBgAoXj5i3ozUA9qv2wCg6Bdl3oyYmXaN7mZW0eO/HSe04ZdixHNXn9J/u9N+3woAxfBIM+fEvLSLOwCgeCjOzDkxP+0fwebOwk2juDDP3FkwShvwlrmzYHK1GskyaNAgNBoNY8eOpbCwkAEDBhAQEMCCBQtq3cEihBBCCCGEEEKIOiAzq26aWnWyqNVqnnvuOV599VXS09OJjY1l7969BAQEXH1jIYQQQgghhBBCiNtQrb4u1KtXL7799lsAlEolTz75JHPnzuWpp55iyZIlJs2gEEIIIYQQQgghxK2gVp0shw4d4t577wXgp59+wtvbm/Pnz/Ptt9+ycOFCk2ZQCCGEEEIIIYQQN8Dcn2r+D33CuVadLIWFhTg6OgIQHh5Onz59sLCw4O677+b8+f/2i0qFEEIIIYQQQgjx31SrTpbGjRuzfv16EhIS2Lp1Kz169ADg4sWLODk5XWVrIYQQQgghhBBCiNtPrTpZJk2axNtvv03Dhg2566676Ny5M6Ab1dK2bVuTZlAIIYQQQgghhBA3QFtPl9tQrb4u9Mwzz9C1a1eSk5MJDQ2tWP/ggw/Su3dvk2VOCCGEEEIIIYQQ4lZRq04WAB8fH3x8fAzWderU6YYzJIQQQgghhBBCCHErqnUnixBCCCGEEEIIIW4Bt+mXfOqjWr2TRQghhBBCCCGEEEIYkk4WIYQQQgghhBBCCBOQ6UJCCCGEEEIIIcTt7Db9kk99JCNZhBBCCCGEEEIIIUxAOlmEEEIIIYQQQgghTECmCwkhhBBCCCGEELcz+brQTSMjWYQQQgghhBBCCCFMQDpZhBBCCCGEEEIIIUxApgsJIYQQQgghhBC3M/m60E0jI1mEEEIIIYQQQghxS1i8eDHBwcHY2NjQvn179uzZU2P677//ntDQUOzs7PD19WXQoEFkZGTUWf6kk0UIIYQQQgghhBD13po1axg1ahTvvfcehw8f5t577+XRRx8lPj7eaPq//vqLF198kcGDBxMVFcWPP/7IP//8wyuvvFJneVRotVoZOCSEEEIIIYQQQtymFGcXmTsLRmkbj7yu9HfddRft2rVjyZIlFeuaN2/OU089xaxZs6qk//jjj1myZAkxMTEV6xYtWsScOXNISEiofcZrICNZhBBCCCGEEEIIUa+VlJRw8OBBevToYbC+R48e7Nu3z+g2Xbp04cKFC2zatAmtVktqaio//fQTjz32WJ3ls169+FbxSMzVE93GtFsaAaC477yZc2J+2l1BACiYauacmJeWyQAoep41c07MS7upMQCKh//bMQJAu/VSnJAyAYDi7Qgz58T8tB93BkDR94SZc2Je2rUtAFC0TTFzTsxPe9gHAMUD58ybETPT7mgIgGJ4pHkzYmbaxR0AUHQzPpT+v0S7OxAAxbfrzZsRM9O++BQAilW/mDcj9YB2QB9zZ+E/r7i4mOLiYoN1KpUKlUpVJW16ejplZWV4e3sbrPf29iYlxfj1v0uXLnz//ff069ePoqIiNBoNTz75JIsW1d3IHhnJIoQQQgghhBBC3M609XOZNWsWzs7OBouxaT9XUigUhoem1VZZd9mJEyd44403mDRpEgcPHmTLli3ExcUxdOjQazlrtVKvRrIIIYQQQgghhBDiv2H8+PGMHj3aYJ2xUSwAHh4eWFpaVhm1cvHixSqjWy6bNWsW99xzD++88w4ArVu3xt7ennvvvZfp06fj6+trgqMwJCNZhBBCCCGEEEIIcdOpVCqcnJwMluo6WaytrWnfvj3btm0zWL9t2za6dOlidJvCwkIsLAy7PSwtLQHdCJi6ICNZhBBCCCGEEEKI25nW+HSaW83o0aN54YUX6NChA507d+aLL74gPj6+YvrP+PHjSUxM5NtvvwXgiSee4NVXX2XJkiU8/PDDJCcnM2rUKDp16oSfn1+d5FE6WYQQQgghhBBCCFHv9evXj4yMDD744AOSk5Np2bIlmzZtIihI9+GU5ORk4uP1L/p+6aWXyMvL49NPP2XMmDG4uLjQvXt3PvzwwzrLo3SyCCGEEEIIIYQQ4pYwfPhwhg8fbvRn33zzTZV1I0eOZOTIkXWcKz3pZBFCCCGEEEIIIW5ndfP6EWGEvPhWCCGEEEIIIYQQwgSkk0UIIYQQQgghhBDCBGS6kBBCCCGEEEIIcTuT6UI3jYxkEUIIIYQQQgghhDAB6WQRQgghhBBCCCGEMAGZLiSEEEIIIYQQQtzOtApz5+A/Q0ayCCGEEEIIIYQQQpiAdLIIIYQQQgghhBBCmIBMFxJCCCGEEEIIIW5n8nWhm0ZGsgghhBBCCCGEEEKYgHSyCCGEEEIIIYQQQpiATBcSQgghhBBCCCFuZ/J1oZtGRrIIIYQQQgghhBBCmECtO1mysrL4+OOPGTx4MK+88goff/wxmZmZpsxbtYY97kTsN4GoNwYTuSiArnfa1Ji+WysbIhcFoN4YTMzyQF7r6VQlTZ977In6vAFFG0OI+rwBT3WxN/j5vS1t2DjFh8Tvg9BuaUSvznZV9jH5eVeiv2xA/vpgMn9syLZZvnRqprqxg62lyS85k/izP4XhDdgx35sWDa2uuk2fbnZErfClaFsgUSt8eepe22rTjnvOCe2uIOaNcDVYv3ycO9pdQQZLxGKfGz6em8n2n4v4Dd1JSNd1NG22Cvs/EsydpRsy7DEnYr8OQr0+hMgF11BfWtoQuSAA9foQYpYFVakvLQKt+ek9H+KWB6Hd1Jg3ezkb3Y+fuyUr3/YmfXUwBb+EcHhRA9o1rtv6MPl5VxJXBVG4MZgdc/xoEXQN5b6rPVFfNKDo1xCivqha9+FSzFkRiPrXYCI/DaBry6rnsKbfHeStRLu1kdHlmXv1v6+JvxXrp/iQtrYhOb8E89dcP+4PrfnvVRvmKBNDezpx9LMG5PwUQs5PIez7JIBHOlSNo+Y2rIs3sRPaop51F5GjWtE12LHatL1buhE+pDkXp3QgZ3pH9o1oSY+mxusDQL827mg/7sy6l5rVRdZvyLAersR+2hj1d3cQOTuYrnfU/Lfp1tyOyNnBqL+7g5hFjXktzPBasGNyENq1Laosv41rUJHGwcaCeQO9OfdZYwq/u4O90xrSoZHpy7spTH7NgcRwTwojvNnxpRstQmoeCNwiRMlPH7sQ97sn2sM+vDmg6vkc97I9f3/nTu5fXqRu92TdXBeaBlnW1SHUyuSBLiT+GEDhlkB2zPO59rbEcj+KtgYRtdyPp7oaHvvQJx05+pUfOb8FkvNbIPs+9eGRTvr2htISZg9x5dgyP/I3BZL4YwArxnvg615/zs2wbp7EftAK9YJ2RI5rTtdGDtWm9XGy4vtBwZyc3JKyT9sz75kGVdIoLRRMfNSXs1Nbol7QjiMTWvBwi6pt1fpg8iBnEn/xo3BbADsWeF1bmbjPlqhvfSn6owFR31ZtX04e5Ix2d6DBkrzO3yBN7262bPnYk7SN/mh3BxLa+Oq/92YZ1iyY2N5hqJ97gsjH7qerl/s1bdfF043S55/k8OMPGKxXKhRMbN2Ms5f2eeTxB3jYz6susm5yw5qEEPvkw6j79SLykQfo6ln9ubjPywPtgD5VlmZO+vrUwtmRn7reRdyTD6Md0Ic3mzW6GYchxA2rVSfLrl27CA4OZuHChWRlZZGZmcmiRYsIDg5m165dps6jgb7d7Jn/mgczVmfR9vUL7DmuZvN0Xxp4Gm/wNPRWsmmaL3uOq2n7+gVmrsli4TAP+tyjv7G5u7mKNRO8WflnHqHDE1j5Zx5rJ3gbdJDY21hwNK6EEYvTq83b6QuljFicTquhCXR9O5FzqRrCZ/ri4XxzBwyNfdaJ0X2dGDE/k46vpZCSWca2T7xwsK1+iNjdd1qzZrIHK8MLCB2cxMrwAtZO8aRTc+sqaTvcYc2QJxw5erbE6L42H1Dj0zuhYun57kWTHdvNoCjUUNzMlYuTOpg7KzesbzcH5g/xZMaaLNqOTGBPVBGbP/Crub584MeeqCLajkxg5tosFr7maVBf7FQKYpNLGbc8g+RMjdH9uDhYsPfjAErLtDw6KYkWQ+MZ81U62flldXKcAGP7ujC6jwsjPkun48hEUrI0bJvlV3O5v1z3t1+q+9vzWPueYd3ve58984d6MOOHLNoONx5zrva7E9I0+PQ/Z7BM+jaTfHU5m/8prNjP79N8UFpA93eTaD/iAkdiSvjtA1+8XU13c2GuMnEhXcO45Rl0eDOBDm8m8OfRQjZM9KVFYNUYYy59Q92Z/2RDZvyRSNt5x9gTm8fmV5rTwMV4HruFOLHtdA49l0XTfv6/7IjJ4deX76CNX9Ub6kBXaz5+PIjdsbl1fRjXrW9nJ+a/5MOMX9Jp+24se6IL2TwhkAbu1ZQJTys2jQ9kT3Qhbd+NZea6dBYO8qHPXfoOqT4fJ+Dz6qmK5c7RMWjKtPwYoT/+r4b6Etbanhc+TaLVmBjCjxXwx8Qg/Fzr10zmsS/ZM/p5O0bMzqXj8xmkZJSxbakrDnbVxxY7G4i9UMa4hXkkpxmPe/e1s+azNYXc/WImYcOyUFpC+BI37Gzqx3Dusf2dGP0/J0YszKTj0GRdW+Ij75pjagsVayZ5snJbAaGvJLFyWwFrJxu2JS6kaRj3ZRYdhibRYWgSfx4uYsN0/c26nY2Cdk2smbYym3avJdFnUhpNA6zYOKN+3GT2be/K/GcaMGNLMm1nnWDP2Xw2v96EBq7G44RKqSAtX8OMLckcTVQbTTP9ST9eu9eTkWsTaPHBcZbuSWPdkMa0Caj+YZc5jB3gyOi+joyYn0XHIam6MjHX89ral1sLCH05mZVbC1g71aNK+/J4bAk+T12oWFq9lGzwc3sbBXv/LWbc59l1cWi11rehP/M7tGLGv6dp+9sO9qRmsPnBzjSwr/lv52Sl5Nuu7dmeklblZ9PbNue1pg0Z+fcxWmzYztLTcay7/y7auFXfiV8f9A30Z3671syIOkXbzX+y52IGm++/hwZ2NZ+Lpr+G4/PL7xXLmbz8ip/ZWSqJzS9g3NEoktVFdX0Itz+ton4ut6Fa3f2//vrr9O3bl7i4OH755Rd++eUXYmNj6d+/P6+//rqp82hgdB8Xlm3NZdmWPE4mlPLW5xkkpGkY9rjxHv+hjzkRf1HDW59ncDKhlGVb8vg6PJe3n3GpSDPqKRe2HVIze002py6UMntNNtuPqBnVWx/MtkQWMnFFJuv2FlSbtx925rP9sJq4FA0nzpcy+ot0nO0taR18c0ezjPqfIzNW5rBuj5qouFIGzkrHTmXBgIeqPqGv2OYZJ7YdLGL297mcitcw+/tcth8sYtT/DM+rva2C79/34NWPMsjKKze6r+ISLamZ5RVLdenqq8L7/Mh4K5T8HlWfNt1qRvd2YVl4Lsu25urqyxfpuvrymPEL9dCezrr68kW6rr5szeXrbbm83Uf/lDryTDFjv85gze58ikuNfwvu3WdcSUjT8PK8i/xzupjzFzX8eVRNbIrxG3BTGPWUMzNWZ7FubwFR50sY+PFF7FQKBjxQ/UiEUb2vqPsJxut+lZiztGrMudrvLi+H1Kwyg6V3F3vW7MqnoEh3Dt2dLGjib83stdn8G1fC2aRSxn2dgb2NBXcGma4jwlxl4re/C9kcWciZxFLOJJby/reZ5BeVc/cd5hntZ8zo+3xZ9vdFlv19kZMX1by18RwJ2cUM62x8NN5bG8/x0c4kIhMKOJtexHubEziTXsQTd7oZpLNQwPcDmjA5/AKxGfWvkTj6cXeW/ZnFsj+zOZlYwlsrUklIL2VYDzej6Yf2cCU+vZS3VqRyMrGEZX9m8/WOLN5+Qv/EMqugnNScsoolrLU9hcXl/Lhf18liY6Xg6bucGPvdRfZEFxKTWsrUH9OIu1jKsB6uRn+vuYwaYMeMZQWs+7OYqBgNAyfmYGejYMCj1Y+6iTyhYez8PNZsLaK41HiaR0dkseJXNSdiNRw7rWHQlByCfC1p36J+dDKNesaJGd9ls25PIVHnShk4Ow07m2toS0Sqmb0qRxdTV+Ww/VARo57Wx8vfItRsPqDmzAUNZy5oeH9ZNvnqcu5uoYsFuQVaeryTyo87CzmdoOFAdDEjF2bQoZmKBl7mH80yurs3y/als2xfOidTinjrpwQSsksY1s3TaPrzmSWM+jGBlQcyyFEb73B7oZM7M7ckszkqh7iMEpbuSWNrdA5jHqpfI4FH/c9J177cfal9OTND174Mq6FM/M+RbZHG2peG12ZNGQZtx/Qcw7bjd+GFTFuRyx8H61cMHd28EcvOnmfZ2fOczMnnrch/SShQM6xpcI3bfX53G1bFXSAiLavKz14IacDMf0+zOTGVuPxClp4+x9aki4xp0biuDsMkRt/RhGWx51gWc46TuXm8degYCYWFDGsSUuN2F4uKSb1iKb+iGRGZmcXYI8dZc/4CxWV196BOCFOrVSdLTEwMY8aMwdJSf7GztLRk9OjRxMTEmCxzlVkpoX0TFeGHDJ8EhB8qpEtz442dzs1tCD9UaLBu60E1HZqoUFpeTqMykqb6fV5rXoc86kR2fhlHY4trvZ/rFeyrxNddSXik/hyVlMKuo0V0aVn9zUznO1WE/2N4Xrf+o6bLnYbbfDbKjd8j1Gyv4SJ3fxsbUtcHcOo7P754xw1PF3n1jzlYKaF946plO/zwVerL4ap14cr6ci2evNueyDPFrB3vQ+qqhhxa1IBXHq67oc/BPpfK/UF93ktKYde/RXRpUX097txcZbANwNbIwoptKmLOwUox56A+TW1+d7vG1rRtrGLZVv1T/Yzcck6cL+HFhxyxUymwtIDXHnMiJVPDwTOmiSHmLBNXsrCAft0csLexICK6fjSYrSwVtPd3IPx0jsH68NM5dGlYfUfdlRQKcFRZkllo2Jk4KSyAtHwNX/9d/0b1WVlC+xAbwo8aPkAIP5ZPl2bGnz52bmJL+LF8g3VbjxTQIcS22jIxuLsLq/flUlisaz0rLRUoLRUUVeqUU5eUX3Wq0s0U7G+Jr6cl4RH6OlhSCrsOltAl1LSjsJwddNfKzBzjHZU3k74toa+fFW2JGqYXdm6hMtgGLrcljG9jYQH9HrDXxYKo6uOcs70F5eVasvPN+9DGylJB+0B7wqMNR6SFR+fSJaT6KUNXo1JaUKQxUhdqmIZ0swX7WuLrbkn4P0bKRMvq64KufVmpTPxdtU3aJEBJ4i9+xK7x44fJ7gT7mr9D7WqsLBS0d3chPMkwtocnX6SLp/FOaoCXGgXSyNGeqUdPGv25ytKSojLDsq4uK7vmaUjmYGWhoL2bC+HJlc5FykW6eFR/LgAOP9qdpN49+aN7V+738qjLbApx09TqcUm7du2Ijo6mWTPDeeXR0dG0adPGFPkyysPJEqWlgtQswwZsalYZPm7Gg7GPqyWpWWWV0muwUirwcLYkJbMMH1elkTS69dfrsU52rB7vjZ1KQXJmGWETksnIvXmNgsvnITXT8HemZpUR5F398fi4GTtPhue1X3c72jW1puNryZU3r7D5gJofdxZyPlVDsK+SaS+78Oc8b9oPSaakmqd5om5U1JdsY2X7OupLdpmuvjhZkpJ1bU8RQnyUDHvMibnrspm5JpNOzWxYONSD4lItK//Mq90B1aCi3Bspw0FeNZR7V2XV85Otr/v6c6gxksay1r978CNOnDhfQsQJw5uKsPFJbJjiQ976YMq1un088l4yOQWmiSHmLBMALRtaE/FJADbWCvLV5fSelkx0Qv0IDB72St25yTOcBpmaV4qP47XN/R9znx/21hasPaqfVtqloSODO3nRZu4xk+bXVDycLh13TqUynlOGj4vx8uvjoiQ1p1KZyLl0XXVUklKpvnRsZEOrQBsGL0mqWJdfVM6+U4VMfNqD6MRiUrM1PNvVmbsa23ImxfhUVHPw8dB1fFS5pmaUE2Tim8C5YxzZc6iEqJi6G/F3rWqMazfYlgBoGWxFxGe+l2KBlt6TLhJ93ngsUFkpmD3ElVXbC8grNG8HlIfD5ThhmNfU3FJ8nGr/jpCt0TmM7u7N7jN5xKQX82AzJ3qFumCpqD/D6H3cq2lfZpYT5FN9XbiWMnHgRDEvzizhdIIGb1cL3n/RmX2LfbhzYDKZN7ENfb08VCqUFhakFhley1PVxfj4GX+w2djRntntWnDvlj2UaY2X561JqYxu0YjdqenE5BXwoK8nvRr41KvyUJn+XBh2qKWqi/HxNd7Jmqwu4tUDhziYmY3K0oIXGgay/cF7uf+P3exJy7gZ2f7vMX8f/n9GrTpZ3njjDd58803Onj3L3XffDcD+/fv57LPPmD17NseO6RuTrVu3rrJ9cXExxcWGAUmluvYh45XLh0IB1cSpatLrgtSV2xjdZy1K4o6jatoMT8DD2ZJXH3Vi7QRv7nozkbScuhniNuAhez4fo+8hfmycrge58vm42jkyug2KinUBnpYsGOlGj7dTKa6h/bt2h/6Jd1RcKZEnSzi/1p/H7rZl3R7jc5FF3bresmCsLhhbXxMLhYLIM0W8t0L3MuwjsSXcGWjNsMecTdLJMuABBz5/Uz80+7GJyUbzqKvHNata7qvWfaPnsPJ+rvF321grGPCAA9NWVR0ivHikJxezy7h3TBLqknJeecSJ3z7wpeMbF0jJNF0MMUeZADh1oYQ2IxJwcbDg6XscWDHGm/vGXqg3HS1QuzIE0L+NO1N6BNBr+SnS8nU3yQ4qC74b0JhXf4olo9D8N841MVoPaioTlX5YUSaMbDS4uyv/xhfxT4xh4/uFTxP5epgfSZ83RVOm5VBcEav25tAu2HzvoRjwqA2fv68fdffYG7p6Wptr6vX4dJwjrZtY0XWQeW4sBjxkz+ej9U/JHxufClx/uTC6jZE6dCqhlDavJOliQTc7Vozz4L5RKVU6WpSWsHqSJxYKGD6//tx0VT1GhdGyf63e/DGBL58L4uTklmi1EJNezPKIDAZ1Nt/IhQFhdobty3d17w6pfH2sVfuy0jZbDuhjw3EgIiqNmB/8GPiIPfPWmv7BjKkZi4fGTomFAlbd24HJR09yJq/61w+8+fe/fNm5LSd7PYQWLTF5BSw/G8+gxoEmzrnpXc892um8fE5f8f6V/emZNLC35e3mTdmTFlF3mRTiJqhVJ8uzzz4LwNixY43+7PLFRqFQUGZk/tysWbOYOnWqwbrJkycDL9T4e9Nzy9CUaS89ZdZ30ni5VO0lvyzFyBNaLxdLSjVaMnLLLqXRGE1T3T5rUlisJSZZQ0yyhgMn0zi9rAGDH3Fk9prs697Xtdi4t5AD0fpzobLStXR93C0MbsqudjwpmVWfNHm5WlRs076ZNd5ulhz8wrfi50qlgm6hKkb0dkQVFk+5kYcNKZllnE/V0CTACpBOlptJX1+MlO3s66gvzob15VokZ2k4kWDYGxedUMLT95hm6PPG/QUcOKVvlFWUe1fL6yv3V6n71cYcZ32ay7/vWn/3M/faY6ey4Ns/DBuO3dvY8ngnO1yfiat4Wvv6p+mEtbNl4EOOfLg2u9rjuFbmLBMApRqISdbdRB08U0zHJire7OXC0E+rvvjvZksv0OjOjaPhsHcvB6sqT60r6xvqzrK+jfjfytNsP6OfbtTI3YZgNxt+HXRHxTqLS50RpR/eTbM5h4nNuHnTSY1Jz7103JVGrXg5W1YZ3XJZSramanonpa5MVHq5ta21gv73ODFpTdW/cWxqKfdPOY+dSoGTrSUp2RpWj/In7qL5RrJs3FXMgeP6m3mDa2q6/iLn5WZR5Yl+bS1815En77Oh2+BMEi+a56n9xr2FHLhiZJ3K+tJxu1WKa0ZGtl3JaFvCxZLUSp3EpRqISdKVr4OnS+h4h4o3n3Zi6Fz9uVdawtrJngT7Kuk+OsXso1gA0vMv1ZdKo1a8HJWk5tW+IzU9X0Pvz2NQKRW42ytJyill9lP+xKWbsS78pebAiZSKf1fUBTdLUjKuqAtXtBWNqbZM1LBNYZGWf2NLaBJQP95PVJ304mI05eX42BqO1PCyUZGqrhrbHZVWdPRwpa2bM5920j2EtlAosFAoKH3+SXr8sY8dKemkF5fQe+cBVBYWuKusSVIXMbtdC+LyC6vss76oOBc2Rs5F0bVPC96fnsnzDW/9dyIKUauXZcTFxdW4xMbGVvzXmPHjx5OTk2OwjB8//qq/t1Sja5iHtTV8yhXW1o591czrj4guIqyt4fzuHu1siTxTjKbscpqq++zRrvp9Xg+FQlFxYaoL+WotMYmaiuXEuVKSMzSEddAfj5US7gu1Yd/x6hvzEVHFBtsA9Ohoy75Lc6S3Hyyi5UtJtHkluWL552Qx3/9RQJtXko12sAC4OVnQwFNJsgmfwotrU6qBg2eLq5T/668vdgb15VrsPVFEM3/Dm9Wm/tacv2iaEQv5ai0xSZqK5cT5S+W+nT7vVkq4r5UN+05UX48joosJa1ep3Le3q9imIuZUShPWTp8mLkVzXb978MNObNxfUOWlfnYqXZyoXJfKy3XvLTAFc5YJYxQK6jQ+Xo/SMi0HE/MJq/QJ5rCmzuw7V/2T1P5t3Pmmf2MGfH+GTdHZBj87eVFNy4+P0Gbe0Ypl44ksdsTk0mbeURKyzT8tprQMDsYWEdba8MWVYa0d2HfKeMd4xBk1Ya0NO0x7hNoTGauuUib6dnZCpVTw3R7Dd91cqbBYS0q2Bhd7Cx4OdWDDP+Z7cp1fqCUmoaxiORGrITmtjLC79aNtrZRwX3tr9h298b/foncd6dPdhu6vZXIuyXzXySoxtaItob9hqmhLRNUQU08UE9be8CarR4eat4GqseByB0uTACseGpNSb6aMlJZpORhfQFhzw3eMhd3hxL7Y/Gq2unbFGi1JOaUoLRQ83caVDceyb3iftWW8fVlmvEwcr74uREQVE9axUpnoWHOb1NoKmgdZkZxRv9uOpeVaDmZkE+Zn+NLjMF9P9qVlVkmfW1pKy43bafPbjopl6ek4Tubk0ea3HRxINxzhWlxeTpK6CKVCwdOBfmxIqH66vrmVlms5mJlNmI/hV8DCfLzYl171XFSnrauLfEWoLpn7K0L/oa8L1aqLeNWqVXh7e/Pyyy8brP/6669JS0vj3XffrXF7lUp1XdODrjT3l2xWvuNN5JliIqKLGPKoE4FeSpb+rnsJ2cxBbvi7Kxn4sW7azNLfcxnxpDOfDHHny825dG5uw+CHnXh2dmrFPhesz2b3x/6M/Z8LGyIK6NXZnofa2tJ1TGJFGnsbBY399E8ugn2sCA2xJjOvnIQ0DXYqBe8968rG/QUkZ5bh7mTB8MedCfCw5Mc9N37hvR7zf8xjwnPOnLlQypkLGiY870xhcTmr/tAPTVwxwZ3EtDImfJkNwIKf8ti90JuxzzqxYW8hve6x46H2NnQdoXuKka/WEhVneINcoNaSkVNesd7eVsGUl5z5eXchyRllNPRRMvNVF9Jzyli3u/72vlemKCjFOl7/N7O6UIAqOosyZ2s0ftW/Qb8+mrsum5VjvIk8U0TEySKGPOJMoKeSpZt0NzwzX3LH392SgZ9cqi+bchjxhDOfvOrBl1ty6HyHDYN7OPHsHP3TLCslFZ/dtVYq8HdXEhpirWuQXRqlMG9dNvs+CWB8X1fW7smnUzMVQx51YsjCunvx5/z1OUzo71Lx9ZoJz7pQWKxl1Q79DduKd7xITNcwYbnugl9R9/tWqvuj9XW/IuacvhRzehrGnGv93QCN/JR0a2VDz4lVG0oR0UVk5Zez4h0vPvg+C3WxllcfdSLYx4rf/zZd/TFXmZgx0I3NkYUkpGlwtLOgfzcH7m9lyyOTkqgv5u5KZuWzjYlMyCfifD5D7vYi0EXF0v26Y535aCD+ztYMXH0W0HWwfPtsY97ccI798fl4X3p3i7q0nNyiMoo1WqJSDDsqstW6p92V15vT3N8yWDnSn8jYIiJOFzLkIVcCPaxYuk3X4J/5rBf+bkoGfqb7Wy0Nz2LEw2588qI3X27PonNTOwZ3d+XZBReq7Htwd1fW/5NHppHPt/cItUcBnEoqobGPNR+94M2ppBKW78yuy8O9bvNXFTJhsD1n4jWciS9jwmB7Cou0rNqsvxFYMc2ZxItlTFiku3ZYKaFFiK6JZW0F/l6WhDZV6upEgu5cfDbeiQGP2tDrrSzyCrR4u+t6U3Pyyyky7wAnAOb/lMuE51wufQWoVNeWKKrUlhjvQWKahglfZQOw4Odcdi/wYWx/JzbsVdPrHlseam9L1zf0MW/GKy5sPqAm4WIZjnYK+ne35/5QGx55V9cus7SAn6Z60a6JNY9PSMXSQlHxGfvMvDJKzTzzbu6fqawcGEzk+QIi4goYco8nga7WLN2jG601s5c//i5WDFxxrmKb0EufYnZQWeDpoCQ0wJYSjZboFF0Z6tTQHn8XK44kFOLvYs2Ux/ywsFAwZ1tKld9vTvN/zGXC884VX4aa8LyTrn25rVL7Ml3DhC9015SK9uUARzb8paZXV1se6mBD19f17fCPhrvw61418Rc1eLlY8v6LzjjZW7Bii36/ro4WBHpb4uehKwvNAnXxNiWzzGSjympjbnQMK+9pT2RGNhFpmQxp0pBAezuWno4DYGbbFvjb2TBw7yG0QFS2YbvgYlEJRWXlBus7ebjib2fDkcwc/O1smRJ6BxYKBXOOn72Zh3bd5p48w8rOHYnMzCIiPZMhjRsSaGfH0jO6h+4zQ+/UnYuIgwC82awR5woKicrJxdrCgucbBvJMoD99du+v2KeVhYIWTrpOTWsLC/xtbQl1cSZfoyEmv/opV0KYW606WT7//HNWrVpVZf2dd95J//79r9rJciPW7i7A3SmdSc+54uuq5Pj5EnpOTCb+ou6q6+tmSeAVL5s8l6qh58Rk5r3mweuPO5OUqeGNJen8csWnmCOii+k/K5XpA92Y9qIbMcml9JuVyt+n9K2cDk1V7JzjX/Hvea/p3n79zbZcBn2SRlk53NHAioEP+eDhZElGXhn/nC7m3reTOFHNy9zqypwfcrFVKVj8lhuuDpYciC6mx9sXyVfrh9oGeikNnphHRBXT/4N0pg92YdpgF2KSNPSbksbf0df+pK6sDFqFWPPiww64OFiQnFHGjsNF9JuSbvC76zub45k0eHF7xb+9Zh0CIKd3MKmzO5srW7Wydnc+7o4WTBrghq+bkuPniuk5OUlfX1wtCfTUdx6eS9XQc1IS84Zcqi8ZGt74PM2gvvi5KTnyqX5e8DvPuPLOM67sPKbmgXG6zonIM8X0np7MrJfcmTTAlbgUDaM+T2fVzrrrcJyzNhtbawWLR3jg6mjBgZPF9BifbFjuPZWUX/FtwIgTxfSfmcr0l66o+zMN6/7aXQW4O16KOW6XYs77+phzrb8b4OWHnUjMKKvytSLQfV3okfeSmfGSG39+6IeVpYKo8yX0mpLCsVjTjXgwV5nwdlGy8m1vfN2U5BSUcSyuhEcmJfHH4frT2bD2aAbu9komhQXg62TN8ZRCei6LJj5Ld/59nawIdNWP0HqtszdWlhYs7hPC4j76T1R+889FBq2puy/tmdraiFzcHS2Z9LSH7rqaUEzPWfHEp+uuXb6uSgI9rigTaaX0nBXPvIHevP6wK0lZGt5YnsIvBwxvHpr4WnNvczvCpp03+nud7SyZ9awXAe5KMvPL+PlAHu/9cPGGR0iZ2pxvCnTX1PFOuDpZcOB4KT2GZZF/xfSVQB9Lg2uqn6clR9bov5LxzkB73hloz87IEh54VdfJO7yvboTYrq8M37vx0qQcVvxq/noxZ3UutioLFo9yw9XxUlvindRraEukMX2wK9NediUmqZR+Hxi2JbxdLVk5wRNfN0tyCso5FlvCI++mVnyaN8BTSa97dOfm6Ff6dhfA/aNS2HXUvE+51x7M0sWJnn74OllxPFlNz8VniM+8Mk4YPkg8MuHOiv/vEGTPc53cOZdRTPDEfwHdJ82nP+FPiIeK/OIyNkXl8MKKuGo/+Wwuc1bl6crEaDdcHSx0ZWJMmmGZ8Lak/IqXcEQcL6H/1HSmv3Jl+zLdoEwEeFryw2R3PJwtScsuY/+JEu4emkJ8qv74n7zHlm8m6OvKmim6+jVleQ5Tl1c/Uq6urT2XiLvKmkmt78DXVsXx7Dx6bo8gvkBXh31tbQi0v74vptlYWjC9TXNCHO3JL9WwKTGVF/46SE5p/Xl/mTFr4xNxV6mY1PIOfG1tOJ6TS8+de4kvvOJc2OnPhbWFBR+3bYW/rS3qsjKiLqXfnKTvgPOzteVIzwcr/v1Oi6a806IpO1PTeGD7npt3cEJcJ4W2Fm/qsrGxITo6muBgw2/Ax8bG0qJFC4quY+6dQWYeuXUapXVBu6URAIr7jDdI/0u0u4IAUDD1Kilvb1omA6DoWb+fXtQ17abGACge/m/HCADt1ktxQsoEAIq35eV42o91nb+KvifMnBPz0q5tAYCibf16+m8O2sM+ACgeOGfejJiZdkdDABTDI82bETPTLu4AgKJbvJlzYn7a3boHAopv15s3I2amffEpABSrfjFvRuoB7YA+5s7CTaM4utTcWTBKGzrU3FkwuVrN9G/QoAF79+6tsn7v3r34+fndcKaEEEIIIYQQQgghbjW1mi70yiuvMGrUKEpLS+nevTsA27dvZ+zYsYwZM8akGRRCCCGEEEIIIYS4FdSqk2Xs2LFkZmYyfPhwSkp0cyptbGx49913r+krQUIIIYQQQgghhLhJbtMv+dRHtepkUSgUfPjhh0ycOJHo6GhsbW1p0qRJrb8YJIQQQgghhBBCCHGrq1Uny2UODg507NjRVHkRQgghhBBCCCGEuGXdUCeLEEIIIYQQQggh6rnr/qawqK1afV1ICCGEEEIIIYQQQhiSThYhhBBCCCGEEEIIE5DpQkIIIYQQQgghxO1Mvi5008hIFiGEEEIIIYQQQggTkE4WIYQQQgghhBBCCBOQ6UJCCCGEEEIIIcTtTL4udNPISBYhhBBCCCGEEEIIE5BOFiGEEEIIIYQQQggTkOlCQgghhBBCCCHE7Uy+LnTTyEgWIYQQQgghhBBCCBOQThYhhBBCCCGEEEIIE5DpQkIIIYQQQgghxO1Mvi5008hIFiGEEEIIIYQQQggTkE4WIYQQQgghhBBCCBOQ6UJCCCGEEEIIIcTtTL4udNMotFqtzM4SQgghhBBCCCFuU4q/vzJ3FozSdnrF3FkwOZkuJIQQQgghhBBCCGECNzxdKDc3lz///JNmzZrRvHnzG9qXYtxfN5qdW5p2dlcAFJ0vmDkn5qeNCABA0fOsmXNiXtpNjQFQMNXMOTEvLZMBUAw8auacmJ92RSgAiqEHzZwT89IubQ+A4pEYM+fE/LRbGgGguP+8eTNiZtqdQQAonok2c07MT/uTrj2mGPGPmXNiXtpPOwKgeOCceTNiZtodDQFQDDhu3ozUA9pVLQGJExUxQq6hFdfQ/wSZv3LTXPdIlr59+/Lpp58CoFar6dChA3379qV169b8/PPPJs+gEEIIIYQQQgghxK3gujtZdu/ezb333gvAunXr0Gq1ZGdns3DhQqZPn27yDAohhBBCCCGEEELcCq67kyUnJwc3NzcAtmzZwtNPP42dnR2PPfYYZ86cMXkGhRBCCCGEEEIIcQO0ivq53Iauu5OlQYMGREREUFBQwJYtW+jRowcAWVlZ2NjYmDyDQgghhBBCCCGEELeC637x7ahRo3juuedwcHAgKCiI+++/H9BNI2rVqpWp8yeEEEIIIYQQQghxS7juTpbhw4fTqVMnEhISCAsLw8JCNxgmJCRE3skihBBCCCGEEELUN/J1oZumVp9w7tChAx06dECr1aLValEoFDz22GOmzpsQQgghhBBCCCHELeO638kCsGzZMlq2bImNjQ02Nja0bNmSr776ytR5E0IIIYQQQgghhLhlXPdIlokTJzJv3jxGjhxJ586dAYiIiOCtt97i3LlzMmVICCGEEEIIIYSoT27TL/nUR9fdybJkyRK+/PJLnn322Yp1Tz75JK1bt2bkyJHSySKEEEIIIYQQQoj/pOueLlRWVkaHDh2qrG/fvj0ajcYkmRJCCCGEEEIIIYS41Vx3J8vzzz/PkiVLqqz/4osveO6550ySKSGEEEIIIYQQQpiItp4ut6FafV1o2bJlhIeHc/fddwOwf/9+EhISePHFFxk9enRFurlz55oml0IIIYQQQgghhBD13HV3shw/fpx27doBEBMTA4Cnpyeenp4cP368Ip1CIS/WEUIIIYQQQgghxH/HdXey7Nixoy7yIYQQQgghhBBCiLogXxe6aa77nSxXSkhI4MKFC6bKixBCCCGEEEIIIcQt67o7WTQaDRMnTsTZ2ZmGDRsSFBSEs7Mz77//PqWlpXWRRyGEEEIIIYQQQoh677qnC40YMYJ169YxZ84cOnfuDEBERARTpkwhPT2dpUuXmjyTQgghhBBCCCGEqKXb9Es+9dF1d7L88MMPrF69mkcffbRiXevWrQkMDKR///7SySKEEEIIIYQQQoj/pOueLmRjY0PDhg2rrG/YsCHW1tamyJMQQgghhBBCCCHELee6O1lef/11pk2bRnFxccW64uJiZsyYwYgRI0yauRsx7G4fYsd2QD2tC5Ej2tC1oVO1aXvf6U744Du5+P5d5Ey5m33DWtOjiUuVdM42lnzaK4SkCZ1QT+vCidHteLSZax0eRe1NHuxE4kZfCnf6s+MzT1oEX33QUp/7bYla5U3RLn+iVnnz1H02Bj+P+8UHbURAleXTt10q0hj7uTYigLefczD1IV7VsMeciP06CPX6ECIXBND1Tpsa03draUPkggDU60OIWRbEaz0Ny0yLQGt+es+HuOVBaDc15s1ezkb34+duycq3vUlfHUzBLyEcXtSAdo1VJjuum8X2n4v4Dd1JSNd1NG22Cvs/EsydJZMb1t2d2I/vQP1lKyKnNqFrU/tq0/o4K/l+aCAnZzejbHlr5g3wq5Kmd3tn/pnShKzFLcn/oiWHP2jK813qZ4y40rD7PImd3hL1orZEjr+Dro2rr68+Tkq+fzmYk1PupGxxO+b9L8Bouje7e3Fyyp0ULmxL/MxWzP1fACqled9qP+xxJ2K/CUS9MZjIRdcQE1rZELkoAPXGYGKWB1aJCQB97rEn6vMGFG0MIerzBjzVxbAMTX7eFe2WRgZL8qoggzTLx3hWSRMxz//GD/g6TX7JmcSf/Cnc2oAd871p0dDqqtv06WZH1De+FIUHEvWNL091ta027bgBTmh3BjFvhGGd6H2vLVvmeJG2IQDtziBCG1/9995Mwx52JfazRqhXNSPyw4Z0bV79MQJ0a2FH5IcNUa9qRsxnjXith4vBz3dMDUT7U/Mqy2/jG9ThUdSNYfd6EjulNep57Ykc24KujaqPHb1DXQkf0ZSLs9qQ81E79o1pTo/m1bfN6pPJA11I/DGAwi2B7Jjnc+11Y7kfRVuDiFrux1Nd7Qx+PvRJR45+5UfOb4Hk/BbIvk99eKRT9WVr6Wh3tDsa8ubT9fecDXvIjdj5TVF/04LIGY3o2syu2rQ+Lkq+fz2Akx83oey7O5n3gs9NzOmNMXVMAHC2s+DTV7xJ+rIJ6lXNODE/hEfb6q8ncYsbGY0bn77iberDq1Z9vYZeaekbHmi3NOLNp4y30f/ztIr6udyGrmm6UJ8+fQz+/ccffxAQEEBoaCgAR48epaSkhAcffND0OayFvq09mP94CMM3xLD3XC6v3eXD5kF30mLuIRJyiquk7xbsxLYz2UzYep5stYZBHbz5dWAL7lp8lCNJBQBYWSrYNrglFwtKeeb7aC7klNDAWUVeSdnNPryrGvu8I6OfdeClaZmcTtDw/ktObFvgSbP+KeQXGp+Md3dLa9ZMc2Pil7ms26Wm9322/2fvvqOjqN4Gjn832fTeCyEQOkgHfaWIioIIKoIKiv7AShOkiCigINJUlKYixVBEVLCgoJQAKiBEMKAigdAC6b2XTbKb7PvHhiyb3YT0Dfh8ztlzYHJn9s7duc+9c+fODNsXetB3XAonzhYBcPvzyVheNyzXsaUVB1Z58c1BVdky3yHxBtt9sJctwbPd+O5XFQ1pRD9HVoz1YuLqFI6eVTHuQRf2vONPh/HRxKRojNI391Gy+x1/1u/N5pkPkujTwY7VE71IySrm+6O6Y8DeRkFkgppvjuSyfKynye91dbTg6AcB/HpaxYNz40nOLKalnxWZuY3vOLkRRb6GwrZuZA9vif/kI+bOTp0bcYcrK572Z+LncRy9kMe4ez3Y82oQHWadJybd+CHeNlYKUnI0LNqVzLQHvExuMz1Pw6JdSUTEF1JUrOWhLs5sfLEpydkaQs7k1Pcu1ciIHm6seCKAiV9Fc/RyHuPu8mTPpFZ0mB9OTIapcrAgJVfNoj0JTLvPdOdu1B3uvDusCc9/fpVjkXm08bZh05jmAEz/xjxvpBvRz4EV4zyZ+EkKR8MLGDfYmT0L/egwNqbimLDAj/V7snnm/ST63GbL6pcNY8Kd7W3YNtuHtz5PZ8fRPIb1cWD7bB/6vhrHifP6tubM1SLun6WPjcUlxnF4z5/5PLcsuez/ReqGvXF65lPOTH/CmWffTeVCrIY3/+fC/g+8afu/eHJVFbQbHazZNs+Tt4Iz2fF7PsP62rP9bS/6Tk7kxLkig7Q921oz9mEn/rlUZLQdB1sLjp4p5JtD+Xz2mke97F9NjejtxIpnfZj4WSJHI/IZN8CNPbMD6TDtMjGpJo4bbyt2z27K+gOZPLMqnj7t7Fn9oq/uuDmuiwHDl8Zifd2Ao4ejJf982IJvQrMbbL/qwoju7qx4LJCJ26I4GpnLuL5e7JnYhg4LzxCTYfw792vlyP6IbGbvjNP1te70ZNe41vzfB+f4OzbfDHtQNTOfLK0b76VyIUbNm/9zZf9SH9qOjqukbtiwba4Xb23IZMeRfIbdZc/2eV70fSWhrG7Epmh4Y30Gl+J0cXbMA478uNCbbmPjOXvVMPYO7WPP/7W3Ic5ErGosRtzpzIrRvkzckMDRC/mMu8+NPa83o8Nrl4hJM9GWKEvb1B9TmPZg46r3lamPmGClhP1zA0nOKubxD2KJTVPT1NOKHFVJ2XZuf+OqYR+8qQ0H5jXjm9CG6Vs09jYUYGgve/6vrS1xJn4HIRpalWayuLi4GHwee+wxHnroIZo2bUrTpk156KGHGD58OC4ujWPUcHrfJgSHJRH8ZxIRKSqm/XSFmKxCJtxpepR82k9XWHo4jrDYXC6lFTBnXxQX01Q83N69LM3zPX1wt1fy6OfnOBaVQ3RmIUejsjmdkNdQu1VlU0c6smhTDjsOFRAeqWHMgnTsbRWMGljxFYWpIx3Z/2ch736ew/koDe9+nsPBsEKmjtRflUrNLCEpXf95qI8tl2I1HPpLHwiv/3tSeglD77Lj11OFXIlv2EGG6cNcCQ7JJnhfNhExaqatSyUmRcOEIaaP0fGDXYhO1jBtXSoRMWqC92WzYX82M4brr7iGXSxk5oY0th3OpbCCE6DXH3cjJkXD88uT+fNCIVHJGn75R0Vk4s0X8PPv9idtWhdyB958V1erYvogT4IPpxN8KJ2IhEKmfRlPTLqaCfeZ7uxFpaqZujWeLUczyMo3fTwfisjjh5PZRCQUEplcxKr9qZyOUVU6Q8bcpt/vQ/DRNIKPphGRWMC0b2KJyShiwt2mB5Ki0oqYuj2WLcfTySowXQ69Wjhw9HIuX/2ZQVRaEfvP5fDVnxn0DKw4BtW36cNdCd6XTfDeHF1MWJumiwkPmb4qPH6Isy4mrE3TxYS9OWwIyWbG465laaY+6sr+Uyre3ZbJ+Vg1727L5ODfKqYOM4wzmmItSRnFZZ/UrBLKK1QbpsnINU5Tn6Y+7sSiL7LYcURF+BU1Y5akYm9rwaj7Kz52pz7uzP6wAt79Mpvz0Rre/TKbg6cKmPq4YZk62CnY+qYnL32QZnK/vtifx4LPszhwsmEH46ti+sMeBP+SSfDBTCLiipi2KYmYNDUTBpqeoTZ+oCvRqWqmbUoiIq6I4IOZbPg1kxmP6PsTGbklJGUWl30GdHEgv7Dkphtkmd7fh+DQVIJDU4lIKmDadzG62HGXt8n0076LYemBRMKi87iUUsicXXFcTCnk4Y6uDZvxapr6uDOLvtANloRfVTPm3ZQq1g0V736ZxfkYNe9+maWrG9fNQvkpVMWe4youxmq4GKvhzeBMclUl3NnBcOarv6clH09x5+lFKagb8fWa6YM9Cf4tg+DfMoiIL2TalkRdXbnf3WT6qFQ1Uz9PZMuRTLLyGzbe1UZ9xITn+7vi7mjJo+/HcOy8iuhUDUcjVJyO0vevU7OLDeLGQz2cuJRQxKHwhhmgbOxtqL+HJR9P9OLp95NQF8vTXYX5VWmQZePGjVX+mJuVpYIeTRwJuZhpsDzkYia9m1VtiqVCAU42lqTn60+MH2nvTmh0Dp8MbUninDv4d2o3Zt0TgEUjm+EU5G+Jn6clIScKypYVqeHQX4X07lTxM3N6dbQ2WAdg3/GCCtexUsIzD9iz4aeKB5m83SwY0seW4F0NOxBlpYQerWwIOWXY8IT8lU/v9qanNvZqb0vIX4bp953Mp2drG5SWVf/uR+50IOxiIdtn+ZL0ZXNOfdSUFx9ovFN7/6usLBX0aG5vNLsk5EwOvVvV3YBI/w6OtPWz4fD53DrbZl2yslTQI9CekHOGJ3ch57Lp3aLmt/j9fimXHoH23N5cN6gS5GnN4I7O/Hwmq1b5rSkrJfRobUPIKcOT+JBTN4gJp8rHBJVBTOjV3jjO7DtpvM3WTayI29qMyE2BfPWGN0G+xpNI7+lsS9LXzTn/WVPWTfHCy6UagaeWgvyU+HkoCflTXz5Fajj0dwG9b6v4Vsdet9kYrAOw74TKaJ1Pprjz8x8qDp40bGMaOysl9GhhS8g/hm1YyD959G5r+vaAXm3sjdLv+zuPni3tKmxLXujvytdHs8kvvHlODKwsFfRo6kDIOcM6HXIum95BVYuhur6WhUFfq7Epqxth5fpU/xTQu5JbJXp1sDFYB2Dfn6oK17GwgJH3OuBga0FouP7EWqGALbM8Wboty2h2S2NiZamgR5AdIacN27qQf3Pp3cZ8g+t1rb5iwiM9nQi9oOKTF31J/Kw1/y4LYtZwDywqOEuzUsIz/ZzZ8GtmbXepShp7G6pQwJbXfFj6bSZnoxpvPWkUtI30cwuq9tuF+vfvz/fff4+rq6vB8uzsbB599FF++eWXuspbjXjaW6G0VJCUYzhVNSmnCN82rlXaxqt3NcHBypLtp1PLlrVwt6W/my1b/05m8KZwWnvY8cnQligtFSw42HieVeHroYtcSemGlzuS0otpZqJjf/16pta5tr3yHr3bDldHCzb9XPEAypjB9uTka/n+t4a9OunpbKk7BjLL7U9GMb5upvfH182SpIxy6TOLsVIq8HS2JDGjapePWvgqmTDEmWU7Mlm8LZ072tqyarwnhWotW35pnLeL/Bd5OpUeI1mGnfukLA2+LtUOiwac7SyIW9EBG6UFxSVaJn4ex4HwxjnI4umo1JVDtmGnJClbg69zzZ+LsS0sAy9HJb/PaItCocDKUsHqQ8m8ty+ptlmukbKYkFHu984oxte9GjEhQ6OLCS6WJKYX4+umNJFGt/ya4xGFjF6azIU4NT5ulrz5lBvHljXhtnExpOforsbt+TOfb47kEZWkIchXyYLR7vzynj89JsdQ1AD9xWtlkJRheHUwKaOYZj6VtBvupsrIsExH9renextrbh+fUIc5bhieTsqK44Sr6YEEX1dLk+mtlAo8nZQkZhr+7fZWtnRqZssLn95c5VMWO3LK7WuOGl/nql1YeLW/Lw42lmw/lV4fWawT+rphfJzXtm4AdAyyIvQTP2ytFeSqtAybm8y5604SX3/KBU0xrPqucfcfKm5Ti2vdpjYm9RUTWvhY0b+jPVuPZDN4cQyt/az55EUflBYKFnybarTNR293wtXBkk2/NsyFi8behr4+whVNsZZVP5rnQo4QplQ78v32228UFRnfa1tQUMCRI1V7bkNhYaHBg3MBbGzq9sGg5QfFFArQVmGk7Mkunrx9fyBDPz9LSp6+obNQKEjOK2Ls95co0cKpuDz8na15rV+AWQdZRg20Y+3r+imKQ2bognH5fVUobjxQaLSOiWXXvPCQA3v+KCAhteIpns8/7MDWffkUGh8uDcJkGVRSCKaOGVPLK2OhUBB2sYA5m3Wdxr8ji7gt0JoJQ1xkkKURqu4xUhU5BSV0fesCjrYW3NfBiWVP+ROZUsihiMZ3a+E1NYkXlbm7jSNzHvRj4lfRHL+SRytvW1aOaEpClpqFuxNrldfaqG67YJxeFxSuX8fkNq9bujdMf5XuzFUIPVvA5Y2BjBngxPLvdR3C7Yf1x0Z4VBFhFwuJ2tyMIXc4sONo3R83o+53YO2r+qnqQ97QPQumTtoNhaJsnQAvS1ZOcmfga0lmawfqgsm2sZrpwfC4uOaF/q78G1XAn5durlk+15Tfpyr3tXq48/Zgf4auu0RKbuOZyTLqfgfWTtffMjpklm5guDr9o2uqUp/Ox6jp+mI8ro4WPNbPns1veHL31ETORanp3saaKY85031sPDcLo3hoYtmtoK5jgoUCkrOKGbs2gZISOBVZgL+bkteGepgcZHnhPlf2/JVLQkbD1p3G2IZ2b2XNlKEudJ9knue9CVGRKg+ynD59uuzfZ8+eJTFR31EuLi5m7969NGlStbchLFmyhPnz5xssmzdvHnB/VbNTodR8NZpiLb5Ohre5eDtak5Rb+SXBEZ09CX6sNU9sjeDgJcPR0IScItTFWq5/1tK5ZBV+ztZYWSrMdv/fzt8LOH5Wf3XYxkoXwHw9LElM0w+AeLsZz1S5XmKa8awVb3fT6wT6WnL/7TYMn5VW4fb6drGmXTMrRr7Z8FeoUrOLdcdAuVkr3q6WRrNbrkk0McvF28UStUZLWnbVb4JOyNBwNsbwbOJcTBGP9Wn4tyuJiqXmlB4jroYh0NtZSVJ27TotWi1cTtYdA/9EF9De34ZZD/lwKCKyVtutD6m5Gl05uBjOWvF2UhrNbqmOBQ/7s+W47jkvAGfiC3CwtmDdM81YtCex1gNZ1aWPCUpAP8Dv7Wp8pe0akzHB1TAmJGZoTMeZSma+5Rdq+fdqEa39K54plJheTFSyutI0tbHzaD7Hz+nLoazdcLcg8bqY7+16g3Yj3fgqprerRdk6Pdpa4+Nuycl1fmV/V1oq6NfZhknDnLAZEE1JI34UQ2qOxnSccFGSlGk6TiRmFptMr9ZoScsxLEs7awVP9nFm7raUus14AyiLHU7lYoejFUk5N+hrdXcn+OnmPBF8mYPnG9dzaHYezef42evqhvW1umFpWDdMXKW/num6YVyf1Bq4HK87lk5eKOL2djZMecyZ8cvSuKuTLd6uFkRv07/BTWmp4MMJbkx93JmgpxrPSWVZm+pS/tg3nsVxM6uvmJCQoUFdjEE8PBdXiJ+bEiul7ji5JtBTyf2dHBj+QcP9/o25Db2rox3erpZEb9G/cUhpqeDDlzyYOsyFoDHR1drXW94t+iafxqjKr3Du2rUr3bp1Q6FQ0L9/f7p27Vr26dGjBwsXLmTu3LlV2tasWbPIysoy+MyaNavGO3E9dbGWk3G5DGjlarB8QCtXjkVV3Jg/2cWTTU+0ZtTX59l9PsPo70ejsmnlaVs2uwGgjZcd8dmFZn3AUm6+lsuxxWWfs1c0JKQWM+B2/cwgKyXc3c2GY/9WfCkx9EyRwToAA++wNbnOc0McSM4o4edjFV95e+FhB8LOFXH6UsPfG6nWwMlLhQzoZngf8IBu9hw7ZzrPoecKjNIP7G5P2MVCNNV40NzRswW0bWI4wNemiTVRyXKPaGOiLtZy8mo+A25zMlg+4DYnjl2q25kDCjD7q4sroi7WcjI6nwHty5VDe2eORdb8Fid7awvKP/y/uESLAv0VvIak1sDJi4UM6GZ4z3z1Y4KdQUwIPWe8zYHdK94mgLUVtG9qTUIlgxfuThY09VKSkF4/Jye5Ki2X4zRln7NX1SSkaRjQU78vVkq4u6stx8KN38h3TWh4ocE6AANvtytb5+DJAjo+F0/XFxPKPn9GFLL1QB5dX0xo1AMsUHrcRBYwoLPhbQADOjtw7Lzp22BDL+QbpR/YxYGwyyqjtmREb2dsrBR8cbhxDTRUhbpYy8mYPAa0M3xA5YB2zhy7UnEMfbKHO5ueCWLUpkh2hze+qf25Ki2X4zVlH33d0D8jwkoJd3ex5Vh4xfU89GwhA3oYPldiYM/K1wHdVfxrg55b9ufS+YV4ur6o/8SlaFi6LZsHZppvRqAp6mItJ6+oGNDJ8ILSgI6OHLvQeN8cVV31FROOnlfRytfK8BzDz5r4dLXBAAvAc/1dSc4u5ueTDXcbcmNuQ7cczKHzhFi6TtR/4lI1LP02kwfm3Fy3YYpbS5Vnsly5cgWtVkuLFi04ceIEXl76N09YW1vj7e2NpWXVHtRnY2NT57cHXW/Z73FsGdGGsLhcQqOyGft/vgS62rDmuK5RWvxAM5q42DBm+wVAN8Dy+Yg2TNkVyR/ROfg46kZHVeoSsgt1lfjTPxKY3NuPlQ+34KNj8bT2sGP2PQGsOtb4pnGu2JbL7DHOuifWx2iYPcaZ/AItX4boG7rNc92ISylm9qe6zt3K7bkcXu3FzGec+PGIiqF32XH/7Tb0HWd4hU2hgOeG2LN5dx7FFZwjONkreKK/Ha9+ZL4O1LIdmWx51YewiwWERhQwdpALgV5K1uzW5Wnxsx408bBkzIe6afJrdmcx6WEXPnzJk/V7s+jVzpYXBjrz1Pv6joyVEjoE6gZQrJUKmngo6dLCWtcpS9ANoizfkcmxDwOYNcKN7UdyuaOtDWMfdGbsqmRuNoo8NdbR+kbcKjYPm3MZFLtYo/FvvG/Lqaple1PZMq4pYVdUhF7KY+y9HgR6WLHmF93si8VP+NLEzYox6/S3A3YJ1HWaHW0t8HJS0iXQliKNlnPxupPKNx7yJuxKPpeTi7BWKhjc2YnRfdyZ8HnjueJY3rIDSWx5rjlhUfmERuYx9i5PAt2sWXNYN0V58aP+NHG1Zsymq2XrdAnQdYocbUrLIcCOomIt5xJ0HaNd/2Yx/T4f/orJL71dyIYFj/iz83Sm0eBLQ1n2fSZbXvMh7GIhoecKGPugM4HeStb8rIuBi59zp4mHkjEflMaEn7OZ9IgLH471YP2ebHq1t+WFB5x56l39zMGVP2Ry+IMmzHzClR9D8xjay4H7u9nR99W4sjRLX/Rg1/E8opM1eLvq7id3trdg8wHd7YMOtgrefsad747mkpBeTHMfJYuf9SA1q4QdxxruFrMV3+Yw+xkXLsaquRinYfbTLuQXlPDlAX0eNs/yIC61mNnrM3X7/10Oh1f5MPMpZ348ms/QPvbc38OWvpN1cTNXpSX8iuEAc16BlrTsEoPlbk4WBPpY4l86m7JtU10bnJheTFK6eUdilu1KY8vkJoRFqgg9r2LsAFcCPa1YE6K7GLN4lJfuuPlI15lfE5LJpEHufDjGm/UHMunV1o4X+rvy1Io4o22/cJ8rP/yZQ3puI35lTCWW/ZLEltFBhEXnEXoll7F9vAh0t2bNEV0dWvxIAE1crBiz5QqgG2D5fHQQU76N5o8rufg46bqgKrWW7AreVNYYrPg2m9lPu5a+BUjN7GdM1Q1P4lI0zP4sE4CV32VzeKUvM5905sejKob2seP+Hnb0fUV/0rfoRVf2HFcRk1yMk72CJ/s7cE8XWwa9rosx6dklpGcbHv/qYl29uBDT+GaHLNudypaJAbq6clHF2P5uurpyUDejefFIH5q4Kxnzqb4udGl2XZvqrKRLs9I2Na7iwV1zq4+Y8Om+DCY/6MbK53z4aE8Grf2smT3ck1W7DWeDKxTw3L2ubP4tk+IGDo2NtQ1NzykhvdxzONXFWhIzirkQKxc4hflUeZClWTPdNKySxn7pCdh+OhUPeyVz72uKn5M1ZxLzGbwpnOhMXdD2c7Ym0FU/yDPu//ywsrRg9aOtWP1oq7Llm04m8dw3FwGIzSpiYHA4yx8K4vSU7sRlF7LyaDzvHWp8J0/vf5GDnY2C1TPccHOy4PjZIgZOTSE3X392E+ijNLiKGPpvEU/OTWfhOGcWjHXmcpyGkW+mceKsYeC6/3Ybmvkp2fBTxVcmnhxgj0IBX4WY7+rF9sO5eDhZMHeUO37uSs5cLWTwvHiik3UdEz83SwK99NOcryZpGDw3nuVjPXn5IRfi0zS8sjaF7697HoK/u5K/Pw4s+/9rj7vx2uNu/HZaxb1v6BqEsIuFDFuYwJJnPZg7yo0riRqmrk3ly98a54NPK2N7Jp2mow+W/d97ySkAsoYFkfRuL3Nlq85sP5GJh6Mlc4f64Oeq5ExcAYOXXSE6Tdco+7lYEehuOCvp7wVty/7dM8iep3u7cTWliKAZ5wBwsLFg9egAAtytUBWVEJFQyDNro9l+IrPB9qu6tp/MwMNRydwhfvg5W3EmXsXgjy8Rna6r+ybL4c0OZf/u2cyBp+/w4GpaIUFzzgCwcHcCWi0sfEQ3QJOSq2HX6Uzm/Gi+Qenth/PwcE5l7tNu+LkpORNVxOC3EvQxwd2SQG99k3g1ScPgtxJYPq40JqRreOXTVIOYEHqukCeXJLFwjDsLRrtzOUHNyCVJnDivP0EI8LTkqzd88HS2JCWrmD8iCrhzWmzZ9xaXQKcga0bf74ergwUJ6Rp+Pa1i5OJEclUNNyL1/lfZunZjmjtuTpYcP1vIwNeSDfIQ6KM0GCQLDS/kyXdSWfiCKwued+VyvIaR81M4ca56D2B5pI8dm97wLPv/tnm6izhvb8pk/ibzznbYfiwHD6ck5j7uqTtuogsZvDia6NRrbYmSQM/r2pJkNYMXx7D8WR9eHuSmO242JvL9ccNncrX2s+au9vYMeOfmncq+/VQ6Hg6WzH3QXxc7ElQMXn2B6IzS2OFsGDvG9fXS9bVGNmf1yOZlyzf9kcpzX1xp6OxX2ftfZ2NnY8HqqaV141whA19LMqwb3uX6VOGFPPlOCgtfcGPB825cjlcz8h3DuuHjZsmW2V74uVuSlVfC6cgiBr2exIGb7C1c12z/IxsPx0TmDvfWtamxhQx+P4ro1NI21VVJoEe5tmSJvs/ds4UdT/dx1bWpUy40aN6roz5iQmyahoELdGlOf+hKXLqGlbvTee8Hw9vy7+/sQDMvKzb80vBxsbG2oaKabsWHJDVSCq22enfHb968GU9PT4YMGQLAzJkzWbduHR06dOCrr74qG4ypUWbe+L3G694KtO/2BUDRq/EN3DQ0bajuHmTF4Etmzol5aXfrOiAK5t8g5a1NyzwAFGP+MXNOzE+7uQsAivEnzZwT89Ku6QGAYtBlM+fE/LR7WwKguCfKvBkxM+1vuv6H4vFzZs6J+Wm/bQ+AYtKfZs6JeWk/vh0Axb1XzZsRM9P+2hwAxagz5s1II6D9siMgcaIsRkgbWtaG/hcoft1s7iyYpL13jLmzUOeq/EyWaxYvXoydnW6qeGhoKB9//DHvv/8+np6eTJs2rc4zKIQQQgghhBBCCHEzqPYrnGNiYmjVSnd1/YcffuDxxx9n7Nix9OnTh3vuuaeu8yeEEEIIIYQQQojakLcLNZhqz2RxdHQkLU13j2BISAj336977bKtrS0qleknawshhBBCCCGEEELc6qo9k2XAgAG8+OKLdOvWjQsXLpQ9myU8PJzmzZvXdf6EEEIIIYQQQgghbgrVnsnyySef0KtXL1JSUvjuu+/w8PAA4OTJkzz11FN1nkEhhBBCCCGEEELUgraRfm5B1Z7J4urqyscff2y0fP78//bbT4QQQgghhBBCCPHfVu2ZLABHjhzhmWeeoXfv3sTFxQGwZcsWfv/9v/0KZiGEEEIIIYQQQvx3VXuQ5bvvvuOBBx7Azs6OU6dOUVhYCEBOTg6LFy+u8wwKIYQQQgghhBCiFrSKxvm5BVV7kGXhwoWsWbOG9evXY2VlVba8d+/enDp1qk4zJ4QQQgghhBBCCHGzqPYgy/nz5+nXr5/RcmdnZzIzM+siT0IIIYQQQgghhBA3nWoPsvj5+XHp0iWj5b///jstWrSok0wJIYQQQgghhBCijpj7LUL/obcLVXuQZdy4cUyZMoXjx4+jUCiIj49n69atzJgxg4kTJ9ZHHoUQQgghhBBCCCEavWq/wnnmzJlkZWVx7733UlBQQL9+/bCxsWHGjBlMmjSpPvIohBBCCCGEEEII0ehVa5CluLiY33//nVdffZU5c+Zw9uxZSkpK6NChA46OjvWVRyGEEEIIIYQQQtTULfomn8aoWoMslpaWPPDAA5w7dw53d3d69uxZX/kSQgghhBBCCCGEuKlU+5ksnTp1IjIysj7yIoQQQgghhBBCCHHTqvYgy6JFi5gxYwY//fQTCQkJZGdnG3yEEEIIIYQQQgjRiJj7LUL/obcLVfvBt4MGDQLgkUceQaHQ39el1WpRKBQUFxfXXe6EEEIIIYQQQgghbhLVHmTZuHEjTZs2xdLS0mB5SUkJ0dHRdZYxIYQQQgghhBBCiJtJtQdZnn/+eRISEvD29jZYnpaWxv3338+YMWPqLHNCCCGEEEIIIYSopVv01pzGqNrPZLl2W1B5ubm52Nra1kmmhBBCCCGEEEIIIW42Cq1WW6UxrenTpwOwcuVKXnrpJezt7cv+VlxczPHjx7G0tOTo0aP1k1MhhBBCCCGEEEJUm2LvF+bOgknaQc9Ue53Vq1ezdOlSEhISuO2221ixYgV33XVXhekLCwt55513+OKLL0hMTCQgIIA5c+bw/PPP1ybrFary7UJ//fUXoJvJ8u+//2JtbV32N2tra7p06cKMGTPqPodCCCGEEEIIIYSoOa3x3Sg3o23btjF16lRWr15Nnz59WLt2LQ8++CBnz54lMDDQ5DojRowgKSmJ4OBgWrVqRXJyMhqNpt7yWOWZLNc899xzrFy5Emdn57rPzOQTdb7Nm4n2ozsAULTKMHNOzE97yQ0AxQOXzZwT89LuawmAYsw/Zs6JeWk3dwFAwXwz58T8tMwDQPHIBTPnxLy0O9sAoBhy0cw5MT/tz60BUNx/xcw5MS/tgSAAFI+dM3NOzE/7XXsAFMMizJwT89LuaAeAYkCkmXNiXtr9LQBQPHXGzDkxP+1XHQFQPHrezDkxL+0PbQFQDPpv97MBtHtbmjsLDUaxZ6u5s2CS9sGnq5X+//7v/+jevTuffvpp2bL27dvz6KOPsmTJEqP0e/fu5cknnyQyMhJ3d/da57cqqv1Mlo0bN9bLAIsQQgghhBBCCCH+OwoLC8nOzjb4FBYWmkxbVFTEyZMnGThwoMHygQMHcuzYMZPr7Ny5k549e/L+++/TpEkT2rRpw4wZM1CpVHW+L9dUe5BFCCGEEEIIIYQQNxFt4/wsWbIEFxcXg4+pGSkAqampFBcX4+PjY7Dcx8eHxMREk+tERkby+++/c+bMGXbs2MGKFSv49ttvefnll6tTetVS7Vc4CyGEEEIIIYQQQtTWrFmzyl6yc42NjU2l65R/23FFb0AGKCkpQaFQsHXrVlxcXABYtmwZjz/+OJ988gl2dna1yL1pMsgihBBCCCGEEEKIBmdjY3PDQZVrPD09sbS0NJq1kpycbDS75Ro/Pz+aNGlSNsACume4aLVaYmNjad26dc0zXwG5XUgIIYQQQgghhLiVaRWN81MN1tbW9OjRg/379xss379/P7179za5Tp8+fYiPjyc3N7ds2YULF7CwsCAgIKD65VgFMsgihBBCCCGEEEKIRm/69Ol89tlnbNiwgXPnzjFt2jSio6MZP348oLv9aPTo0WXpR40ahYeHB8899xxnz57l8OHDvPbaazz//PP1cqsQyO1CQgghhBBCCCGEuAmMHDmStLQ03nnnHRISEujYsSO7d++mWbNmACQkJBAdHV2W3tHRkf379zN58mR69uyJh4cHI0aMYOHChfWWRxlkEUIIIYQQQgghbmXVvDWnMZs4cSITJ040+bdNmzYZLWvXrp3RLUb1SW4XEkIIIYQQQgghhKgDMsgihBBCCCGEEEIIUQfkdiEhhBBCCCGEEOJWpjV3Bv47ZCaLEEIIIYQQQgghRB2QQRYhhBBCCCGEEEKIOiC3CwkhhBBCCCGEELeyW+jtQo1dlQdZVq1aVeWNvvLKKzXKjBBCCCGEEEIIIcTNqsqDLMuXL69SOoVCIYMsQgghhBBCCCGE+M+p8iDLlStX6jMfQgghhBBCCCGEqA/ydqEGU+sH32q1WrRa+cWEEEIIIYQQQgjx31bjQZbPP/+cTp06YWdnh52dHZ07d2bLli11mTchhBBCCCGEEEKIm0aN3i60bNky3nrrLSZNmkSfPn3QarUcPXqU8ePHk5qayrRp0+o6n0IIIYQQQgghhKgJebtQg6nRTJaPPvqITz/9lPfee49HHnmEoUOH8v7777N69epqvYWooU24y5vIt7ugWtaTsNduo29LxwrTDuviRsjLbUle3I2s93twbHoHBrZzacDc1q15r9gSd9SF/DOu/LrVkQ6tK//pO7S24NuPHbjymzPaS25MedbGKI2jAyyfY8fVQ87kn3Hl6HYnenayrK9dMDLvGTfivmxG/s4gfn3fnw7NrG64zvC+DoSva0rBrhaEr2vKo70djNJMeMiZyM2BqHYFEfZxAH072lbru5v5KNHua2ny8/hd+u9r3cSKH972JWV7c7K+D+L3Zf7c08X4u+rDhP4eRH7QDtX6ToTNb03fNsblcI2vi5Kt4wOJeLctxRs7s3yUv1GaYT1c+PPt1mSs7kjuuo789U4bnuntVp+70KDs/kzGf/xvtOi7gzZtv8ThQIy5s1QrEx50IXJ9EKpvWxG2LJC+HewqTd/vNjvClgWi+rYVl9c1Z9wgw1g4rJcjf34YSMaXLcnd3oq/VgTyzD1OBmnmPeWBdmcbg0/C5hZ1vm/VMWGIC5HBzVHtaEnYyqb0va3y+tevox1hK5ui2tGSy8HNGfegYTl0CLTm29l+XNnQHO3PrZky1NVoG5YWsOB/HkQGNyf/e9123nrKHUUj7ffMG+1K3NdNyf+5Gb9+6Fu1OHuXPeHBTSjY3Zzw4CY82sfe4O9vPOXCiU/8yd7ZjKRvAtkx35s2ATfebkOY8IAbkatbovqqLWHvN6dv+xvUjQ72hL3fHNVXbbm8uiXjBroapXGxt+DjF32I/6w1qq/acnZlCx7sbjrmvjHMA+137Vn+nE9d7E6tTBjkSuSaFqi2tSHsgyqUxW12hH3QHNW2Nlz+tAXjHnA1+PuYe13Q7mhn9LGx0h/8bwx358T7zcj+sjVJm1qx440mtPG3ro/dq5Z5/3Mj7utA8n9qzq8f+FW9v/FZAAU/BxH+WYBRPbirky073/Eh7utAtPtbMLS3fQVb0lkzxRPt/hZMGeZcq32pjQkD3Ilc2QbV5g6ELWpJ37aV57lfe3vCFrVEtbkDl1e0Ydz9hv0CpSW8NdyLSyt02/z73ZY80MWwb35lVRu0X3U0+nz8nF+d719VTXjQlci1Qai2tybsw2ZVa0M/bIZqe2surwli3AMVn0+M7OuE9oe27Jhl2NdytFWw/AUvrq5rQf621hx9N5CerRqmz3jNhIecidwUiGpnEGEfBdy4zexkS9hHAah2BnF5YyDjBhsfu8P7OBC+tikFO1sQvtZ0v/yaN0a6ot3bkuXjPAyWO9gq+GiiJzFbmpH/YxBn1zVl/BDz1RMhoIaDLAkJCfTu3dtoee/evUlISKh1purDiO7urBgeyKJ98XR77wxHLuewZ0JbmrqZbrz7tXRif0QWg9dcoMfSM/x6MZtd41rTNaDyBqUxmjnWhunP2zJpfj63D8smMUXL/k1OOFYcx7C3VRAZU8IbS1UkJJeYTPPZYgcG9LXifzPy6TQkm5Df1Rz43Al/n/o/W5g5wpXpw12Z9Ekqt0+OIzFDw/4l/jjaVfzdd7a3YdtsH7YczKHLxBi2HMxh+xwf7mirH0AacbcDK8Z7suirDLpNjOXIGRV7FvrR1Es/6etG3x2TosH3yasGn7mfp5OrKmHPn/ll2/l5gS9KC+j/ejw9JsXy9+UifnrHDx+3+h2oGnGHKyue9mfRrmS6zb3AkfN57Hk1iKbupjuNNlYKUnI0LNqVzD8xBSbTpOdpWLQriV4LLtL5zQtsPJLOxhebMrCjk8n0NxtFvobCtm4kz+1p7qzU2oi+jqx40ZtF29PoNjWaI2dV7JnXhKaepic2NvdRsnteE46cVdFtajSLv0ln1UveDO+l7win5xSz6Jt0es2MofMrUWw8mM3GKb4M7GYYL89EFeI7+nLZp9PkqHrd18qMuMuRFS95sWhbOt1eidbV9flNDOr69Zr7KNk9358jZ1R0eyWaxdvSWTXOi+G99eVgb6MgMlHNG5tSSUjXmNzO60+4Mf5BFyatSab9+ChmbkjlteFuTH7YtT52s1ZmjnRh+mMuTPo4jdtfjicxvZj97/neOM6+6c2WA7l0GRfHlgO5bH/Lmzva6ePs3Z1t+eTHbO6cHM+A1xNRWioIec8Xe1vzjjSN6O3Eiud8WPRdGt1mXOHIORV75gRWXDe8rdg9pylHzqnoNuMKi79LY9Xzvgy/Ux/3rJSwf14gzb2teXxpLG1fucxLnyYQl2Z8fPRsacvYAa78c9V0nG1II/o4seJ5HxZ9m0a3V69y5Gw+e95qWnlZvNmUI2fz6fbqVV1ZvOBjUBYAWXnF+D530eBTqNY/1+/u2+z5ZE8md74exYC3Y3THxrym2NuY79jQ14NUbp8UV1oP/KpeD8bH6urBmz4G9cDBVsE/kUVM+jj1hnkY2tue/2tvQ1yq6bjSEEbc6cyK0b4s+iGFbrMu6/oObzSjqYfpvkNzLyt2z2zOkfN5dJt1mcU/prBqjB/D79Cf/C4c4cO4+9yZvCmeDq9dZM2BDHZMD6Rrc/3J++1zLuM7PqLsc/8i3Ys4vvkju353uAK6uuHNom/S6TY9qrRuBFReN94K0NWN6VEs/jadVS/6GLSh1wR6KfngWS8Oh+cb/e2zSb4M6OLA/1Yk0GnKVUL+zuPA/AD83Wt0U0K1jejnwIpxniz6OoNuL5vuH1+vuY+S3Qv8dG3my7Es3pbBqgmeDO+jP/ko65f/Utov/yWH7bMN++XX9Gxjw9gHnfknstDob8vHeTKopz3PLE2i/dgYlu/I5KOJnjxy5813ziZuHTUaZGnVqhXbt283Wr5t2zZat25d60zVh+n3+hIcmkJwaAoRSQVM+z6amIwiJvT1Npl+2vfRLD2YSFh0HpdSCpmzK5aLKQU83NG1YTNeB6Y+a8ui1Sp2hKgJv1jCmJl52NvBqIcrvjoU9m8xM99Tse1nNYVFxg82trWBxx6wYuZ7+Rz5U8PlqBLmryrgSkwxE0YZB8e6NvVRFxZ9ncGOo3mERxUx5oNk7G0UjLq34pP6qcNc2X9KxbvbMjkfo+bdbZkc/FvF1GH6KwrTh7sSvC+b4L05RMSombYmjZgUDRMe0ncKbvTdJSWQlFFs8BnW24Fth3LJK9CVpYezBa2bWPPu9kz+vVLEpXg1b2xIw8HWgtua1e9Vu+mDPAk+nE7woXQiEgqZ9mU8MelqJtznYTJ9VKqaqVvj2XI0g6z8YpNpDkXk8cPJbCISColMLmLV/lROx6gqnSFzM8m/25+0aV3IHdjU3FmptelD3Qg+kEXw/mwiYouY9lkKMalqJgx2NZl+/CBXolPUTPsshYjYIoL3Z7PhQBYzhumvSB46o+KHP3KJiC0iMlHNql2ZnL5aaHR1T1OsJSmzuOyTmm36eGoI04e5ERySRXBItq6ur08lJlXDhMGmrzCOH+xCdIqGaetTiYhRExySzYb92cwY7lqWJuxiITM3pLLtcK7BieP1erWz48fjuez+M5+oZA3fHc0l5K98erau/7hZXVOHO7Poy0x2/J5P+FU1Y95Pwd5Wwaj+Fc8CnfqYM/tPqnj3qyxdnP0qi4N/qZg6XB9DH5yVxOaQXM5GqTkdWcRzS1No5qOkh5nLYPrDHgT/kknwwUwi4oqYtjGJmDQ1Ex4wPStv/EBXolPVTNuYRERcEcEHM9nwSyYzHnEvS/N8f1fcHS159L0Yjp1XEZ2i4WiEitNRhicKDrYKtk7156U1CWTkmq9eXDP9EXeCD2YSfCBLFyc2JOvKYlAFZfFAaVlsSNbFiQNZurJ41N0gnRYMYkBSpuG+Prggls2/ZnE2pojTVwt57qMEmnlb0aNlw16xv97UYS4s+ipDXw+Wlrb5ldWD4S66evB1aX/j68zSeqCPL3v/VPHWJt12K+PvYcnHkzx5ekkyao35XjQxfYgnwb9mEPxrBhHxhUz7PFF3TAxwN5l+/P3uRKcVMe3zRCLiCwn+NYMNv2UyY4hnWZr/3eXK4h9S2PN3LleS1aw5kM6+f3J59bo0qTnFJGVpyj4PdXfiUmIhh87l1fs+m1LWhl6rG8GlbeggV5Ppxw9y0bWhwSn6unEwixlDDcvNwgK2TvNj3tdpRCapDf5ma63gsV5OzNycwpGzKi4nqpn/dRpXkiv+3rpm1D9ea9w/vt74Ic5EJ2uYtjZN12buzWFDSDYzHtfnd+qj1/XLY033y6E0Ps705qWVKWTkGl/47dXels0Hcjh0uoCoJA3r9+TwT2QRPds0vnbV7LSN9HMLqtEgy/z585k7dy6DBg1iwYIFLFy4kEGDBjF//nzeeeedus5jrVlZKujR1IGQCMNR75CILHoHVdxIXk+hACcbS9LzzXcVoSaCmlrg521ByO/6fBcVwaETGnp3r/not1IJSqWCgnIDyqpC6NuzfkfVg3yV+HkoCTmp75gUqeHQvwX07lBxR6xXexuDdQD2heWXrWOlhB6tbQg5qTJIE3JSn6Ym3929lTXdWtkQvE9//KVll3A2qojR9zthb6PA0gLGDXEmMV3DyYvGo/R1xcpSQY/m9oScyTFYHnImh96t6m5ApH8HR9r62XD4fG6dbVPUnpUSerSyJeQvw3oQ8lc+vduZPn57tTNOv++vfHq2skVZwaSr/p3taNvEmsPhhnWptb81cRtbELk+iK9m+BLkY55bRHTlYGNcDqfy6N2+onKwI+SUYad+36k8erauuBxM+f2sivu62NPaX7fvnYOs6dvBlt1h5jlhqEiQ37VYp/8Ni9Rw6HQBvW+ruOPaq4OtUQzdF6aidyXTyl0cdF2R9BzzDS5YKaFHS1tC/jb8HUL+yaN3W9O3AvRqa0/IP+WOib/z6NnSruyYeOR2J0LPq/jkJV8Sg1vz7/IgZg33wKJc7+uTF335+WQuB09XfsLdECosi7/z6N2uorKwM0q/7688erY0rB+OthZcXduSmPUt2TUngK5BlZ8EudiXHhtmGngqa/PDTNSDyvobFdWDDtU76VMoYMvr3iz9JpOzUeobr1BPrCwV9AiyI+S0YZsecjqX3m1Mzxbo1dreKP2+f3Lo2UJfP2yUCgrKDUir1CUV3oZkZangmb6ubPgts2Y7UksV1438G9SN8m1onlEbOneEBynZxWw4kGW0DaUFKC1NlFWh9oa3KtWFsv7xqXL941P5FbeZ7W0JOVVuv0+q6Nnapmy/e7W3MZHGeJufvOzFzyfyOfiX4fdf83u4ikfutMffQ7fhezrb0qaJFftOmk4vREOo0dnwY489xvHjx1m+fDk//PADWq2WDh06cOLECbp161bXeaw1TwclSksFSTmGDVRSjhpf56p18l/t74uDjSXbT6XXRxbrja+nbjprUqrhyG9SqpZmTWr+Bu/cPDh2SsNbk2w5dzmPpFQtTz1szf91seTiVdO3F9UVX3ddEE3KMOx0JWUU08y74kPa101pdNUsKbMYXzfdOp7OlrrjJFNjIo1ljb/7hUHOnI0qIvSs4eDJgFnx/Pi2Lzk/BFGi1W1j0JwEsvLqr/w8nUr3MavcPmZp8HWp3eCYs50FcSs6YKO0oLhEy8TP4zgQLoMsjUmFx3hWMb6upn9/X1clSVmGnaCkTA1WSgWezpYkltYFZ3sL4ja2wMZKofv91yRz4LqO5fHzKkYvL+RCfBE+rkreHOHOsfebctukq6Tn1G/MKE9fDhXHg/J83SxNpi9fDjfy3jcZuNhbELG2GcUlume0zPk8ja8PNa66ci3mmYx1PpXFWUuT6/hWchvksvHuHPm3gPCr5juJ9HRSmo6NmRp8XU0PQPu6WpqoS6V1w0lJYqaGFj5W9O9oz9Yj2QxeFENrP2s+eckHpaWCBd/obhMZ2ceZ7i1suf31q/Wyb9VVVham6oer6d/R101J0l+V14+IuEKe/SiBf6MKcbazYMpDbhxd0owu065wKcH0b7/sOW+OnM0nPLqobnaumsra/PJlUaV6UO7YyNBUGF8q8vpIVzQlWlbtMM+tMdeUxUyjvkNxhX0HXdtRrtzK1Y99p3OZPsSDwxF5XE4q4r6ODgzt4YxlBd3TR293wtXekk2HM+pkv6qrrA9lot77ulUUJ5QkZRkOypRvQ3u3s+OF+13oOs30LbS5BVqORah4a4QH52IKScoq5qm7nPm/NrZcrKDu1KWy39/omC4uqyPlmW4LSvfbxZLEdF17a7q90B9TI+92pHsra25/Ja7C/L3yaSrrp3gTt7U5ao2WkhJ4cWUyR8PNf+ul+O+q8VlVjx49+OKLL2q0bmFhIYWFhiecNjb1P6VLW246koKqzVB6soc7bz/YhKHrL5KS27hnsox6xJq1C/RXAIa8pOu4G+27wnhZdf1vRh4b3rUn/pgrGo2WU+HFfLmriO631e1MllH3OrJ2ilfZ/4e8pXvuT/nsKxQ3/j1NHwPaytOY2G5Vv9vWWsGoex1Z8KVxh2D1ZC+SM4u569V4VEUlvDjImZ/e8eP2V2JJTK/fq3b1cTzkFJTQ9a0LONpacF8HJ5Y95U9kSiGHIhrXFXpR/VioLbfCtYe0Xr84R1VC16lRut+/iz3LnvciMlHNoTO6K0l7r7tadSaqiNAIFZfXBTGmvzPLf8ys+c7UQnXrgalyg+rNdB3Zz5Fn7nVi1NJEwqOK6NrChhVjvYhP1/D5wZwbb6CejOrvwNpp+in6Q+YkAabKSHHDWFGVOHvNx5M96NzCmr5TG8fz3KoS/ytNf2156VoWCkjOKmbsmgRKSuBUZAH+7kpeG+rBgm9SCfBQsvJ5Hwa+E13hLWbmUv43u3H9qDxOHL9QwPEL+pOeoxEqTn3YnMmD3ZgSnGy0vY/H+tC5uS19Zzfcs5tG9Xdk7dTr6sGbiUDN2kzjfoKiwnpgSvfW1kwZ5kz3iRWfXDY0k32fyo4Jo2NId1BcW2fK5gTWv9SEiA9bo9XC5aQiNh7K4Lm7Td+W9sI9buz5O4eEDPP2xY3KAePj3yC9iTh6bbmjrYIvpvny0uok0iqZzfe/FQlsmORL/MZWaIq1nLpcwJeHc+jesuFuian+718+veHvX+E2S5cGeFqycrwHA2cnVBofXxnqwp3tbXh4XgJRyRr6dbRl9cteJKQXVzj75T9L3i7UYGp8NlxSUsKlS5dITk6mpMTwKmS/fv0qXXfJkiXMnz/fYNm8efOAwTXNTqVS8zRoirVGs1a8naxIyq58BHhEd3eCRwXxxIZLHDxv3isJVbHzYBHH/9E3Pjalj/fw9bIgMUUfvL09FEazW6orMrqEe0blYm8Hzo4KElO0fL3SgSsxdXtVeucfeRw/r++YXXsTga+bpcFghLer8aj59RIzNEZXU69fJzW7WHecuCkB/SCgt4s+zbXvq+p3P36XA/Y2Fnx+wPDkqX9XOx66wx63x6+Qk69rOF7+OJUB3e0Yc78T723PrHA/aiM1p3Qfy81a8HZWkpRdu06LVguXk3VXG/+JLqC9vw2zHvLhUERkrbYr6o7hMa7n7WJ8Rf6axEyN8fHiokSt0Rp0CLVauFx6Re2fK4W0D7Bm1uPuHDpj+gQhv1DLv1GFtDbDm0P05VAuHlRWDiZmY3i7WurKoRrPlln6vCfvfpPBtsO6AfAzUUU081Yy6wl3sw6y7AzN53iE/rcqi7Pu5WOdxQ3irPGVTW83S5IyjNuFVZPceaSXPf2mJxCXat7nkKTmaEzHRhdlJXXDeOZT+bqRkKFBXax7Vtc152IL8XNTlt164OOq5OTSoLK/Ky0V9Otgz6QH3bB5MoKShp3oVUlZWBrNTLgm0cQsDW8XS6M4cT2tFv68VGAyBqx60YdHbnek35xokw8Jri87Q/M4HlEX/Q0Tx8YN1invro62eLtaEr01sGyZ0lLBh+M8mDrchaD/Ndxb7spipkv5voNlhX2HxEzjGbLezqXHROkFy9ScYoYti8bGSoGHoyXxGRrefcqHKynGM5cCPa24v5Mjw5dF19FeVV+FfSgX45nS15huQ/V147ZAG4J8rNk1p0nZ3y1Kz4PV37Wh7ctXiExUE5mo5p43Y7C3UeBsb0FiRjFfz/DjSlL9z2SpsH9cyTFdlTbzRv3yHq1t8HFTcvLjgLK/Ky0V9Otoy6RHXLB5OBJrpYLFz3owbEEiu0/oLub8e6WIri1tmPGYqwyyCLOp0f0if/zxB61ataJ9+/b069ePe+65p+xz77333nD9WbNmkZWVZfCZNWtWTbJSJepiLSdj8hjQzvDhTAPaunDsSsVTtJ/s4c6mp1swavNldocb3yPZGOXmweWokrLP2YslJCSXMKCPPsBbWcHddyg5dqpuOi75KkhM0eLqrOCBu5T8eKBup/XmqrRcjteUfc5GqUlI0zCgu37GjpUS7u5ky7GzFU8NDD1XyIDuhveuDuxhX7aOWgMnLxqnGdBdn+ZKoqZa3/3CA87s/COP1CzDXvK1NyWU7zyXlGB0r35dUhdrOXk1nwG3GT4geMBtThy7VLczThTo7rcWjYdaAycvFTCgq+H97gO62nMswnTdCY0wTj+wmz1hlwrQVHK+oFBg8GrW8qyVCtoHWFf4Fp76pCuHQgaUe/vRgG72HDtXUTmojNIP7GZP2MXKy6E8exsLSspdkCuu53pfFRXHWX08tFLq3gx0LLzi50aFni0wEWftOFZu2vZHkzwY3teB/q8lcDXR/DNE1Ro4ebmAAV0Mp/wP6OzAsfOmO+mh5/MZ0Nkw/cCuDoRdVpUdE0cjVLTytTJ4RXcbf2vi09WoNXDwdD4dp0bS9dUrZZ8/L6nYeiSbrq9eafABFqikLLo4cCyiorJQGaXXlUXl9aNrcxujWQkfveTD8Dsd6T83mqvJDXsLWYX1oIeJelBZf+NsgcE6UFoPzlb9mWtbDuTSeVwsXcfrP3GpGpZ+k8UDsxKrv3O1oC7WcvKKigGdDZ9jOKCTI8cumH6OUOjFfAZ0Mkw/sLMjYZEqo2OiUK0lPkOD0hIeu8OZH8OMB5yfu9uN5CwNP/9lvsHosrphsg2tpG6Ub0O7OpS1oRGxRXR85Qpdp10t++z8M5dfz+TTddpVYlIN60B+oZbEjGJcHSx4oJsDP56o/1tNy/rH3cr1jytrM88VGLeZ3e0Iu1hY9vuHnjPe5sDu+m0e/FtFx3ExdJ0YW/b580IBW3/NpevEWEpKdPXR2kphFCuLS7Rlg1VCmEONZrKMHz+enj178vPPP+Pn51c2/auqbGxsGuT2oOst+zWRLf9rQVh0HqFXchnbx5tAd2vW/K6borr44QCauFozZovuqvuTPdz5/H8tmPJdNH9cycPHSTcLRqUuIbvA/E/+r44VmwqYPcGWi1dLuHi1mNkT7MhXwZe79IMhm5faE5dUwuwPdIHNygo6tNKNLltbKWjiY0GX9pbk5mu5HKWLZAPvUqJQwPnIElo1s2Dp63acjyxh43f1f+/0ih+ymP2kKxfj1FyMUzP7KVfyC7V8+au+8d38mjdxqRpmb9Q9R2flD5kc/qAJM0e48mNoHkN7OXB/Nzv6TtdfvV32fSZbXvMh7EIhoecKGDvYmUBvJWt+zq7WdwO09FfSr5Mtg98yngYfeq6AjNwSNr/mzTtbM1AVannpQWeCfK34+UT9Pvhw2d5UtoxrStgVFaGX8hh7rweBHlas+SUNgMVP+NLEzYox6/RXyboE6h5C5mhrgZeTki6BthRptJyL13UY33jIm7Ar+VxOLsJaqWBwZydG93Fnwuex9bovDUWRp8Y6Wt+RsYrNw+ZcBsUu1mj8b643KC37MYMt0/wIu1RAaEQBYx9wIdDLijV7MgFYPNqTJu5KxqzQdeLX7M1k0hBXPnzei/UhWfRqZ8sL97vw1Af64/qNx90Iu1TI5QQ11koY3NOB0fc6M+HTpLI0S5/zZNeJPKJT1Xi76J7J4mxvweZfzDNDcNmODLa86kvYxUJCI1SMHVRaDrt1A+qLx3jQxEPJmGW6fVizO4tJD7ny4YuerN+XRa92drww0IWn3tef7FgpoUOg7qq8tVJBEw8lXVpY607cSmf57DqRx5yRbkSnqAmPKqJbSxumD3Nlw/7GN1NyxffZzB7loo91o1zJL9Dy5S/6urD5dU/iUouZHay7JXLl99kcXu7HzJEu/Hgsn6G97bm/u53B7UCfvOLBqP4ODJ2bTE6+tuy19Vl5JRSYeJtdQ1m2K40trzQh7LKK0PMqxg5wJdDTijUhun1b/LSXrm58pNuXNSGZTHrQnQ+f9Wb9/kx6tbXjhf6uPLVC36Z8ui+DyYPdWPm8Dx/tzqC1nzWzh3uyareuXcotKCE8xvDEO6+ghLScYqPlDWnZznS2TPEn7HKBYVnsKy2LZ0rLYlVpWezLZNJgNz587rqyuM+Vp5bFl21z7ggP/rhQwMWEIpztLHjlITe6Btny8np9nPhkrA+j+jkzdEksOaoSfEqfAZOVb75jY8WOLGY/dX2b76Zr86+vBzO9dP2NDaX1YEcWh5f5G9eDafrycLBV0KqJfoZ1kK8VXVpak55dTExKMek5JUbPq1JrtCSma7gQ2/DPL1r2cypbXg4gLFJF6AUVY+9z0x0TB3TH8uInfWjipmTMp7rjf82BdCYN9ODDZ3xZ/0sGvdrY8cK9bjz1kb5fcEdLO5q4W/F3lIombla8/bg3FgoF7+9KMfhuhQKeu9uVzYczKTbDwOP1lv2YwZappW3o+QLGDnQprRuZACx+xlPXdqy81oZmldYNL9bvz6JX29I2tLRuFKq1Rs8cyix9Nt/1ywd2tdf1uePUtPKzYumzXpyPK2LjwYa5CFzWP75Y2j9+0LB/vPg5d91+f6A7r1rzczaTHnHhw7EerN+TTa/2trzwgDNPvauv72X98ifK9ctf1R1DuSot4VGGZZNXoJsJc215Tr6W306rWPqiB6qiEqKSNNzd2Y7R9zkxfV1aQxTNzaVx3ZV6S6vRIMvFixf59ttvadWqVV3np95sP5WOh4OSuYOa4OdsxZkEFYM/vUB0hq6S+rlYEeimn7I6ro83VpYWrB7RnNUjmpct33Q8hee+uNLQ2a+V99cVYmerYPV8e9xcFBz/R8PAZ3PIvW7iQqC/hcEosL+3BX/v0s/8ee0lW157yZbfjqu592ldx8LFScGSGXYE+FqQnqnlu31FzPlQhaYBLkq+vz0TO2sFqyd54uZkwfGIQgbOSiBXpY8egV5KSq67ZBx6tpAnFyex8Fl3Fox253KCmpGLkzhxXt+R3X4oDw+nVOY+7Yafu5IzUUUMfjOB6GRNtb4b4PkHnIlLKzZ6wwDo3i40aE4Ci55155f3/LGyVBAeVcTQtxM5HVm/g1TbT2Ti4WjJ3KE++LkqORNXwOBlV4hO03Xa/FysCHQ3nL7994K2Zf/uGWTP073duJpSRNCMcwA42FiwenQAAe5WqIpKiEgo5Jm10Ww/kVmv+9JQbM+k03T0wbL/ey85BUDWsCCS3u1lrmzVyPbfc/FwSmbuSA/83C11x/g7cUSn6I5xPzdLAr30TcPVJA2D58ex/EUvXh7iQnx6Ma+sT+b7UP0JhoONBavHexPgoURVpCUitohnliWw/Xd9mgAPJV/N8MPT2ZKU7GL+OK/iztdiyr63oW0/kouHcwpzn3LXl8O868rBXWlcDvPiWf6SJy8/5EJ8WjGvrE3h+2P6ffR3V/L3R83K/v/aY2689pgbv53O595Zuk7j5DXJLHjGg9UTvfF2sSQ+XcPaPdm881Xj6wy+vy0LOxsFq1/x0MW6c4UMfCPRMM56Kw3ajtCzhTy5MJmFz7mx4Fk3LserGbkwmRMR+jg78RFd23JomZ/B9z37fgqbQ8z3AODtx3LwcEpi7hOe+LkpORNdyODF0dfVDSWBnvqT4qvJagYvimH5cz68PMiN+HQNr2xI5Ps/9APusWkaBr6jS3N6mStx6RpW/pzOez80vt/7etuPlpbFCE/83Cw5E13E4IUxhmXhVa4sFpaWxYOuurIITjIoC1cHS9ZN8MXXzZKs/BL+iiyg35tR/HlRfyV84oO6Z3EcWqivRwDPrkpg86/mmVH8/rYs7KwtWD35ujb/jQTjenBdFyD0bCFPLkpm4bNuLBhT2t9YlGRQD3q2seG3D/3L/r98ggcAm0JyeG6p4SBDY7D9j2w8nBKZO9xb13eIKWTwe1FEl8608HNVEuip7ztcTVEz+P2rLP+fHy8PdCc+Q8MrmxP4/oR+QNnWWsHCEd608LYmt7CE3X/l8L/VsWTlG46k3N/RkWZe1mz4zTwPvL3e9qM5eDhbMnfkdXVjQWy5tqNc3VgQy/LnvXl5cGnd+CzJoA2tChcHS5b8z5MADyXpOSV8F5rDnK2p1ZpJWRvbD+fh4VzaP3Yr7R+/pe8f+7lbEuhdrs18K4Hl40rbzHQNr3yayvdH9ScfoecKeXJJEgvHXNcvX2LYL6+KJ5ckseQ5d7bO9MHdyYKoZA1zNqcbXCAVoqEptJU9qakC/fv3Z+bMmQwaNKhuMzP5RJ1u72aj/egOABStzN+ImJv2kq6jpXjgsplzYl7afS0BUIz5x8w5MS/t5i4AKJh/g5S3Pi3zAFA8csHMOTEv7c42ACiGXDRzTsxP+3NrABT331wXAOqa9oDuuSaKx86ZOSfmp/2uPQCKYRFmzol5aXe0A0Ax4L/9bDDt/hYAKJ46Y+acmJ/2q44AKB49b+acmJf2B93FM8Wg/3Y/G0C7t6W5s9BgFN9tN3cWTNI+NsLcWahzVZ7Jcvr06bJ/T548mVdffZXExEQ6deqElZXhA2U7d+5cdzkUQgghhBBCCCFEzcnbhRpMlQdZunbtWvrqRv3El+eff77s39f+plAoKC6+uZ5ZIoQQQgghhBBCCFFbVR5kuXLlvz0NWQghhBBCCCGEEKIyVR5kadZM/xCyJUuW4OPjYzCTBWDDhg2kpKTw+uuv110OhRBCCCGEEEIIUXPydqEGY1GTldauXUu7du2Mlt92222sWbOm1pkSQgghhBBCCCGEuNnUaJAlMTERPz8/o+VeXl4kJCTUOlNCCCGEEEIIIYQQN5saDbI0bdqUo0ePGi0/evQo/v7+tc6UEEIIIYQQQggh6ohW0Tg/t6AqP5Plei+++CJTp05FrVbTv39/AA4ePMjMmTN59dVX6zSDQgghhBBCCCGEEDeDGg2yzJw5k/T0dCZOnEhRUREAtra2vP7668yaNatOMyiEEEIIIYQQQghxM6jRIItCoeC9997jrbfe4ty5c9jZ2dG6dWtsbGzqOn9CCCGEEEIIIYSoDXm7UIOp0SDLNY6Ojtx+++11lRchhBBCCCGEEEKIm1aNHnwrhBBCCCGEEEIIIQzVaiaLEEIIIYQQQgghGrlb9E0+jZHMZBFCCCGEEEIIIYSoAzLIIoQQQgghhBBCCFEH5HYhIYQQQgghhBDiViZvF2owMpNFCCGEEEIIIYQQog7IIIsQQgghhBBCCCFEHZDbhYQQQgghhBBCiFuZvF2owchMFiGEEEIIIYQQQog6IIMsQgghhBBCCCGEEHVAodVq5TnDQgghhBBCCCHELUqx9XtzZ8Ek7dPDzZ2FOiczWYQQQgghhBBCCCHqQKN68K1izD/mzoJZaTd3AUDxyAUz58T8tDvbAKAYfMnMOTEv7e5WACjGnzRzTsxLu6YHIHUDrqsbzDdzTsxLyzwAFAMizZwT89PubwGA4oHLZs6JeWn3tQRA8bDECe2u0jgx6D9+TOwtPSbujjJzTsxLe6gZAIrn/jZvRhoB7caugMTLsng5UNpQbUgLc2dB3IIa1SCLEEIIIYQQQggh6pi8XajByO1CQgghhBBCCCGEEHVABlmEEEIIIYQQQggh6oDcLiSEEEIIIYQQQtzK5J3CDUZmsgghhBBCCCGEEELUARlkEUIIIYQQQgghhKgDcruQEEIIIYQQQghxK5O3CzUYmckihBBCCCGEEEIIUQdkkEUIIYQQQgghhBCiDsjtQkIIIYQQQgghxK1M3i7UYGQmixBCCCGEEEIIIUQdkEEWIYQQQgghhBBCiDogtwsJIYQQQgghhBC3Mnm7UIORmSxCCCGEEEIIIYQQdUAGWYQQQgghhBBCCCHqgNwuJIQQQgghhBBC3Mrk7UINRmayCCGEEEIIIYQQQtSBWg+yZGdn88MPP3Du3Lm6yI8QQgghhBBCCCHETanagywjRozg448/BkClUtGzZ09GjBhB586d+e677+o8g0IIIYQQQgghhKgFraJxfm5B1R5kOXz4MHfddRcAO3bsQKvVkpmZyapVq1i4cGGdZ1AIIYQQQgghhBDiZlDtQZasrCzc3d0B2Lt3L4899hj29vYMGTKEixcv1nkGa2pCfw8iP2iHan0nwua3pm8bhwrT+roo2To+kIh321K8sTPLR/kbpRnWw4U/325NxuqO5K7ryF/vtOGZ3m71uQs1MuFBFyLXB6H6thVhywLp28Gu0vT9brMjbFkgqm9bcXldc8YNcjH4+7Bejvz5YSAZX7Ykd3sr/loRyDP3OBmkmfeUB9qdbQw+CZtb1Pm+VdeEIc5EbmiG6ocWhK0MoO9ttpWm79fRlrCVAah+aMHl4GaMG+xs8PcOgdZ8O8eXKxubod3diilDXYy2MX6wM/980pSsb1uQ9W0Ljn0YwKCe9nW6X3Vhwt1eRC7siOqjboTNakffVo4VpvV1VrL1+SAi3r6N4tXdWf5EgMl0U/p7E/H2beSv6kb04k4seyIAG2XjGp2W+lE7dn8m4z/+N1r03UGbtl/icCDG3FmqE/P+50bc14Hk/9ScXz/wo0MzqxuuM7yvA+GfBVDwcxDhnwXwaB/Den5XJ1t2vuND3NeBaPe3YGhvw78rLeHdF905vS6A3J3Nifs6kM0zvfDzsKzTfavMvGfciPuyGfk7g/j1ff+q7/e6phTsakH4uqY82tu4bZ3wkDORmwNR7Qoi7OMA+nY0jL3D+jiwd5EfKdubo93Xki4trA3+7uZkwaqJnkR81pS8H4OI2hLIygkeONvX/2PkJgx2IfKzIFTftSJseRViREc7wpYHovquFZfXVxAjlgWS8VVLcr9pxV8rA3nmXsMY8cbjbpxYFkj2tlYkbWnBjjn+tGly49+iLk14yJnITYGodgYR9lEV2stOtoR9FIBqZxCXNwYatZcAw/s4EL62KQU7WxC+1vSxcs0bI13R7m3J8nEeBsu9XS3Z+KoXcVubkfdDEHsW+tHKv2HLBmDesy7EfdeE/JCm/LrChw7Nq1BX+tkTvtmPgv2BhG/249G7Kj6W3njaGe2hZiyfVHG/cs2r7mgPNWPK404VpmloE+71IPL99qjWdSZsXhv6tr5BX3tcMyIWt6M4uAvLn2pS6bZH3uGKdmNXdkwOquts35C5YuONvruZjxLtvpYmP4/fZfh9g++w54+VTcjfGUTK9uZ895ZPDUrC2Lz/uRH3VSD5u5rz69JqtJfrAyj4KYjw9cbtJcCEh52J/Lwpqp+aE/ZJE6Oy2TjDC21IC4NP6Erj87U729tw8H0/cnc2J+P7Zvy61A9b68bVFxX/DdXusTRt2pTQ0FDy8vLYu3cvAwcOBCAjIwNb28ob5YYy4g5XVjztz6JdyXSbe4Ej5/PY82oQTd1NBwIbKwUpORoW7Urmn5gCk2nS8zQs2pVErwUX6fzmBTYeSWfji00Z2LHxNHYj+jqy4kVvFm1Po9vUaI6cVbFnXhOaepp+iVRzHyW75zXhyFkV3aZGs/ibdFa95M3wXvoT7vScYhZ9k06vmTF0fiWKjQez2TjFl4HdDAPkmahCfEdfLvt0mhxVr/t6IyP6ObJirBeLtmXQbXIMR8IL2POOP029KimLd/w5El5At8kxLN6ewapxXgzvo2+07G0URCaoeWNjGgnpGpPbiU3V8MbGNHpOiaHnlBh++SefH9/yo0Ogtcn05jCihxsrnghg0Z4Eui06x5FLueyZ1IqmbhXVDwtSctUs2pPAP7Eqk2lG3eHOu8OaMP/neNrPD+eFLVcZ2cONJcMq70Q1JKkftafI11DY1o3kuT3NnZU6M3OkC9Mfc2HSx6ncPimOxPRi9r/nh6NdxZ2yO9vbsO1Nb7YcyKXL+Fi2HMhl+5s+3NHOpiyNg62CfyKLmPRxqslt2Nso6N7KmgVfZNB9YhzD5yfRJsCKne/41vk+mjJzhCvTh7sy6ZNUbp8cR2KGhv1L/G+837N92HIwhy4TY9hyMIftc3y4o61+v0fc7cCK8Z4s+iqDbhNjOXJGxZ6Ffgax18FWwdGzBbyxIc3k9/i7K/H3sGTG+jQ6jY/h2Q9SGNTTnuDpXnVXACYYxIgp0RwJV7Hn7SaVtxvzmnAkXEW3KaUxYqw3w3uXixHb0+n1WgydJ0ex8YBxjLi7oz2f/JzJna9FM+CtWJSWEPJOAPY2DXNiMKKfAyvGebLo6wy6vWz6N7tecx8luxf4ceSMim4vx7J4WwarJngatJdlx8ovpcfKLzlsn214rFzTs40NYx905p/IQqO//TDPlxa+Vgydn0i3SbFEJas5sMSvwcoGYOZTzkwf4cykFencPi5RFyM+9K68rtxmzbZ5nmwJyaPLC/FsCclj+9te3NHeuC/Qs501Yx924p9LRRVub2hfO/6vvQ1xKab7HuYw4g5XVoxqwqKfkug27zxHLuSxZ3qLivvaSgtdX/unJP6JMd2XuCbQw4oPRvpz+HxufWS9UuaMjTf67pgUDb5PXjX4zP08nVxVCXv+zC/bzvC+DmyZ6c3GkBy6TIilz/Q4vvy19mU5c4QL04eXtpeT40jMKGb/u1VoL+d4s+VgLl0mxLLlYK6ubNqVLxsPFn2ZSbcJcRz5t4A9i3xp6mV40WHPn/n4jowq+wx+M9Hou/Yu9iPkZD53TI7j9klxfLwzmxKtvFKnjLaRfm5B1R5kmTp1Kk8//TQBAQH4+/tzzz33ALrbiDp16lTX+auR6YM8CT6cTvChdCISCpn2ZTwx6Wom3OdhMn1UqpqpW+PZcjSDrPxik2kOReTxw8lsIhIKiUwuYtX+VE7HqCqdIdPQpg91I/hAFsH7s4mILWLaZynEpKqZMNjVZPrxg1yJTlEz7bMUImKLCN6fzYYDWcwYpr+ScuiMih/+yCUitojIRDWrdmVy+mqh0dU9TbGWpMzisk9qtulybCjTh7kSHJJN8L5sImLUTFuXSkyKhglDjGefAIwf7EJ0soZp61KJiFETvC+bDfuzmTFcXxZhFwuZuSGNbYdzKVSbjgg/nchnT1g+F+PUXIxT8+bn6eQWlHBnO+OOpblMv9+H4KNpBB9NIyKxgGnfxBKTUcSEu02fwESlFTF1eyxbjqeTVWD6d+3VwoGjl3P56s8MotKK2H8uh6/+zKBnYOOZxSP1o/by7/YnbVoXcgc2NXdW6szUYS4s+iqDHb/nE35VzZilydjbKBjVv+LZXVOHu7D/pIp3v87kfIyad7/O5OBfKqYO18eXvX+qeGuTbrumZOdrGfhGIt8czuNCrJrj5wqZ/HEaPdvYGHUs68PUR11Y9HUGO47mER5VxJgPSvf73oovHEwd5sr+Uyre3Va639syOfi3iqnD9Ps9fbgrwfuyCd6bo4u9a9J0sfch/UyHLw7msmBrBgf+Mn2iFR5VxOMLkvjpeD6RCRp+/UfFnE3pPPx/DljW42SW6Y+6Ebw/i+CQcjHiQVeT6Y1iREjNYsSDb8ex+WA2Z6OLOH21iOdWJNHM24oerRrmwpXRb7bW+De73vghzrr2cm2arr3cm8OGkGxmPO5almbqo9cdK7GmjxXQDbhtnenNSytTyMgtMfhb6yZW9Gpvy4SPUwi7UMiFWDUTP07F0c6Cp+6tuH7WtalPOLFoSxY7jqgIv6JmzJJU7G0sGHV/xf2/qY87s/9kAe9uzeZ8tIZ3t2Zz8GQBU58wLFMHOwVb3/TkpaVpZOSUmNyWv6clH09x5+mFqagbzxgL0wd66frah0v72l/F6fra/T1Npo9KK2Lql3FsOZZBlsr0vgJYKGDr2GbM+yGRyJSKB57qizlj442+u6QEkjKKDT7Dejuw7VAueQW6fqmlBawc78lr69NY+3M2F+PUXIhV893vebUvm2vt5dFqtJfDXHRlU769vL5sHnMheG+Ocdk8bFhfCtVag30vX2eWj/dg1Q9ZvLcti7NRai7Fa/juSB5F6lrvuhDVVu3uysSJEwkNDWXDhg38/vvvWFjoNtGiRYtG8UwWK0sFPZrbE3Imx2B5yJkcerequwGR/h0caetnY5ZRdlOslNCjlS0hfxl26EP+yqd3O9MdtV7tjNPv+yufnq1sUVbQx+/f2Y62Taw5HG7YOW7tb03cxhZErg/iqxm+BPk0/HTea3RlYUPIKRNl0b6CsmhvoixO5tOztU2FZXEjFhYwsp8jDrYWhJ4zPUOqoVlZKugRaE/IuWyD5SHnsundouad1t8v5dIj0J7bm+sGVYI8rRnc0Zmfz2TVKr91ReqHMCXIV4mfh5KQMP3vVaSGQ6cL6N2h4hPcXh1sCTlp+BvvC1PRu0PtBlNdHCwoKdGSmVfxCUhdKNvvk/rju0gNh/69wX63tzFYB2BfWH7ZOlZK6NHaxqhsQk7mV7rdqnBxsCA7v4TieiqaSmNERe2GqRhxqmYx4nouDrp+VXpO/Q/Glv1mp8r9Zqdu0F6eKt9eqgzay17tjdvgfSeNt/nJy178fCKfgyYG3GysdFfHC4r0FzVKSqBIo73h7Ux1JcivghjxTwG9O1Zc33vdZkPIn+VixJ8qet9muM4nU935OVTFwZOm+wgKBWyZ48nSr7M5e7XxnCmW9bXDy/W1w3Po3bJ2fe25Q31JydGw4Uh6rbZTE+aMjTX57u6trOnWyobgffo+XffWNgR4KSnRwqlPAoj/shm7F1bttp7K6PNXB+3lSX17qY9B5WLvSZXRdu/pbEvS9mac3xDAuqmeeLnqT2O9XC24s70tyZnFHF3uT+K2QH77wI8+tzWei5ziv8X0XNAb6NmzJz179kSr1aLValEoFAwZMqSu81Yjnk6WKC0VJGUZDvcnZWnwdanR7pZxtrMgbkUHbJQWFJdomfh5HAfCG8cgi6dz6X5nlt/vYnxdTe+3r6uSpCzDoJaUqcFKqcDT2ZLEDF0Hz9negriNLbCxUuj2e00yB/7Wr3f8vIrRywu5EF+Ej6uSN0e4c+z9ptw26SrpFVyZqU/6sjDsoCZlFOPrZrrn6+tmSVJGufSZxUZlURUdm1sT+mEAttYKclUlDFuQwLmYxtE58nRU6som2zA/SdkafJ1r3gBvC8vAy1HJ7zPaolAosLJUsPpQMu/tS6ptluuE1A9hiq+7Lh6YihXNfCpuL3TxotyxlKHB163mbYyNlYJ3X3Tny19yycmv37mzZftdPuZlFNPMu7L9VhqXVWZx2X5XWM8yK469VeHuZMFbo9xYuzv7xolrqNK8VxQj3JQkZVYxRmy6LkZ8ahgjylv2ghdHwvMJj67/q/hl+210PBeXHSflmWwvM0r328WSxHTdMWHq+Lq+joy825Huray5/ZU4k98TEVPE1SQ1S57zYNyqFPIKSpg+3BU/dyV+7rXrz1VVWV1JN4zVN4wR7qbKyLBMR/a3p3sba24fl1Dhdl4f5YymWMuq73IqTGMOZX3t8n2JLDW+tbiNvncrB164y52u887XNos1Ys7YWJPvfmGQM2ejigg9q7/VroWvri/39jNuTF+XxtVENa8+7sqhpU1o80J0hTOmbqTC/GXeqGwqby/1MajyPvueP/P55nAuUckagnytWDDGjV/e96fHy7EUqa/b7/+5MWNdGn9fLmL0ACcOvudPx7ExXIpvRNPAzOkWfZNPY1SjVio4OJjly5eXPei2devWTJ06lRdffLFK6xcWFlJYaHjvrY1N3Y40lr/9TqEwXlZdOQUldH3rAo62FtzXwYllT/kTmVLIoYjaT8GrK0b7TeW3umnLraBQGG8nR1VC16lRuv3uYs+y572ITFRz6IxuZHrvdaPPZ6KKCI1QcXldEGP6O7P8x8ya70wtVfcYKP+nsrKo5veejy2i66QYXB0teKyPI5tf9eHumbGNZqAFKiibWmzv7jaOzHnQj4lfRXP8Sh6tvG1ZOaIpCVlqFu5OvPEGGojUj/+2Uf0dWTtVP5V9SOn93DVpL4zjhQJtDWuR0hK+nuONhQImfmT6GS61MepeR9ZO0d8OOOQt3UmdqZh3oz0wXYe0laepRXxxslfw8wI/zkarmf9F/V/Zrm7eqxwjplwXI14wjBHX+3i8N52b29D39YZ9qLTJY6Fa7aVux69fx/TxpVsa4GnJyvEeDJydUOHtt5pieGxBIsHTvMn4NghNsZYDf6nYfaL++lyj7ndg7avuZf8f8kYyUMMYYVRXFGXLArwsWTnZnYEzkiisYCytextrpjzmTPeXKh6EMTfjclHUuK472lrwxdhAXtoUQ1puw9xS2xhjY1W/29Zawah7HVnwZYbB8tIbDFj0VQbfl94i9NyHycR+0Zwn7nJkXRUHq0f1d2TtFBPtZfn8UYO6YKK9vFHZbD+kr/fhV9WEXSgkaksgQ+6wZ8fR/LL9XvtzNptCdBfA/76cxn1dbXl+kBOzNxiWkxD1rdqDLG+99RbLly9n8uTJ9OrVC4DQ0FCmTZvG1atXq3TL0JIlS5g/f77Bsnnz5gHDqpsdI6k5xWiKtUZXnrydlSRl124UU6uFy8m61vCf6ALa+9sw6yEfDkVE1mq7dSE1u3S/y11J9XaxNBo5vyYxU2NcTi5K1BotaddNU9Zq4XKCboDgnyuFtA+wZtbj7hw6Y/rqU36hln+jCmntb56HverLwvAqnLerpdGVhmsSTcxy8Xax1JVFNZ+fodboy+vkxUJub23DlKGujP84pVrbqQ+puRpd2bgYzlrxdlIaXZGqjgUP+7PluO45LwBn4gtwsLZg3TPNWLQnsdYDnLUl9UMA7AzN43iEflr+tdsRfN10V9+v8XY1vgp9vcRyV+Srsk5FlJaw/U0fgnyV9H8toV5msez8I4/j5+tivzWm42rpOob1TH8hxdulZmXjaKdg7yJ/cgtKGDY/EU09nnfVKEaYmL1UpRjR1JpZTxjHiFVjvXjkDgf6zYohLq1hrrpW+JtVciyYbC9dDdvLGx0rPVrb4OOm5OTH+rfVKS0V9Otoy6RHXLB5OJKSEjh1qYhuL8fibG+BtRWkZpXwx4omhF00fkhuXdh5NJ/j5/TbLqsrHhbVqyvpxjOBvN0s9Pvf1hofd0tOrvMr+7tSqaBfFxsmDXPCZkA0d3W2wdvNgujtTQzSfDjRjamPOxP0pOk2piGU9bXL9yWclUYzyauqpZcNQV427Jqif/ueRemgpfqzLrSdda7On9HSmGLjte+r6nc/fpcD9jYWfH7AcJbTtRcznI3W9+mK1BCZqCawkhkn5VWrvaygbw2l8cK94vayrGzK15cq1LGoZA2tS9/EllCap+v3G+BcdPX2W4i6Uu1nsnz66aesX7+eJUuW8Mgjj/DII4+wZMkS1q1bx5o1a6q0jVmzZpGVlWXwmTVrVrUzb4q6WMvJq/kMuM1wuuKA25w4dqlur34ooNG8olatgZOXChjQ1fBBowO62nMswvS9vqERxukHdrMn7FJBpZ1ZhUIfbE2xVipoH2Bd4Rt46puuLAoZUO4NLwO62XOsgmejhJ4rMEo/sLs9YRcLa92xv1F5NSR1sZaT0fkMaF+ufrR35lhkzW99s7e2oKTcuWFxiRYFunpiblI/BECuSsvleE3Z52yUmoQ0DQN66B9CaqWEuzvbcuxsxc9RCj1bYLAOwMAedhw7W70Tv2sDLK2bWHH/6wn1dvtYhfvdXX98Wynh7k432O9zhQzoXn6/7cvWUWt0A8vl0wzobl/pdk1xslcQstifIrWWR+YlVjjboa6UxYjy7UbXStqNmsYIjGPER+O8Gd7bif5zYrma1HCxoew361buN6t2e2ln0F6GnjPe5sDu+m0e/FtFx3ExdJ0YW/b580IBW3/NpevEWErKVYXs/BJSs0po5W9Fz9Y2/BhaP7NZclVaLsdpyj5nr5bWlZ7lYkQXW46dqbi+h4YXGqwDMPB2O46F69Y5eLKAjs/G0/XFhLLPnxGFbD2QR9cXEygpgS0heXR+PsEgTVyKhqVfZ/PAa+a9FbfCvnYHJ45drtlvE5FQQMc3I+g673zZZ+ff2fwakUvXeeeJSa/72cCNKTZeSdRU67tfeMCZnX/kkZplWFlOXiykoKiEtgH6ATClpe6tYFFJVS/DisumBu2lUdno28uKy8au0u26O1nQ1MuybHDlaqKGuFSNwX4DtAmwIqoBY2qjZ+63CP2H3i5U7aG94uJievY0fn1njx490GiqdhDb2NjU+e1B11u2N5Ut45oSdkVF6KU8xt7rQaCHFWt+0V1lX/yEL03crBizTj8dt0ug7uFKjrYWeDkp6RJoS5FGy7l4XRB44yFvwq7kczm5CGulgsGdnRjdx50Jn8fW235U17IfM9gyzY+wSwWERhQw9gEXAr2sWLMnE4DFoz1p4q5kzArdlL81ezOZNMSVD5/3Yn1IFr3a2fLC/S489YF+auobj7sRdqmQywlqrJUwuKcDo+91ZsKn+gZ+6XOe7DqRR3SqGm8X3TMnnO0t2PxL/d0/fyPLdmSy5VUfwi6WlsUgFwK9lKzZrXsQ6+JnPWjiYcmYD3VTgdfszmLSwy58+JIn6/eWlsVAZ556X3+ri5WSslcxWysVNPFQ0qWFta4hKr1KuWiMO3vC8olJ0eBkb8GT/Ry5p5Mdg+bGN3AJVGzZgSS2PNecsKh8QiPzGHuXJ4Fu1qw5rLtNYfGj/jRxtWbMpqtl63QJ0DV+jjal9SPAjqJiLecSdA3grn+zmH6fD3/F5JfeLmTDgkf82Xk602jwxVykftSeIk+NdbR+MM4qNg+bcxkUu1ij8W88b1qrjhU7spj9lGvZG8FmP+VGfqGWL3/R7+fmmV7EpWrKphuv3JHF4WX+zBzpwo/H8hna2577u9vRd5q+njvYKmjVRN/ZC/K1oktLa9Kzi4lJKcbSAr6d60P3VjY89FYilhYKfEqvhKbnFNf7W0RW/JDF7Cev329X3X7/qr8quvk1b91+b9TdprPyh0wOf9CEmSNc+TE0j6G9HLi/mx19p+uvqC/7PpMtr/kQdqGQ0HMFjB3sTKC3kjU/6493NycLAr2U+HvouiBtm+rKKbH0jRGOdroBFnsbBc+8n4SzvQXOpecdKVnFRifgdWXZDxlsme5Xrt0oFyM8lIxZfl2MeMiVD1/wYv2+0hgxoJIYYQWDezgwur9hjPhkgjej+jkxdFE8OaoSfFx1x0FWfonBQ1/rS9lvdrH0N3vQ8Ddb/Jy7br8/KG0vf85m0iMufDjWg/V7sunV3pYXHnDmqXf1+1R2rDxR7lh5VXes5Kq0hEcZzkrIK9DNhLl++eN3OZCSVUx0soZOza1ZOcGTH0Lz2H+q4gcH17UV3+Qw+2kXLsaquRirYfYzLuQXlvDlAf1gwubZHsSlFDN7fSYAK7/N4fAqH2Y+5cyPR/MZ2see+3vY0neS7tjJVWkJv2J4wpun0pKWVVK2PD27hPRsw4NdrdFdwb8QY/6TxmUhKWx5KZCwq/m6vvbdpX3tX0v7Eo/70cTVijGfRZet06Xp9X0JS7o0taOouIRz8YUUarSExxmeVGeWvvGz/PL6ZM7YWJXvBmjpr6RfJ1sGv2V8K1lOvpY1P2cz/3/uxKRoiErW8Frpm7++OVK7wcmy9jK+NH9PmmgvX/MiLu269vKHLA5/6M/MES78GJrP0F72pWWjby+XfZfFlpnehF0oIvRsAWOHlJbNT7r9drBV8Pb/3Pju9zwS0otp7qNk8XPupGaVsOOofp+WfpPJ/NHu/BNZxN+XCxkzwIl2Ta14fEHjeqaR+G+o9iDLM888w6effsqyZcsMlq9bt46nn366zjJWG9tPZOLhaMncoT74uSo5E1fA4GVXiE7TNVx+LlYEuhtO1f97Qduyf/cMsufp3m5cTSkiaMY5ABxsLFg9OoAAdytURSVEJBTyzNpotp/IbLD9upHtv+fi4ZTM3JEe+LlbciaqiMHvxBGdomuM/dwsCfTS/+RXkzQMnh/H8he9eHmIC/HpxbyyPpnvQ/XB0sHGgtXjvQnwUKIq0hIRW8QzyxLY/rs+TYCHkq9m+OHpbElKdjF/nFdx52sxZd9rDtsP5+LhZMHcUe74uSs5c7WQwfPiiU6+viz0J0BXkzQMnhvP8rGevPyQC/FpGl5Zm8L31wVvf3clf38cWPb/1x5347XH3fjttIp739A1pD6uSrbM8MHPXUlWXjGnrxQxaG58ha8qNYftJzPwcFQyd4gffs5WnIlXMfjjS0Sn6zq2JuvHmx3K/t2zmQNP3+HB1bRCguacAWDh7gS0Wlj4iG6AJiVXw67Tmcz5sfEMLkn9qD3bM+k0HX2w7P/eS04BkDUsiKR3e5krW7Xy/rYs7KwtWD3ZEzcnC45HFDLwjQRyVfqT20BvpcFgYejZQp5clMzCZ91YMMadywlqRi5K4kSE/sp2zzY2/Pahf9n/l0/wAGBTSA7PLU0hwEvJ0N66gal/1upvmQC459V4Dp2u35OK97dnYmetYPWk6/Z7Vrn99lJSct2Oh54t5MnFSSx81p0Fo0v3e3ESJ87r93v7oTw8nFKZ+7SbLvZGFTH4zYSy2AvwyJ0ObJrhXfb/bbN9AXh7Szrzv8igR2sb7ix9C83lTc0M8t18dFS9XZXc/nsuHs7JzH3yuhgx/7oY4V6FGLEume+PXRcjbC1YPaFcjPjQMEZMLH2N/KElhq9Gf3ZFIpsP1v9g7PbDeXg4l/5mbqW/2Vv638zP3dJguv3VJA2D30pg+bjS9jJdwyufphq0l6HnCnlySRILx1x3rCwxPFaqws9dybKxnvi4WpKQruHzgzlGz6Cob+9/lY2djYLV09xxc7Tk+LlCBs5INo4R142HhIYX8uQ7qSx8wZUFL7hyOV7DyLdTOHGu4V9JXF+2n8jEw8GSuY/44udS2tdeHmnY1/Yo15d4p1xfu5c7V1OLCHrtbIPmvTLmjI1V+W6A5x9wJi6t2OitPde8tj4NTTFsmemNnbUFx88X0P/1eDJzazdC/f72LOxsLCovG1Pt5eLK28vth/LwcE5j7tOu15VNYlnZFJdApyBrRg9wwtXBgoR0Db/+U8DIxUkG371yRza21gqWj/fA3cmCfy4XMeCNBCITbr7+lrj5KbTln9pmwvTp08v+rVar2bx5M4GBgdx5550A/PHHH8TExDB69Gg++uijmmdmzD81XvdWoN3cBQDFIxfMnBPz0+5sA4Bi8CUz58S8tLtbAaAYf9LMOTEv7ZoegNQNuK5uMP8GKW9tWuYBoBhg/mdimZt2v+4ZBooHLps5J+al3dcSAMXDEie0u0rjxKD/+DGxt/SYuDvKzDkxL+0h3WCl4rm/zZuRRkC7sSsg8bIsXg6UNlQb0uLGiW4RinU/mTsLJmnHPmTuLNS5Ks1k2bhxIx07dkSpVKJQKOjRQ3fCc/myLkB5eXnh5eVFeHh4/eVUCCGEEEIIIYQQohGr0iBLVlYW3333Hd7e3rRo0YI///wTDw+P+s6bEEIIIYQQQgghxE2jSm8XcnNz48qVKwBcvXqVkvp66pwQQgghhBBCCCHqlrnfIiRvFzL02GOP0a9fP/z9/VEoFPTs2RNLS0uTaSMj5d4+IYQQQgghhBBC/PdUaZBl3bp1DB8+nEuXLvHKK6/w0ksv4eTkVN95E0IIIYQQQgghhLhpVPkVzoMGDQLg5MmTTJkyRQZZhBBCCCGEEEKIm8EtemtOY1TlQZZrNm7cWB/5EEIIIYQQQgghhLipVenBt0IIIYQQQgghhBCictWeySKEEEIIIYQQQoibiFZh7hz8Z8hMFiGEEEIIIYQQQog6IIMsQgghhBBCCCGEEHVAbhcSQgghhBBCCCFuZfJ2oQYjM1mEEEIIIYQQQggh6oAMsgghhBBCCCGEEELUAbldSAghhBBCCCGEuJXJ24UajMxkEUIIIYQQQgghhKgDMsgihBBCCCGEEEIIUQfkdiEhhBBCCCGEEOJWJrcLNRiZySKEEEIIIYQQQghRB2SQRQghhBBCCCGEEKIOyO1CQgghhBBCCCHErUxr7gz8dyi0Wq0UtxBCCCGEEEIIcYtSfLTH3FkwSTv5QXNnoc7J7UJCCCGEEEIIIYS4KaxevZqgoCBsbW3p0aMHR44cqdJ6R48eRalU0rVr13rNX6O6XUgx+JK5s2BW2t2tAFAMiDRzTsxPu78FAIoZoWbOiXlpP+gFgGLQZTPnxLy0e1sCoBhy0cw5MT/tz60BiRNlMYL5Zs6J+WmZB4Bi4H/8mAgpPSb+430JuK4/8fAFM+fEvLS72gCgeOEvM+fEvLTB3QBQPCh1Q7untG5MPmHmnJiX9qM7AFC8ftTMOTE/7Xt9zJ2FhnOLvF1o27ZtTJ06ldWrV9OnTx/Wrl3Lgw8+yNmzZwkMDKxwvaysLEaPHs19991HUlJSveZRZrIIIYQQQgghhBCi0Vu2bBkvvPACL774Iu3bt2fFihU0bdqUTz/9tNL1xo0bx6hRo+jVq1e951EGWYQQQgghhBBCCNHgCgsLyc7ONvgUFhaaTFtUVMTJkycZOHCgwfKBAwdy7NixCr9j48aNXL58mXnz5tVp3isigyxCCCGEEEIIIcStTNs4P0uWLMHFxcXgs2TJEpO7kJqaSnFxMT4+PgbLfXx8SExMNLnOxYsXeeONN9i6dStKZcM8LaVRPZNFCCGEEEIIIYQQ/w2zZs1i+vTpBstsbGwqXUehMHy+jFarNVoGUFxczKhRo5g/fz5t2rSpfWarqEaDLDt37jS5XKFQYGtrS6tWrQgKCqpVxoQQQgghhBBCCHHrsrGxueGgyjWenp5YWloazVpJTk42mt0CkJOTQ1hYGH/99ReTJk0CoKSkBK1Wi1KpJCQkhP79+9d+J8qp0SDLo48+ikKhQKvVGiy/tkyhUNC3b19++OEH3Nzc6iSjQgghhBBCCCGEqIFb4O1C1tbW9OjRg/379zNs2LCy5fv372fo0KFG6Z2dnfn3338Nlq1evZpffvmFb7/9tt4mhtTomSz79+/n9ttvZ//+/WRlZZGVlcX+/fu54447+Omnnzh8+DBpaWnMmDGjrvMrhBBCCCGEEEKI/6Dp06fz2WefsWHDBs6dO8e0adOIjo5m/PjxgO72o9GjRwNgYWFBx44dDT7e3t7Y2trSsWNHHBwc6iWPNZrJMmXKFNatW0fv3r3Llt13333Y2toyduxYwsPDWbFiBc8//3ydZVQIIYQQQgghhBD/XSNHjiQtLY133nmHhIQEOnbsyO7du2nWrBkACQkJREdHmzWPNRpkuXz5Ms7OzkbLnZ2diYyMBKB169akpqbWLndCCCGEEEIIIYSoHe2Nk9wsJk6cyMSJE03+bdOmTZWu+/bbb/P222/XfaauU6PbhXr06MFrr71GSkpK2bKUlBRmzpzJ7bffDuhelRQQEFA3uRRCCCGEEEIIIYRo5Go0kyU4OJihQ4cSEBBA06ZNUSgUREdH06JFC3788UcAcnNzeeutt+o0s0IIIYQQQgghhBCNVY0GWdq2bcu5c+fYt28fFy5cQKvV0q5dOwYMGICFhW5yzKOPPlqX+RRCCCGEEEIIIURN3AJvF7pZ1GiQBXSvax40aBCDBg2qy/wIIYQQQgghhBBC3JRq9EyWV155hVWrVhkt//jjj5k6dWpt8ySEEEIIIYQQQghx06nRIMt3331Hnz59jJb37t2bb7/9ttaZEkIIIYQQQgghRB3RNtLPLahGgyxpaWm4uLgYLXd2dpbXNgshhBBCCCGEEOI/qUaDLK1atWLv3r1Gy/fs2UOLFi1qnSkhhBBCCCGEEEKIm02NHnw7ffp0Jk2aREpKCv379wfg4MGDfPjhh6xYsaIu8yeEEEIIIYQQQojakLcLNZgaDbI8//zzFBYWsmjRIhYsWABA8+bN+fTTTxk9enSdZlAIIYQQQgghhBDiZlDjVzhPmDCBCRMmkJKSgp2dHY6OjnWZLyGEEEIIIYQQQoibSo2eyQKg0Wg4cOAA33//PVqt7rHA8fHx5Obm1lnmqmPCEGciNzRD9UMLwlYG0Pc220rT9+toS9jKAFQ/tOBycDPGDXY2+HuHQGu+nePLlY3N0O5uxZShxg/6vd4bI9zQ7m7F8rGetd6XujDvf27EfR1I/k/N+fUDPzo0s7rhOsP7OhD+WQAFPwcR/lkAj/axN/j7XZ1s2fmOD3FfB6Ld34KhvQ3/rrSEd1905/S6AHJ3Nifu60A2z/TCz8OyTvetpib09iFydjdUS/6PsKmd6BvkVGHaYR3dCRnbnuS3e5K18HaOTerIwDYVHwMju3qg/aAXO55tWx9Zr5YJDzkTuSkQ1c4gwj6qQl3oZEvYRwGodgZxeWOgUV0AGN7HgfC1TSnY2YLwtU15tLeDwd/nPeOGdm9Lg0/Cl80M0mx81csoTejyJrXf4WqYMMSFyODmqHa0JGxl0yrECTvCVjZFtaMll4ObM+5Bw2OgQ6A1387248qG5mh/bs2Uoa5G27C0gAX/8yAyuDn53+u289ZT7ijMPGNTYkTt2P2ZjP/432jRdwdt2n6Jw4EYc2ep2ub9z424rwLJ39WcX5dW4xhYH0DBT0GErzc+BgAmPOxM5OdNUf3UnLBPmtC3o2E9c7BV8NHLHsRs1X332c8CGP+QYTxu4afk+3k+JG9vRtaO5myb4423a/0fJ+boS7wxwo0TKwLI/rYFSV82Z8dbvrRpcuPfor5NGOxC5GdBqL5rRdjyQPp2sKs0fb+OdoQtD0T1XSsur2/OuEGG1mURSAABAABJREFU+zqslyN/Lgsk46uW5H7Tir9WBvLMvYa/+1232bHzLX/iNrVAu6sNQ+80bGsaiwn3ehL5bgdUa7oQ9lZb+rauOJ++Lkq2vtSMiEXtKV7fleVPGrd7Y/q4ow3uZvSxUZqvoZgwxJnIjc1Q/diCsFVV7EusCkD1YwsubzCuC3CtLxFIwc6WhK8NNOpLXNnUDO2eVkafjyfq+9bDejuwd6E/KV8Hod3Tii4trOtmh2thwl3eRL7dBdWynoS9dht9W1Z84XlYFzdCXm5L8uJuZL3fg2PTOzCwXbm+ha8d377Qiitvd0H70R1Mucenvnehzky405fI13ugWtiLsMld6Nvc+Di4Ztht7oS8eBvJb91B1vz/49jETgxs42qUzsXWko+HtiB+zu2oFvbi7KvdeLCtWz3uxS3M3G8RkrcLVS4qKopOnToxdOhQXn75ZVJSUgB4//33mTFjRp1msCpG9HNkxVgvFm3LoNvkGI6EF7DnHX+aepmeqNPcR8nud/w5El5At8kxLN6ewapxXgzvow/29jYKIhPUvLExjYR0TaXf37O1DWMHOfNPZGGd7ldNzRzpwvTHXJj0cSq3T4ojMb2Y/e/54WhXcWN9Z3sbtr3pzZYDuXQZH8uWA7lsf9OHO9rZlKVxsFXwT2QRkz42/QYpexsF3VtZs+CLDLpPjGP4/CTaBFix8x3fOt/H6hrRxYMVjzRn0YE4ui0/zZHIHPa82J6mrqYb534tnNl/IYvBwefoseJffr2cxa7n29HV3/iEItDNmg8easbhyOz63o0bGtHPgRXjPFn0dQbdXo7lyBkVexb6VV4XFvhx5IyKbi/HsnhbBqsmeBrUhTvb27Bttg9bfsmhy8QYtvySw/bZPtzR1sZgW2euFuH71NWyT6cJxiede/7MN0gz+K2Eui2ASoy4y5EVL3mxaFs63V6J1pXN/CaVl818f13ZvBLN4m3pujjRW995srdREJmo5o1NqRXGidefcGP8gy5MWpNM+/FRzNyQymvD3Zj8sGt97GaVSIyoPUW+hsK2biTP7WnurNTIzBEuTB9eegxMjiMxo5j971bhGJjjzZaDuXSZEMuWg7lsn2N4DIy424EV4z1Y9GUm3SbEceTfAvYs8qWpl36AZPl4Dwb1tOeZ95Jp/2Isy7/P4qOXPXmkly6+2tsqCFnih1YL/WfG02daHNZWCna941Ovg5Pm6kvc3dGWT37K4s7psQyYE4/SUkHIIn/sbcx3gj2iryMrXvRm0fY0uk2J5ki4ij1v3yBezmvCkXAV3aZEs/ibdFaN9TaIl+k5xSzank6v12LoPDmKjQey2TjFl4Hd9O2qg62Cf64UMmltcr3vY02NuN2VFU82YdHPSXSbH8GRi7nsmdqSpu6mB8ZslBak5GpY9FMS/8SqKtxuVn4xvtP+NfgUasxz9jGinyMrxnnp+hKTSuvCgirWhUkxur7EeMO6cGc7W7bN8mXLwRy6TIxmy8Ects/yNehL3D4lBt9RV8o+98+KA+CbI3llaRxsLTh6VsUbG9Pqae+rZ0R3d1YMD2TRvni6vXeGI5dz2DOhLU3dKuhftnRif0QWg9dcoMfSM/x6MZtd41rTNUBfD+ytLYhMLeSNnTEkZBU11K7U2ojOnqx4OIhFv8TSbdXfHLmazZ7nO1TS13Zh/8VMBm88S49V/+j62mPa09Vff9xYWSrY/+JtNHez4fEvImj7wSle+u4ScdmN45xLiIrUaJBlypQp9OzZk4yMDOzs9Fc2hg0bxsGDB+ssc1U1fZgrwSHZBO/LJiJGzbR1qcSkaJgwxPTMg/GDXYhO1jBtXSoRMWqC92WzYX82M4brR0XDLhYyc0Ma2w7nUqiuuJFzsFWwdaYPL61KJiO3pM73rSamDnNh0VcZ7Pg9n/CrasYsTcbeRsGo/hWPrE8d7sL+kyre/TqT8zFq3v06k4N/qZg6XF+Ge/9U8dYm3XZNyc7XMvCNRL45nMeFWDXHzxUy+eM0eraxMehgm8P0u/0IPpFM8IlkIpJVTNt5lZjMQib0Mn1yN23nVZb+Fk9YTB6XUguYsyeGi6kFPHybu0E6CwVsHdWaeSGxRKYVNMSuVGr6cFeC92UTvDdHVxfWpunqwkOmrySMH+Ksqwtr03R1YW8OG0KymfG4a1maqY+6sv+Uine3ZXI+Vs272zI5+LeKqcMM65emWEtSRnHZJzXLuD4Uqg3TNGSdmT7MjeCQLIJDSuPE+lRiUjVMGFxJnEjRMG19aZwIuRYnXMvS6OJEaqVxolc7O348nsvuP/OJStbw3dFcQv7Kp2drG5PpG4LEiNrLv9uftGldyB3Y1NxZqZGyY+BoNY6BYS66WFD+GLguFkx/zIXgvTn6GLSmNAY9rI9BvTrYsvlADodOFxCVpGH97hz+iSyiZxtdnehzmy3NfZQ8+0EyZ66qOXNVzXMfpHBHO1v6d618NkVtmKsv8eDcBDYfyOFsdBGnrxTx3LIkmnlb0cOMMWL6o24E7y+Nl7FFTPsshZhUNRMedDWZfvwgV6JT1Ez7LIWI2CJdvDyQxYxh+rI4dEbFD3/kEhFbRGSimlW7Mjl9tdBghszek/m89UUaO0LNMyu6KqYP9Cb4SBrBR9KISChk2tdxxKSrmXCP6ZnMUWlFTP0qji2h6WTlF1e4XS1akrI1Bh9zMaoLa29QF4aU1oW119WFkGxmPKb//ac+6sL+U/m8uz1D15fYnsHBv/OZ+qhrWZrUrBKDPsJD/+fApfgiDv2rH5z64pccFnyZwYG/TLczDW36vb4Eh6YQHJpCRFIB076PJiajiAl9vU2mn/Z9NEsPJhIWncellELm7IrlYkoBD3d0LUsTFp3HzB9j2HYq3WwDbTUx/S5/gv9MIvjPJF1fe9cVYrIKmXCnn8n003ZdYemhOMJic7mUVsCcfdFcTCvg4fb6vvbzPX1wt1fy6OcRHIvKITqzkKNXczid0Dh+fyEqUqNBlt9//50333wTa2vDkclmzZoRFxdXJxmrKisl9GhlQ8gpw8oW8lc+vdubntrYq70tIeWC876TupMeZTX7+Z9M9OLnE/kc/LviqxMNKchXiZ+HkpAwfX6K1HDodAG9O1Q81bNXB1tCThruw74wFb071K6T5+JgQUmJlsw88w1AWVkq6NHEkZALWQbLQy5k0bt5xbcMXU+hACcbS9LzDTs9cwcEkJKrYcMJ8191s1JCj9Y2hJwy/B1DTt2gLpwqXxdUBnWhV3vj+rXvpPE2WzexIm5rMyI3BfLVG94E+Rpf8bqnsy1JXzfn/GdNWTfFCy+XhjmxLosT5ep9yKm8isumnR0hp/IMlu07lUfP1rbVihO/n1VxXxd7WvvrrnJ2DrKmbwdbdofl3WDN+iExQpQdAyfr4Bg4qT8G9DGoXD07qTLY7u9nCnjkTnv8S28Tu6eLLW2aWLEvTLeejZUCLRgMShQUaSku1hrdelRXzN2XuJ6Lg27l9Bzz1AldWRjvW6Vl0c5EWZzKp2eriuNl/852tG1izeHwxtF/qgorSwU9mtkTEp5jsDzkbDa9W9Xu1iZHG0uuvn8bMUtvY9crLegaWH8DipWpsB6fyq8wPvRqZ6IvcSq/XF/CVH+j4mPKSgnP3OvEhpAck39vDKwsFfRo6kBIhOFM5pCILHoHVe1ZlRX1L282ZX3ti5kGy0MuZNK7WXX72uqyZY90cCM0KodPHm1B4pu38++0rsy6NwALeUlOzWgVjfNzC6rRg29LSkooLjYejY+NjcXJqWoVqa54OluitFSQlGmYn6SMYnzdTLfsvm6WJGWUS59ZjJVSgaezJYkZFV9puN7Ifo50b2XD7VNia5b5euDrrttnU+XRzKfin1tXJoYBPilDg69bjZ+NjI2VgndfdOfLX3LJyTffSLyng1J3jOQYTrlMylHj61S1+95fvdsfB2sLtv+jvw2id3MnXrjDm67LTtdpfmuqrC4Y/Y7FZcdFeSbrQoZGVxdcLElML8bXTWkiTbHBsXE8opDRS5O5EKfGx82SN59y49iyJtw2LqbsRGHPn/l8cySPqCQNQb5KFox255f3/OkxOYYiNfWqwjiRWVzhMe7rZmkyfXXjxHvfZOBib0HE2mYUl+ie0TLn8zS+PmSeK7USI0TZMWCiHWzmXfNjQB+DKm+PX1mdyvppXsR91Qy1RktJCby4PIWj4brp33+cKyCvQMt7L3gwe2M6CgW894I7lpYK/CqIZbVlzr5Eecte8uTIGRXhUea5TUBfFuV+68xifF0ripdKkjLzy6XXGJWFs70FcZtaYGOloLhEy8RPkznw981zRdrTqbRsys0yScrS4Nux5s/RiUgo4NkNUfwbW4CznQVT7vfi6Btt6PJ2BJeSG/a2iArrceYN6oKJunP97687Rkxs0930MfVoL0dcHS3YtN/8t2JXRN+/NOzEJOWo8XWuYv+yvy8ONpZsP5VeH1lsMJ72VrqyyC1XFrlqfJ2q9tycV+9qgoOVBdtP628Fa+FuS/+Wtmz9O4XBG8/S2tOOT4a2QGmhYMHBm+9ZaOK/o0a94wEDBrBixQrWrVsHgEKhIDc3l3nz5jF48OAbrl9YWEhhoWGjYWNTu6uh2nL9c4XCeJlB+nL/v3afd1W7+QGeSlaO82Tgm/GV3k5U30b1d2TtVP0U1SFvJgLVLw8wVSYKtDV8GpHSEr6e442FAiZ+ZPr5DA3N1G9elb17sqsHbw8MYOjG86Tk6jpWjjYWfDGqFS99G0laI7v6YHI/q1UXdJXh+nVMl51+6d4wfSf5zFUIPVvA5Y2BjBngxPLvdTOIth/Wz9wIjyoi7GIhUZubMeQOB3YcbZhZHdWOE+XTX1teje8c2c+RZ+51YtTSRMKjiujawoYVY72IT9fw+cH6v0InMUKM6u/I2ikmjoFy6RRU4RgwOm6MjwGTx9Z1/3/lURfubGfDw3MTiUrS0K+TLasne5KQXszBv1SkZpXwxMIkPp3sySuPOlOiha9+zeXkxUKKS+q3vW3ovkR5H0/01M12m2H+izc3+h2N0xv+tawsrlucoyqh65QoHG0tuK+LPcte8CIyUc2hMzfPbBbA6JivSvyszPHIfI5H6tvRo5fyODW3LZPv82TKVw07Q/yaWreXJuqC6W2a3ugLDzizJyyfhPSaDVY2JFN9hSr1L3u48/aDTRi6/mJZ//JmZ7IsqlA5nuziydsDmjJ08zlS8vQDNRYKBcl5asZ+d4kSLZyKy8Pf2ZrX+jWRQRbRqNVokGX58uXce++9dOjQgYKCAkaNGsXFixfx9PTkq6++uuH6S5YsYf78+QbL5s2bBzxT7bykZhejKdYaja57uxqPql+TaOLKlLeLJWqNlrTsqgXzHq1t8HFTcnKV/n58paWCfh1tmfSwCzZDL1PSADN9d4bmcTxC/ywQGytdq+brppuFcI23q/EVt+slZhhf0b/ROhVRWsL2N30I8lXS/7UEs1+hTs3T6I6RciPp3o5WRlcfyhvRxYPgES15YssFDl7U327U0sOWIHdbdj3XrmzZtamL6vfupO37fxGZ1rBXn/R1QQnov7uy39FkXXA1rAuJGRrT9auSYyO/UMu/V4vKbpEx+d3pxUQlqytNU1cqjBMulkZXa8vyV4WyqYqlz3vy7jcZbDusm7lyJqqIZt5KZj3h3iCDLBIjRLWOgQraTSg9BtwrPgbK6pl7xfHC1lrB4ufcGTY/kd0ndCfW/14pomtLa2Y87sLBv3TL9p9U0erZGDycLdAUQ1ZeCQlf/z979x0eRfE/cPx9yaX3XgiBhFBVioBfQAQpQcUKKk0FEaSJIghIURCpolQVUUTaD4FYAQUJIAIKIqH3khAS0nuvl/v9sSHHpUFCkjv083qefTR7s8fM3JbZz87M+nIttnZuRAzVlrjV8lGuPPM/G7pMjiIqyXA3lvrXEp3Kz5dle7W5O6iVusjQlUWrhdAY5bp76loezeubM/VFZ/afNUwgoaoSM4rrplQvBXd7NXHpNdclU6uFo+HZNPaoneFxlanwOHao4rFwJ20Jh/KvIb7uanq2tqLvnNi7KUqtK2lflt4f7Mxuuz/0e9CZ1YP8ePGbq+y9ZLy9de5UYnZBcVu7VF3YmpXp3VJav5aurH4hgBc3XmLvVf2h/TEZ+RRotNwaX78Qn42XvTlmpioKNNJ+qBKprjpTrTlZvL29OXnyJJMmTWLkyJG0adOGBQsWcOLECdzdy5/o6VZTp04lLS1Nb5k6dWp1skJBIRy7mkdgG/23vgS2sebQhfInIj18IbdM+l4PWhNyJY/CO2zX7D2Zzf2jI2g9NrJkOXo5l41/ZNB6bGSdBFgAMnO0hEYXliznrxcQk1RIYFvdWF4zNXRtacmh8xVPzHr4fK7eNgC92lpx6HzVAgU3b54a1zOj57sxBhtTfqsCjZZjUZkElnoFc2ATBw6FV3yTO6C1C2sHBDBo4xV2XEjV++xifA73f3KS1ktOlSzbzqewLzSd1ktOEZla9928Cwrh2JU8Atvo/45VPxas9I6FwxfKfmevByv+TgBzM2he37zSJ1DOdibUd1Pf9u1dNaFa54mLOWXrpo01IVdy7/g8AWBtYULph++aIjCp1tm36uQcISrcBx6sxj7wYMX7QMk5qFSawAetSr7XTA3mZqo7PiaS0otIyyqiW2tL3B1N2Xa4doaWGKotcdOno13p28mW7lOjCY8z7BNtpS7Kli2wdWXny1wCW5dzvrxa+flShS7ody8o0Gg5dj2bwPv0h8YHtrDj0NWa7ZHZur4VMWm1PJa2HLq2RKnf/0HrCs8Phy/mEvhg5cfC4QvlpylvnxoaaE98moZf/zHM3GV3qkCj5VhkFoHN9F8uENjUgUPXKh4SPKCtM2tf8mfQulB2nEurMN29pKSt3dhRb31gY0cOXa+krd3KlbX9Ahi06TI7LqaU+fyv8HQCXCz13izXxNWK6PR8CbAIo1atniwHDhygU6dODB06lKFDh5asLyws5MCBA3Tp0qXS7S0sLO56eNCtFv+UyoZ3PAi5ksvhi7mMeNwBXzc1K3coJ655r7pQz8WUIYuUyUlX7khj7NMOLHrdlVW/pdGxmSXDetkzcKEuYm6mhha+Ss8Hc7WKei5qWvmbK43VmAIyc7Rlxktn5WpJSi8y2Djqm5b+lMa0gY5ciSrgSlQB0wY6kZ2n5dvfdSf8dZPdiEosZNo3yglt2U9pHFjszeT+Dmw9lM2znazp+aAVncdHl2xjY6kioJ4uQu3naUarRuYkp2uITNBgagLfz/DgwQALnno/FlMTFR5ONyfw01BgwHbj4v0xbBgYQEhkJoevZzKigzu+jhas/Fv5zec94Us9B3OGbL4KKAGW9QMDGLc1nL8jMvEojsznFBSRnqshr1DLuVj97s2pOUoBS6+vS4t/TGXDJA9CruRx+EIuI56wx9ddzcpflack84Y6U89FzZBPio+FX9MZ+4wDi0a4sGpnOh2bWzLsMXsGLogr+c5lP6dy4JN6TH7Rka2Hs3i2ow0921jR+R3dk8ePh7uw/UgWEfGFuDsqc7LYW5uwbo9yYbWxVPHBy8788FcmMckaGnqomfeqC4lpRfx0qG4aUYt/SmHDO55K3VzMKT5PmOnOE0NclLpZrJR95Y40xj7lyKLhrqzalUbHZlYM6+VQpfMEwPZ/spje34mIhALOXc+nTSMLJvRx5BsDjjOXc8TdU2UVYB6hqy+zG1lYXEhB42BOoffdTYBZF0r2gejifWBAOfvAJDeikm7ZB35O48Aibyb3c2Dr4Wye7WitnAsm6PaBxT+ksWGyOyGX8zl8PpcRTxafg35RzgUZ2Vr+OJXDx6+7kJOXyPX4Qro+YMngnrZM+FI3Dv/VXrZciCggIU1DxxaWLBvtwpIf07h8o/ZuOg3RlgBlAv1Bj9ry7IcxZOQUlRwTaVlF5OYb5iZi8c8pbJjgVaouzFi5MxWAeYNdlfPlEqWsK39LVc6Xw9yKz5eWDAt0YOAnMSXfOeUFJ0Ku5hEaU4C5GfRua8Pg7vaM/kJ3vbGxVBHgpet16udhRis/C5IzNUQmGMcJYnFwPBuGNyAkPJvDoVmM6OKKr7M5K/crwx7n9fWinpM5Q1ZfL9mmVX0l8GhraYqbnZpW9a3IL9RyIUYJMMx4xpO/Q7O4EpeHvZUpb/V0o3V9a97YaJhhY4t/SmXDxOJj4UIuI564zbHwa6ljoXnxsfCR7lhYtjWNAx+XbktYlxkap1LB0EA71u3JQFNODN7J1gRfdzXeLsotTFMfZX+JLX4jUV1bvC+WDa/4ExKRxeFrmYx42F3ZH/5U6mbe0z7UczRnyIYwQAmwrH/Fn3E/RPD3tawy7UtQJpFt4ansM+ZqFfUczGlVz5rMPA2hicb76uLFB6PZ0L8xITcyORyRwYiHPPXb2o83oJ69OUOCrgBKgGV9/8aM23aNvyMy8LAtrotCXV188Xcsbz7szbKn/fj0UAyNXa2Y1s2H5X/FlJ8JIYxEtYIs3bp1IyYmpkyvlbS0NLp161bupLi1KehAJi52JswY5IyXs5qz4Xn0nhlNRLxyQfZyMsXXTdfwD48rpPeMaJaMcOWNpxyITirkrS8T+PGWeSG8ndWc/My35O9JLzgx6QUn/jidQ7cpxt2tdeGWNKzMTVjxpitOdiYcuZhHrykxZOboGmu+7mq9J4mHz+cxYG48c151YvYQZ0JjCug/N45/LupO5u2aWPDHIu+Sv5eMdgFgbXAGQz9OwMdNzbOdlJuLU1/66OXp0Xei2X/acK84DjqVhIuNmhmBPnjZm3M2Npveqy8QkaIExLzszfB10jXsRnb0wMzUhBV9/VnR179k/dqj8QzdElrn+b9TQQeycLFPZMZLTng5qTl7PZ/e78fojgVnU3xvmdgyPK6Q3u/HsGRk8bGQXMhbXyTqHQuHL+QxYH4cc4Y4M3tw8b4xP45/Lun2DR9XUzZN8cDV3pSENA1/X8ylw/gbJf+upgge8DNncE8vHG1MiEkuZN/pHPrPi9XbL2u1bg5m4mKfwIyBzng5myp1MzOKiISbdaPG161U3cyMZsnrN88TGuU8cUh3E+rtrObkpw1K/p70vBOTnnfij9PZdJuqnCfeXBnP7JddWDHGHXcHU6KTC/lyZzofbtLdUNY1OUfcPcuzydQfvLfkb/f5xwFI6+NH3IKOhsrWHVsYlIaVhQkrxt6yD0y9g31gXuX7QND+LFzsk5jxkqNyPb6eT+/3YkvOBQAD5sUz/zVnNk5xx9nOhOvxhUxfm1ISiAHlxmn+a84425kSHlfA3E2pLPmhdp/4GqotMeYppZfl/oX6x8Sri+NKAtV1LejPTFzs45kxwEV3vpx16/nStOz5clYUS4a78caTDkQna3jrq3i986WNpQkrRrvj46ImJ1/LxRv5vLwohqA/dWnaBVjyx3zdMOwlw5V25tq9aQxdqgvGGFLQ0VRcbNXMeNoTLwczzkbl0ntZKBFJStDMy9EMX2f9IRMnP9ANLW7X0JqXOjgTnpiH37vnAXC0MuWrIb542qtJy9FwIiKHLgsvc/SaYSYFLvdYmBFdqi1RwbHwdPGxsDKhVFsilwELYpkz2IXZr7gUtyVi9doSAD3bWNHAw4xvgst/EPFMBxvWvuNR8veWqZ4AfPB/yczaWPeTxwYdT1bal4/Xw8vejLMxOfT+4rKufelQqn35sLvSvuzXkBX9GpasX3skgaH/dw0AbwczTk65v+SzST29mNTTiz+upNNt+cW6KVg1BJ1OxMVazYwe9XVt7TXniUhVfmMvOzN8HXUP2Uf+z1Opiz6NWNGnUcn6tSFxDP1Oeeh5Iy2fXl+fY8nTfpx+25Oo9DyW/RXDR38Yft6qe9K/9E0+xkilvZPZiEoxMTEhLi4ONzc3vfWXL1+mXbt2pKdX7wmtqvfVam33b6HdEQCAKjDMwDkxPO1uJbChmnjYwDkxLO0nys2a6nHjDezUBe1vysVX9eQVA+fE8LS/NgbkPFFyjmDWbVL++2mZCYCq1398nwgu3if+420JuKU98fRlA+fEsLTbmwCgGnbCwDkxLO3qNgConpBjQ7uz+Nh48x8D58SwtJ8+BIDq3b8MnBPD0370sKGzUGdUC/bePpEBaKf0MHQWalyVerL07dsXUN4m8Oqrr+oN+dFoNJw+fZpOnTrVbA6FEEIIIYQQQggh7gFVCrI4OChdWrVaLXZ2dlhZ6Sa3Mzc3p0OHDrz++us1m0MhhBBCCCGEEEJUn8wVXGeqFGRZs2YNAA0bNmTixInY2Bj/5H5CCCGEEEIIIYQQdaFaLxGdPHkyqlvepXX9+nWWLl1KcHBwjWVMCCGEEEIIIYQQ4l5SrSDLs88+y/r16wFITU3loYceYtGiRTz77LN88cUXNZpBIYQQQgghhBBC3AWtyjiXf6FqBVmOHz/OI488AsD333+Pp6cn169fZ/369SxfvrxGMyiEEEIIIYQQQghxL6hWkCU7Oxs7OzsAgoOD6du3LyYmJnTo0IHr16/XaAaFEEIIIYQQQggh7gXVCrIEBATw888/ExkZya5du+jVqxcA8fHx2Nvb12gGhRBCCCGEEEIIcRe0Rrr8C1UryDJjxgwmTpxIw4YNeeihh+jYsSOg9Gpp06ZNjWZQCCGEEEIIIYQQ4l5QpVc43/TCCy/QuXNnYmJiaNWqVcn6Hj160KdPnxrLnBBCCCGEEEIIIcS9olpBFgBPT08yMzPZvXs3Xbp0wcrKivbt2+u92lkIIYQQQgghhBAG9i99k48xqtZwoaSkJHr06EGTJk3o3bs3MTExAAwfPpx33nmnRjMohBBCCCGEEEIIcS+oVpBl/PjxmJmZERERgbW1dcn6/v3789tvv9VY5oQQQgghhBBCCCHuFdUaLhQcHMyuXbvw8fHRW9+4cWN5hbMQQgghhBBCCGFM/qVv8jFG1erJkpWVpdeD5abExEQsLCzuOlNCCCGEEEIIIYQQ95pqBVm6dOnC+vXrS/5WqVQUFRXx8ccf061btxrLnBBCCCGEEEIIIcS9olrDhT755BO6du1KSEgI+fn5TJ48mXPnzpGcnMxff/1V03kUQgghhBBCCCFEdcnbhepMlXuyFBQUMGbMGLZt28ZDDz1EYGAgWVlZ9O3blxMnTtCoUaPayKcQQgghhBBCCCGEUatyTxYzMzPOnj2Li4sLs2bNqo08CSGEEEIIIYQQQtxzqjUny+DBg1m9enVN50UIIYQQQgghhBA1TWuky79QteZkyc/P5+uvv2b37t20a9cOGxsbvc8XL15cI5kTQgghhBBCCCGEuFeotFptleNHlb1BSKVS8fvvv99VpoQQQgghhBBCCFEzVLP+MHQWyqWd+aihs1DjqtWTZd++fTWdDyGEEEIIIYQQQtQGebtQnalWkKW2qP7jv/vNPkWqzpGGzYgR0P5ZHwBVv/MGzolhaYNaAKB69LphM2Jg2j8aAKDqec3AOTE87R4/AFSPhRo4J4al3aW8yU7VK8zAOTE8bbA/ACr+25PRa5kJSFsCbmlPWGgMmxED0+aZAqB66YyBc2JY2o0PAKCqn27gnBieNtIeAFXrOAPnxLC0Jz0AUD1x1cA5MTztzgBDZ0H8C1Vr4lshhBBCCCGEEEIIoc+oerIIIYQQQgghhBCihv1L3+RjjKQnixBCCCGEEEIIIUQNqFZPlr1797J3717i4+MpKirS++ybb76pkYwJIYQQQgghhBBC3EuqHGSZNWsWH374Ie3atcPLywuVzDAnhBBCCCGEEEIYL3m7UJ2pcpBl5cqVrF27lldeeaU28iOEEEIIIYQQQghxT6rynCz5+fl06tSpNvIihBBCCCGEEEIIcc+qcpBl+PDhfPvtt7WRFyGEEEIIIYQQQtQ0rZEu/0J3NFxowoQJJf9fVFTEV199xZ49e2jZsiVmZmZ6aRcvXlyzORRCCCGEEEIIIYS4B9xRkOXEiRN6f7du3RqAs2fP6q2XSXCFEEIIIYQQQgjxX3VHQZZ9+/bVdj6EEEIIIYQQQghRG+TtQnWmynOypKWlkZycXGZ9cnIy6enpNZIpIYQQQgghhBBCiHtNlYMsAwYMYPPmzWXWBwUFMWDAgBrJlBBCCCGEEEIIIcS9pspBliNHjtCtW7cy6x999FGOHDlSI5kSQgghhBBCCCFEDTH0W4T+Q28XqnKQJS8vj8LCwjLrCwoKyMnJqZFMCSGEEEIIIYQQQtxrqhxkad++PV999VWZ9StXrqRt27Y1kikhhBBCCCGEEEKIe80dvV3oVnPnzqVnz56cOnWKHj16ALB3716OHj1KcHBwjWdQCCGEEEIIIYQQd0HeLlRnqtyT5eGHH+bw4cPUr1+foKAgtm/fTkBAAKdPn+aRRx6pjTwKIYQQQgghhBBCGL0q92QBaN26NRs3bqzpvAghhBBCCCGEEELcs6oVZLkpJyeHgoICvXX29vZ3lSEhhBBCCCGEEELUoH/pm3yMUZWHC2VnZzN27Fjc3d2xtbXFyclJbzE2M2dCVBRkZ8O+fdCiReXp+/SBo0chJQUyM+HECXj5Zf00pqYwezaEhSnfGxoK778PKiMe5jbzNXuifvYme2899n3qRgu/28fX+na14twGT3J/9+HcBk+e62JVJo23qykb3ncm8VdvsvbU48QaDx5salYbRaiy0b2cCPssgJz/a0bIAj86N7OuNH2X5taELPAj5/+aEfppACMD9ffnfTMboA1qUWb5ZUr9kjS2liYsGeJB+OcBZP9fM/6a3ZB2jSxrpXxVMfNVB6K+r0f2rvrsW+pBi4a3/436drHm3FovcoN9ObfWi+c6l/39b5oyyB7tHw1YMla/zvo8YsVvC91J2OqD9o8GtAowjn3jVjMHOxK1uT7ZvzZg3yJPWjS4g7p5xJpzq+uRu6Mh51bX47mH9fetKQMd+Odzb9K3NSDuO19+muVOEx/Dln3my05EfduA7G1+7FvofWfl7GzDua/qk7vdn3Nf1ee5TjZl0ox+yp6wdb7kbPcj5DMfOt+vv7/3ediG3+Z6kRDUEO2uRrTyN9f73MnOhOVjXLn4dX2ytvpxfYMvy0a7YG9d5cvTHZn5ihNRm3zJ3t6QfR973Xk9rPIh9xc/zq3yKfN7A4x+2p6w9fXJ+aUhIZ/XK1MPNpYqPn3DhciNyr99/msfRj1lp5fG30vNjzM9iA9qQNpPDdky3R13R9O7K3Atszoaj/eoP/Dv/BNNmn6LzZ5IQ2epVkhbQjHzPRVR10zITjVhX7AJLZpXnr7Ps3D0kAkpcSZkJptw4h8TXh5UcQGnTFKhzTNlySdGXAnA6J7OhC1pSs6a+wiZE0DnphW3Lzwd1Wx8oz4XP26CZsP9LHnZq0yaFvUs+H6cL9eWNkW78QHGPe5Sm9mvUTPHWxAVYkv2FTv2BVnToknl5+7hA8048IM1yWfsSD5jx+5vrWnfWn+bUa+YcSrYhrTzdqSdt+PQz9Y8/uhdPReuEzNH2RAV7Er23+7s+9qJFo0qP3+3aGTK9584cG2HK9qTHox7qex+NOU1a/7Z6Ez6X27E/e7GT0scaNLAeK8Lo5+0J2xNA3K2+hOy3IfO91XeBu7ygCUhy33I2epP6DcNGNlb/2F9C19zvp/uybW1DdDuDGDccw61mX0hakyVW7GTJk3i999/Z8WKFVhYWPD1118za9YsvL29Wb9+fW3ksdomT4YJE2DsWGjfHmJjYfdusLWteJvkZJg7Fzp2hJYtYc0aZenVS5fm3Xdh1Cjle5s3V/6dSZPgzTdrv0zVMfklOyb0t2Ps4hTaD48nNqmI3UvcsbWquBHT4T5ztsxyYcOuLFq9GsuGXVkEfejCQy10N0iOdir++sKdgkJ4YmIiLV6O5Z3PUknNKKqLYlWqX0d7lr7qydwfE2nzbhgHL2Szc5ov9V3Kv0g3dDNjx1RfDl7Ips27Ycz7KZHlQz3p+z/dTVDfTyLxfP1SyXLfhFAKNVq+O5xekubrUV4EtrThlc+ieeCdUIJPZ7Hn/QZ4OxmucTB5oD0TXrRn7LJk2o+KJTZZw+5PbvP7tzBny0xXNgRn0Wp4NBuCswj6wI2HmpuXSduuqTkjnrbj1NX8Mp/ZWJrw19k8pnyVWpNFqjGT+zsw4XkHxn6WRPs3opW6+ciz8rppbsGW99zZsCeTViOj2LAnk6D33XmomUVJmq4tLfl8azod3owm8N1Y1KYqgj/yxNrSMDcOk/s5MqGvI2M/T6T9m1HEphSye7737cs5zYMNezNoNSaSDXszCJruwUNNdeXs19WGpaNcmbsphTZjbnDwbA4753hR3023v9tYqvjrfC5Tvkkq99/xdlbj7WLKxFVJPDAqklc/SeDxdtasnuBWcxVQbHI/Byb0dWDsZzfrQcPuBV63r4fp7mzYm0mr0TfYsDdTqYdmpevBhbnfptJmdBQHz+Syc64n9d10DeElo1x4vJ01L38UT/PhN1jyYxqfvuHKMx2VRrW1pYrg+V5otdB9cjQPj4/C3EzF9g89jPqmW5VdSF5TJ+JntDN0VmqNtCUUk99RMWGcirFvF9G+UxGxcVp27zCpvB5SYO6CIjp2LaJluyLWrNeyZpWKXoFl07ZrCyOGqzh12rgftfbr4MDSV7yYuzWeNtOvcvBiFjsnN6S+S/kBWwu1ioT0QuZujedURG65aawtTAiLz2fK5lhiUgrKTWOMJo82Z8Lr5ox9L5f2T2URm6Bl97fW2JaNx5d4tKOaTVsL6NY/i47PZRERXUTw/9ng7ak70d2I0TJlfh7tnsyi3ZNZ/H5Iw9bVVrcN4BjS5FetmfCyNWMXZND+pSRiE4vY/YUTttYVn8CtLVWERWmYsiyDmARNuWm6tjXn8y3ZdBicTOCoFKU98YUT1oZ/fldGvy62LB3pxtzNKbQZG8nBc7nsnO2t1ya4VUMPNTs+9ObguVzajI1k3pYUlo9yo+/Duh3I2lJFWGwBU9YkEZNcWFdFEeKuqbRabZWuZr6+vqxfv55HH30Ue3t7jh8/TkBAABs2bGDTpk3s2LGj+pmp4YZkdDQsXQoLFyp/m5tDXJzSsCnnLdQVOnYMfv0VZsxQ/t6+Xfme4cN1ab7/XnkSNXhw9fN785dQda7ZJ4HRP3uz9LsMFm7MAMDcDOK21ePdlal8tTWr3G02z3LB3kZF74mJJet2LnIlJaOIQR8kAzB/lAMPP2BBlzfiazS/ANo/ld4hqn7nq7X933P9OH4thzFfx5asO7+4ET8fzWDaprL5XfCSO8+0taPFhNCSdV+87kmrBpZ0ei+83H9jXG9nPuznhtfIy2TnabE0U5GxvhnPLoxkx4nMknQnFvrzy7EM3t+SUOVyaIOUx6WqR69Xedubon+ox9LvM1i4SQkGmZtB3E/1effLFL7anlnuNptnuGJvY0Lvd3V1tXOhu/L7z9btEzZWKo5/5cWYpcm894oDJ6/mM/6zlDLf18DTlPDNPrQeHs2pq1VvQGr/aACAque1Km9bmegt9Vn6YzoLt6QBxXXznS/vrkrhq18zyt1m83tu2Fub0HtaXMm6nfM9lLqZV/5v7OpgQsIPDegyPoaDZ8pvZN8p7R4/AFSPhd4mpU70tw1Y+nMaC4NSgeJybm7Iu6uT+WpHernbbJ7moZTzvZiSdTvnepGSoWHQAmW/+HtZPY5fzWPMp7p94vyq+vx8KItpa5L1vq+Bh5rw9Q1oPTqSU2FlA3K3euERG/5vsgc2z4ahqSBmq93VCABVr7BKv+tW0Zt8WfpTGguDbvm9tzRQ6qGi33uau3IsTNedS3bO9SQls4hB84vrYbk3x6/k69fD1z5KPXyjHA9nvvJhy/5M5mxMLUkT8nk9dvyTzYx1KQS2tWLnHE+cng8nI1u5GDjampDyY0N6vhvD3hM5FZZLG+yv1AWz7rguakOTpt8S9fkjZPWsf/vEtUDLTEDaEnBLe8Ki/Bu36ogON2Hpp1oWLlK+3Nwc4iJNeHe6lq++vvOm5LG/Tfh1p5YZs3Tb2NjA8SMmjHmriPemmHDytJbxE+8+2KLNUwKdqpfO3PV33fT3rEYcD89hzJroknXnFzbm52PpTNsSV8mWsG+6Hyev5zL+/2IqTHNtaVOW/pbIst/KD0xXh3bjAwCo6pd/vq+u6BBblq7OZ+EXyjnd3Bzijtvx7vxcvtp4Z9d6ExNIOWvH2Pdz2fBDxdsknbFj0pxcvtlyd0EobaTSU0LVuvLfqqqid7uydGM2C9dmA8XXl9/deHdpJl/9UPH5+6ZrO5Ttl23MrjSdq5OKhH3udHktmYPHq18X2pMeAKieuFrt7yjt7yU+HA/NY8xnurbQ+S99+flwFtPWlt2fF7zmwjP/s6HFyIiSdV+MdaOVvwWdJtwok/7a2gYs/TmVZT+n1VieAbQ7A2r0+4yZasqfhs5CubQLOhs6CzWuyiHh5ORk/PyURr69vT3JyUpDunPnzhw4cKBmc3cX/PzAywtufat0fj7s3w+dOt3593TvDk2bwq1F+/NP6NEDGjdW/m7ZEjp3hruIL9UaP29TvFxNCf5Hd2OXXwD7T+bR6X6LCrfreL+53jYAu47k6m3zzMNWhFzMJ2i2C3HbvTn+jQfDn67k8UUdMTOFtv6WBJ/SDyAFn86kU9Pyh7x0bGxF8Gn9gMOuk1m087dCXUGvzGHdHdl8KJ3sPKUhqDZVoTZVkVug3zDMyS+67VCl2uLnpcbLRU3wUd0FXvn9c+l0XyW//30WetsA7Ponp8w2n49z5te/c9h77O4CB4ZQUjfHStXN6dvUTQtLvW0AdoXk0KmSLrEONsqpNjmj5m547pSf581y6hpu+QWw/0wunVpUnOeOzS30tgHYFZJdso2ZGto2tihTF8HHsiv93jvhYGNCenZRhQGW6tDVQzm/d2X1UN7vfSyHTi2UfaSkHo7r11XwsRy97/3zbC7PdLDG20U5oTzaypIm9czYFaJsZ2GmQgvk3XL+yM3XotFoyww9EnVH2hIKpR5UBO/R7Z/5+bD/IHTqcOff070bNG0CB/7Uv05+vkzFrzu17P29pnJcO8xMVbT1syL4jH57IfhMJp0aG+Y6byh+viq8PEwIPqDrXZCfD/uPFNKp7Z0PZ7G2AjMzSE4tP6hmYgL9n1FjYwWHj9f9NfRO+NUzxcvNlODDugcI+QWwPySfTq1rdqiwg21xeyLN8L3Gb1XhtfB4xW2Cjs0sy6TfdTybdo0tKmx7C3GvqPIYBn9/f8LDw2nQoAEtWrQgKCiIhx56iO3bt+Po6FgLWaweT0/lv3GlAtVxcdCgQeXb2tsrY68tLECjgTFjYM8e3ecffQQODnDxovK5qSlMnw6bN9dsGWqCp7NylopL1r8wxaVoaOBR8RnM09mUuBT9E3hcSlHJ9wH4e6sZ/Zwti7dkMG99Og+1MGf5247kFWjZ8Fvlkfja5GqvRm2qIi5Nv1thXJoGT8fyd3lPRzVxaaXqKK0QM7UKVzs1san639W+kSUP+Foy7Avdk6zM3CIOXcrm/edduRCVR1xqIQM7O/C/ACuuxFb+5L62lPz+ZX5LDQ08Kj78ld+/7D5z6+/fv7s1DzYxp/2oip/IGTNPp5t1U96xUUndOFVQN04VH0+LRzlz8Ewu58Lrvhu4bh8op5zulZVTTVxqqW1SNXgWD31ztTdVjrNSx4aSpvqtI2c7E94f5MSXFfSwqa4K6yH1dvVgSlxKqTKmFJath9vsE2+tSGTVeDeiNjWgoFBLUREMX5LAX+fyAPj7Qi5ZuVo+GubCtDXJqFTw0TBnTE1VeDlLa9NQpC2h8FQeehNXqiNoXLyWBr4qKptN0d4eoq6Z6OrhLS179uo+7/+iigfbqGjfybhuGsvjamdaQfuiEE8H45tzrDZ5uik3+3GJ+r99XIKWBj53/gx3wVRLomK17PlTv07vb2bC4Z9tsLSAzCzo83oOF64Y5z7i6VpcF8ml2lrJRTTwqtnz9+J37Dh4PJ9zocYVcKrwWlhJm8DTybRsOyNFo7S97U2JTTGuMgpRFVXuyTJ06FBOnToFwNSpU0vmZhk/fjyTJk26o+/Iy8sjPT1db8nLy6tqVvQMGgQZGbrFrPhaV3owlEpVdl1pGRnQurUy9nr6dFi8GLp21X3ev78ygd2gQfDggzBkCEycePfde2vCoEBrMoLrlSxmaqXfdOkiV94kUpSpu1LrTEzg+OV8pn+VxskrBXy1NYtV27IY/VwlA7Tr0O3yXza9/oc3u5yXN6JuWHcnzkTkcjRUvwfHK59FoVJB9JdNyPu2OW894cy3f6XV6BP5ygzqaUPGzvoli1nxvWO5x8FtvqvsNqqSbXzcTFk21pmX5yaSZ5j4UZUN6m5DxvYGJUvJsVFeOW9TOeXuWxXU6GdvutDS35yBc2t+WF15BnWzJeNnv5LFzLSCc0B19gHKlrM6+1ZF7KxV/Drbi/MRBcz6v+Tbb1CJQd1tydjasGSpsB64/TWh/GOhavXw1nMOdGhmwdMzYmn7RhTvfJXEijdd6dFG6V2XmFbEi3PieLqDNZlbG5L2U0McbEw4diUPTZFxz1HxbyJtCcWgASoykkxKlgrroZx1pWVkQOuHlHlcps/Usnihiq5dlM98fGDZIhUvv1rEXTYD61T5x/u/+zgd9JyajIt2JcvdHBs3TRplzsBnzej7enaZ3/9SaBGtH8+kw7NZfLEhn3VLLGne2DjmZBnU25KMQ24lS6VtrRrcLT6bakfLJmoGTqnZ4TI1qap1UF56kJfg1BqtyjiXf6Eq92QZP358yf9369aNixcvEhISQqNGjWjVqtUdfcf8+fOZNUt/7PjMmTOBD6qanRLbtsGRI7q/LYp7+3t6KpPU3eTuXvaJVGlarTLLP8CpU8qEdFOnKt2DAT7+GBYsgC1blL/PnlWeaE2dCoae+3fbnzkcOa+767UonqfU09mU2CTdnb67k2mZiPutYpM1eDrrX8zcnUz0ItQxSRrOl3oyf+F6Ac8/WvFbaOpCYnohhRptmV4r7g6mZZ4+3RSbWlg2vb2agkItSZn6kXQrcxUDHrZnRjlzrITFFfDoB9extlBhb2VKbGohm9+ux7X4uolEbPsrmyMXdC0VCzPlxOXpbELsLb2Z3B1Ny/RuupXy++s/eXB3NCnZpm1TczycTTn2le4tCWpTFV1aWjC2jx0WgREUGdkDp22HszlyMarkb13dmJaqG5MyT2JuFZtSTt04le35BbB8rDPPdLSmy4QYohLr5onMtr+zOHJJF/wrKadT6XKW7ZFzq9iUwjJPn27dJjFdoxxnTmpAt8+5O1T+vRWxtVLx21xvMnOL6DMrlsK7rK5th7M4cvEO6yH1dr93qXNDefVQ5njRpbE0VzFvqDN9ZsWy4x9l6NGZa/m0bmTOxBccSuZb2X0sh4BXI3GxN6FQA2lZRcRs9uVarEz2V1ekLaHY9ouWI0d1tzklbQmP0vWgIi6u8tshvXo4raV5U5g62YT9B4po+yB4eKg49reuvaFWq+jyCIwdrcLCrsioriWJGZry2xf26grbF/8W23YXcuSkbpiUhXnxOdVNRWy8bh9wd1URl3D7H+2dkeZMG2tBz0FZnLlYNn1BAYSGawEtx07n0b6VKeNeM2fUVMMPT972Rx5HzujavyXHh4sJsYm3trVNKm1rV8Xyd+14pqsFXV5LJireiA6KYhVeCx0qvsbGltML2N3RVGl7p0svFnFvu+uQsK+vL3379r3jAAsoPWDS0tL0lqlTp95VPjIzlYv4zeX8eYiJgcBbZrA3M1OeIh06VLXvVql0DS0Aa2vKXPQ1GqVnh6Fl5mgJjSosWc5fKyQmUUNge914SDM1dG1twaGzFT82Onw2X28bgF4PWept89eZPJr66nePbVLfjOuxhj0xFmjgWFgugS3154cJbGnLoUvlTz52+EoOgS31e+D0amVDSFhOmZu9fh3tsVCr+L+DFT9JyM7TEptaiKONCY+1smXr0fIn1axpZX7/8AJikgoJbKcLfCm/vyWHzlXy+5/L09sGoFd7q5Jt9h7L5f6h0bQeHlOyHL2Yx8Y9WbQeHmNUjeKbMnO0hEYXliznrxfXzYOl6qblbermfK7eNgC92lpx6Jx+w+/TsS707WxD90kxhNfhTXLF5dTNF2Cmhq4PWHLofMWN1cMX8sopp3XJNgWFcOxK2TSBD1pX+r3lsbNWETzPm/wCLc/MjNWbl6S6qvR7V1YPFf3e55V9pOJ6sCr5XjM1mJupKN0hRVNU/nUjKb2ItKwiurW2xN3RlG2HDTf88r9G2hKKMvVwAWJitAT21D1xNDODro/Aob+r9t0qle6mdO/vcH8bDa3bF5UsR0O0bNykpXV74wqwABRotBy7lkPg/frthcAHbDl05d99nGZmKUGPm8v5y0XExBUR+Igu4GRmBl3/p+bQscrbgRNHmvP+WxY8/ko2x07f2Y9c+vgxpMxsLaGRmpLlfKiGmAQNgR11b2A0U0PXduYcOnn3w4Q/nWJH3x4WdB+RQni0kR0UxUquhW305yaqrE1w+GKuXtsEoNeD1oRcybvrBy1CGNod9WRZvnz5HX/hW2+9dds0FhYWWNTBmXLpUpg2Da5cUZZp05RZ+7/9Vpdm3TplzPS0acrfU6ZASIjSqDA3h969la67o0frttm+Xen6GxEB585BmzbK6x2/+abWi1QtS7/LYNor9ly5UciVyEKmDbYjO0/Lt8G6BsG695yJStAw7UslcLDsuwwOfObO5Jfs2Howh2cfsaJnO0s6j9ENeViyJZNDK92Z+oodQb/n8FALc0Y8Y8OIhWXfLlPXFv+SxIY36xESlsvhy9mM6OmEr6sZK3creZs30J16zmqGfK7MqbIyOIWxjzmzaLAHq/am0LGJNcO6OzFwWdnZzYd1d+LnoxkkZ5a9AvRqZYMKuBSdT4CnOR+/4sGl6HzW/JFam8Wt1NLvM5j2sgNXbhRwJaqQaS85kJ1bxLd7dBMDr5vqQlSihmmrlHwu+yGDA8s9mDzQnq1/ZfPsw9b0bGtJ5zeVR5iZOVrOXdNvOGTlaklKL9Jb72Rngq+Haclkn03rK0G52GRNjT3duRtLf0xn2iAHrkQVcCWqgGmDHMnO1fLt77qndevedVXqZrWy7yz7MZ0DS7yY3N+BrYeyebaTNT0ftKLz27q5aT5/y4VB3W14dkY8GdlaPIqf1KRlFZGbX/edYJf+nMa0AY66cg50VM4B+3TBv3WT3IlKLCx5K9Cyn1M58Ek9JvdzZOvhLJ7taEPPNlZ0nqDrDbT4x1Q2TPIg5HIehy/kMqK3Pb7ualb+qptPxcnOBF83Nd7Fr08v2QdSNMSlaLC1UgIs1hYqXl4Yh721CfbFba6ENE2N3mQt/SmNaQMduRJdXA8DnJR6uPX3nuRGVFJhyVuBlv2cxoFF3kzu58DWw9k829G6uB508zEt/iGNDZPdCbmcz+HzuYx4srgeflHqNyNbyx+ncvj4dRdy8hK5Hl9I1wcsGdzTlglf6t648GovWy5EFJCQpqFjC0uWjXZhyY9pXL5hvK90VWUVYB6hqz+zG1lYXEhB42BOobfhJ0KvCdKWUCz9VMu0ySquXNFy5SpMe1el1MNm3Tlt3WoVUdEw7X1l3ZRJKkKOawkNK66Hx1UMflnF6DeVzzMz4VyplwhmZUFSctn1xmLxzkQ2jPYh5FoOh69kM6K7M74uZqzcq5w75/X3oJ6TGUNW6toPrRooD61sLU1ws1fTqoEl+YVaLkQpwVozUxUtfJR2sblaRT0nM1o1sCQzt4jQOOMdk7t0dT7TxlpwJbyIK9eKmDbWQrmG/qw7Z61bosy5Mu0jpayTRpkze6IFg97MIfxGER5uSuAuM0tLVnGzdO67FuzcV0hkdBF2tioGPGPGox1NefwV4x1TtnRjNtOG2XDluoYrEYVMG25Ddo6Wb3fqAgzrZtsTFV/EtE+Vc6aZGlo0Uq6N5mqo525Cq6bqkiAOwOfT7Bj0hCXPvp1KRpYWDxclCpuWWUSukVXH4p9S2TDRg5AruUqb4AkHfN3UrNyh3FvMe9WFei6mDFmk3Eus/DWNsU87sOh1V1b9lkbH5pYM62XPwI903eXM1NDCVwlematV1HNR08rfXHmQEmO810aj9S8dmmOM7ijIsmTJkjv6MpVKdUdBlrqycCFYWcGKFeDkpHQB7tVLuajf5Our/yTJxkZJ7+MDOTnKhHQvvwxBQbo0b74Js2cr6dzdldc7fvklfPhh3ZWtKhZuzMDKQsWKCU442Zlw5HwevcYnkJmjaxj5epjq1cPhs/kM+CCJOa87MHu4A6FRhfSfkcQ/twxFCrmYT59picwf6cCMVx24FlPI28tT+Xa34Z/mBB1Ox8XOlBnPu+LlpOZsZB6950cQkaickL2c1Pi66nrhhCcU0Ht+BEuGePDGY05EpxTy1ppYfjyi3wOlsZc5jzS3JnB2+a9UdrA2Zf5Ad3xc1CRnavjhSAbTN8UbNCK/cFO68vuPd8bJzlT5/SfFl/r91XpP2Q+fy2PAh4nMGebI7NccCY0upP+sBP65ULXG3jMPW7F2imvJ31tmugHwwdpUZq01/JjihVvSlLp5y0U5Ni7k0WtKrH7duKv1j43zeQyYE8+coU7MftWJ0OgC+s+J55+LutbOmGeUV0TuX6wbTgXw6sIE1gWX/9rs2rQwKBUrcxUrxroq5byYR6+pMfrldFNTdMtOcPh8HgPmxTHnVWdmD3YmNKaA/vPi+OeSrpxB+7NwsUtkxktOeDmrOXs9n97vxRARr+u580wHG9ZOdC/5e8s0ZSbRDzYkM+v/Umjb2IIOzZUbkNC1+jOJNhx8netxNdcLaGFQGlYWJpXXg3upY+F8HgPmxTPnVSdmDymuh7lxer930P4sXOyTmPGS4y31EKtXDwPmxTP/NWc2TnHH2c6E6/GFTF+bUhKIAWjqY87815xxtjMlPK6AuZtSWfKD4Y+TylieTab+YN0spu7zjwOQ1sePuAUdDZWtGiVtCcXCRVqlHpabKPXwD/R6ski/Huqr9M4jNjZKep96xfVwCV5+VUvQ9/fujAtBf6fhYmvKjD7ueDmqOXsjj94fh+vaF45m+Lro9/I9Oa9xyf+387fmpYcdCU/Ix+/tSwB4O6n10kx6yo1JT7nxx/lMus29Vgelqp6FX+RjZalixRxLnBxUHDmpoddL2WTe8nJH33omFGl1B8eYweZYWKj44Sv9HgwfLM5j1hLlvOrhqmLDUiu83FWkZWg5faGIx1/JZs9B4+3esHBttlIX0+xwsjfhyJkCeo1OITP7luuLl6ne9cXb3YSTW1xK/p40xIZJQ2z4IySfbsOVQP+Yfko97V/trPfvvTojjXXbDD906lZBBzJxsTNhxiBn5VoYnkfvGdEl10IvZ1N83W9pe8cV0ntGNEtGuPLG0w5EJxXy1soEfvxLtwN5O6s5+blvyd+TXnBi0gtO/HE6h27v6h76CGFsVNryZvU0ENV/PLh285dQdY40bEaMgPbP+gCo+hnpo6w6og1qAYDq0fKDOv8V2j+Um29VT+NtbNYV7R4/AFSPhRo4J4al3dUIAFWvMAPnxPC0wf4AqJh1m5T/blpmAtKWgFvaExbGe1NaF7R5Si9C1UtnDJwTw9JufAAAVf2afWvbvUgbqTwEUbW+zaRK/3Lak8orw1RPXDVwTgxPuzPA0FmoM6rJVRznWke0CzsZOgs1rsoT3wohhBBCCCGEEOIeYjRdK/79qhVkuXHjBtu2bSMiIoL8fP3hA4sXL66RjAkhhBBCCCGEEELcS6ocZNm7dy/PPPMMfn5+XLp0ifvvv5/w8HC0Wi0PPvhgbeRRCCGEEEIIIYQQwuhV+UWBU6dO5Z133uHs2bNYWlryww8/EBkZSdeuXXnxxRdrI49CCCGEEEIIIYSoLq3KOJd/oSoHWS5cuMCQIUMAUKvV5OTkYGtry4cffshHH31U4xkUQgghhBBCCCGEuBdUOchiY2NDXp7yijVvb29CQ3VvuEhMTKy5nAkhhBBCCCGEEELcQ6o8J0uHDh3466+/aNGiBU8++STvvPMOZ86c4ccff6RDhw61kUchhBBCCCGEEEJUl7xdqM5UOciyePFiMjMzAfjggw/IzMxky5YtBAQEsGTJkhrPoBBCCCGEEEIIIcS9oMpBFn9//5L/t7a2ZsWKFTWaISGEEEIIIYQQQoh7UZWDLDfl5+cTHx9PUVGR3npfX9+7zpQQQgghhBBCCCFqyL/0TT7GqMpBlsuXLzNs2DAOHTqkt16r1aJSqdBoNDWWOSGEEEIIIYQQQoh7RZWDLEOHDkWtVvPLL7/g5eWFSiURMSGEEEIIIYQQQogqB1lOnjzJsWPHaNasWW3kRwghhBBCCCGEEDVJ3i5UZ0yqukGLFi1ITEysjbwIIYQQQgghhBBC3LPuKMiSnp5esnz00UdMnjyZP/74g6SkJL3P0tPTazu/QgghhBBCCCGEEEbpjoYLOTo66s29otVq6dGjh14amfhWCCGEEEIIIYQwQvJ2oTpzR0GWffv2lfx/eHg49evXx9TUVC9NUVERERERNZs7IYQQQgghhBBCiHvEHQVZunbtWvL/3bt3JyYmBnd3d700SUlJ9OzZkyFDhtRsDoUQQgghhBBCCCHuAVV+u9DNYUGlZWZmYmlpWSOZEkIIIYQQQgghRA2RtwvVmTsOskyYMAEAlUrF+++/j7W1dclnGo2GI0eO0Lp16xrPoBBCCCGEEEIIIcS94I6DLCdOnACUnixnzpzB3Ny85DNzc3NatWrFxIkTaz6HQgghhBBCCCGEEPcAlVarrVLHoaFDh7Js2TLs7e1rK09CCCGEEEIIIYSoIaq3/jF0FsqlXf6QobNQ46o8J8uaNWtqIx9CCCGEEEIIIYQQ97QqB1lqk2rAWUNnwaC0m+8HQPXaScNmxAhov2kNgKpNrGEzYmDaE54AqF64YOCcGJb2++YAqJ7/b9cDgPaH4rp4+rKBc2JY2u1NAFD1vmrgnBiedkcAAOXMSf+fcrNfropZhs2IEdAyEwDVrD8MmxED0858FABVhxuGzYiBaf/2AUA1+LSBc2J42vUtAVCNOmbgnBiWdmVbAFQ9rhk4J4an3etn6CyIfyETQ2dACCGEEEIIIYQQtUhrpEs1rFixAj8/PywtLWnbti0HDx6sMO2PP/5IYGAgbm5u2Nvb07FjR3bt2lW9f/gOSZBFCCGEEEIIIYQQRm/Lli28/fbbTJ8+nRMnTvDII4/wxBNPEBERUW76AwcOEBgYyI4dOzh27BjdunXj6aefLnmxT22QIIsQQgghhBBCCCGM3uLFixk2bBjDhw+nefPmLF26lPr16/PFF1+Um37p0qVMnjyZ9u3b07hxY+bNm0fjxo3Zvn17reXRqOZkEUIIIYQQQgghRA3TGufkbXl5eeTl5emts7CwwMLCokza/Px8jh07xpQpU/TW9+rVi0OHDt3Rv1dUVERGRgbOzs7Vz/RtSE8WIYQQQgghhBBC1Ln58+fj4OCgt8yfP7/ctImJiWg0Gjw8PPTWe3h4EBt7Zy9MWbRoEVlZWfTr1++u814R6ckihBBCCCGEEEKIOjd16lQmTJigt668Xiy3UpV6paJWqy2zrjybNm3igw8+YOvWrbi7u1c9s3dIgixCCCGEEEIIIcS/WTXf5FPbKhoaVB5XV1dMTU3L9FqJj48v07ultC1btjBs2DC+++47evbsWe383olqBVmWL19e7nqVSoWlpSUBAQF06dIFU1PTu8qcEEIIIYQQQgghhLm5OW3btmX37t306dOnZP3u3bt59tlnK9xu06ZNvPbaa2zatIknn3yy1vNZrSDLkiVLSEhIIDs7GycnJ7RaLampqVhbW2Nra0t8fDz+/v7s27eP+vXr13SehRBCCCGEEEII8R8zYcIEXnnlFdq1a0fHjh356quviIiIYNSoUYAy/CgqKor169cDSoBl8ODBLFu2jA4dOpT0grGyssLBwaFW8litiW/nzZtH+/btuXLlCklJSSQnJ3P58mX+97//sWzZMiIiIvD09GT8+PE1nV8hhBBCCCGEEEJUhVZlnEsV9e/fn6VLl/Lhhx/SunVrDhw4wI4dO2jQoAEAMTExRERElKT/8ssvKSws5I033sDLy6tkGTduXI1VbWnV6sny3nvv8cMPP9CoUaOSdQEBAXzyySc8//zzhIWFsXDhQp5//vkay6gQQgghhBBCCCH+28aMGcOYMWPK/Wzt2rV6f//xxx+1n6FSqtWTJSYmhsLCwjLrCwsLS7rfeHt7k5GRcXe5E0IIIYQQQgghhLhHVCvI0q1bN0aOHMmJEydK1p04cYLRo0fTvXt3AM6cOYOfn1/N5FIIIYQQQgghhBDVozXS5V+oWkGW1atX4+zsTNu2bUteudSuXTucnZ1ZvXo1ALa2tixatKhGMyuEEEIIIYQQQghhrKo1J4unpye7d+/m4sWLXL58Ga1WS7NmzWjatGlJmm7dutVYJoUQQgghhBBCCCGMXbWCLDc1a9aMZs2a1VRehBBCCCGEEEIIUdOq8SYfUT3VCrJoNBrWrl3L3r17iY+Pp6ioSO/z33//vUYyJ4QQQgghhBBCCHGvqFaQZdy4caxdu5Ynn3yS+++/H5VKomJCCCGEEEIIIYT4b6tWkGXz5s0EBQXRu3fvms6PEEIIIYQQQgghatK/9E0+xqhabxcyNzcnICCgpvMihBBCCCGEEEIIcc+qVpDlnXfeYdmyZWi1xhMOGx3oTNjyJuSsb0HIvEZ0bmZdafouza0JmdeInPUtCF3WhJE9nfQ+V5vC+33duLpM+c6THzXisVa2emlGBTpz6qMA0r5pTto3zTn0oT+Pt9ZPYwxGd3Mh7KPm5HzZkpAZTejc2KbCtJ4OajaOaMDFec3QfN2KJQPrVfrd/R9yRPtNa34a61fT2a4VM0faEhXsRvZhD/atcqaFf+WduVr4q/n+E0eu/eqG9oQn4waV3a+mvGbDP//nQvqf7sTtdeOnxY40aWBaW0WoEaMfcyLs80bkfNuUkI8a0rm5VaXpu7SwJuSjhuR825TQzxsxspej3uf7Zvmi/b55meWXqfVrsRRVN/oxJ8JWNCJnU1NCFt5huRc2JGdTU0JXlC03gIO1CZ8N9yD668bkbGrK+WX+PPFg+cfYlD4uaH9ozpKhHjVRnGob3duBsK/9yPkhgJAlvnRucZt6uN+KkCW+5PwQQOiqhox83EHv8z4dbTm62JeUTY3I/C6AE8t8ebmbnV6aKS848c9iX9K3BBC3wZ+fpnvTpJ5ZjZetKkY/aU/YNw3I+dmfkGU+dL7PstL0Xe63JGSZDzk/+xO6ugEje9vrfd7C15zvp3tybU0DtDsCGPesQ5nvmNLPiX+W+pD+vT9x3zbkp/c9DV4PlZk5E6KiIDsb9u2DFi0qT9+nDxw9CikpkJkJJ07Ayy/rpzE1hdmzISxM+d7QUHj/fbiXRx5bHY3He9Qf+Hf+iSZNv8VmT6Shs1TjRrfzJuyt/5EzvQshr7els2/Z/fumh+s78OfQNiROepjsaY9w4Y2HeLuDj16aFm7WfP/ifVwb1wHtzEcZ9z+fCr7N8GYOtydquxfZf9Rj3wo3WvjdviN4325WnNvkQe6Bepzb5MFzXfXPL6amMHukPWE/epL9Rz1Cf/Dk/dfs9I6DPo9a8ttSVxJ+80L7tw+tGhvXuWJ0DxfCFjUj5+v7CZkVQOcmFbe9PR3UbBxdn4sfNUWz9gGWvORVJs3wR505ML0RyV+0IPmLFux+14/2/pVfn4zB6K5uhM25n5xP2xAytRmdAyq+F/C0V7PxNT8ufnAfmhUPsuTFsvv9vglN0K5sW2b55Q3jfMA9c7AjUVvqk72jAfsWedKiwe33076PWHPum3rk7mzIuW/q8dzD+vvOlIEO/PO5N+nbGxD3vS8/fehOEx/975052JELa+qR+UsDkn/2ZfdCTx5qZlGjZROiuqoVZPnzzz/ZuHEjjRo14umnn6Zv3756S13r19GepUM8mftTAm2mhHLwYhY7pzSgvkv5B3lDNzN2vNuQgxezaDMllHk/J7D8VS/6PqRrMM/p78HIns68uSaaFhOvsHJPCj+940vrhrqL5I2kAqZsiqXd9FDaTQ/l93OZbJ3oSwsf4znA+7V3ZOnAesz9JY42H1zi4JUsdo73p75z+XVjoTYhIaOQub/EcSoyp9Lv9nUx45N+3hy4lFkbWa9xk1+1YcLL1oxdkE77l5OITdKwe6UTttYVt+ytLSHshoYpyzOISdCUm6brg+Z8viWbDoOTCRydgtoUgr9wxtrSOO8Y+nWyY+mrHsz9MYk2k65x8EIOO6f5Ut+1/EZjQ3czdkyrz8ELObSZdI15PyaxfKgnff+nu4nu+/ENPIdfLlnuezuUQo2W7w6n11WxbqtfJzuWDvVg7g9JtJlYXO7ptyn39OJyT7zGvB+SWP6aJ3076MptpobdM31p6G7OCx/foOlbobz+RQxRSYVlvq9dI0tGBDpyKjy31sp4J/p1tmXpcHfmBiXRZlwEB8/lsPODetR3q6AePNTsmFmPg+dyaDMugnnfJbN8hDt9O+kakckZGuYGJdNxUiQt37zOmj3prBnnSa82ukZT1/ut+fzXVDpMiiDw/RvKcfKhD9YWhjlO+nWxZekIN+ZuSaHNm5EcPJfLzg+9K6+HD705eC6XNm9GMi8oheUj3ej7sC6gZm2hIiymgClrkohJLrsPAHS935LPf0mjw4QbBE6PRm2qIniut8HqoTKTJ8OECTB2LLRvD7GxsHs32FbyLCE5GebOhY4doWVLWLNGWXr10qV5910YNUr53ubNlX9n0iR4883aL1NtUWUXktfUifgZ7QydlVrR7z43lj4ewNyDEbT5MoSDEWnsfKkl9e3Lb+9kFWj47GgUXdaeoPnnR5lz4Dpzuvnx+oO6G2trM1PCUnOYsieMmIy8uipKlU1+xY4JA20ZuyiF9q/FKW2H5W6Vth063G/OltnObNiZTatX4tiwM5uguS48dJ95SZp3X7FjVB8bxn6SSvOBsUz+LI1JL9nx5ou6A8zG0oS/TucxZUVarZaxOvr9z4GlL3kxd1s8bWZc4eDlLHZO9Kuw7W1hpiIhXcPcbXGciiz/OvhoMxs2/Z1Kt/lhdPwwlIikAoIn+ePtdFcvQ61V/do6sfRFH+bujKHN3AscvJrJzrEB1HeqqB5MSMgsYO7OGE7dKL+d3XdlKJ6TT5Us9806p7SpjqfUZlGqZfIABya84MDYT5NoPyaa2BQNuxd6YmtVyfHRwoIt77uzYXcmrUZEsWF3JkEz3PUCJF1bWvL5tnQ6jI0mcHKscq1c6KnXtr58o4CxnybxwOtRdB4XQ3hcIcEfeeLqUK3b2/8Grco4l3+hau2Fjo6O9OnTh65du+Lq6oqDg4PeUtcmPOnK6n0prN6XwsXoPMavjyUyqYDRgc7lph8V6ExEUj7j18dyMTqP1ftS+GZfKhOfci1J80pnR+b9nMDOk5lciy9g5e5kdp3K5J0ndWl+OZ7BzpOZXInJ50pMPu9tiSczt4gOjSvvRVOXJjzmxuqDyaw+mMzFmDzGb4oiMrmA0d1cy01/PSmftzdFseFQCmk5ReWmATBRwcYRDZi5NZawhPzayn6NenuQNXNXZ/HT73mcCy1kyPtpWFuqGPRExU+vQ84XMnlpBlt25ZJXUH6aJ8amsG57DufDCjl9uZChH6TRwMuUti2Ms1Ew4WkXVv+eyuq9qVyMymf82jjleOnlVG76Ub0ciUgsYPzaOC5G5bN6b6pyvDyjO75SMouIS9WULIGtbMjOKzKqIEuZcq8pLvdjtyn3mlvK/bt+uV/r7oizrSnPfRTJoUs5RCQU8tfFHE5f179hsLFUsfFtb15fGUNKZvnBuroy4TknVu9OY3VwOhdv5DP+6wQiEwsY/YRjuelHPe5IREIB479O4OKNfFYHp/PNnjQm9tHV2/6zOfz8dyYXb+QTFlvA8u2pnA7P0+sh88QHUazbm875iHxOh+czdGkcDdzNaBtQee+R2jKhjyOrg9NZvSudi5EFjP8qkciEQkY/Wf41bFRvByLiCxn/VSIXIwtYvSudb3anM7Gvrh5CruQx+ZskthzIJK+g/J6eT8yIYd2eDKUeruUzdHFxPTQ2nuD8TW+/rQRMfvoJzp2DIUPA2hoGDap4m/374eef4eJFpafK8uVw+jR07qxL07EjbN0KO3bA9evwww8QHAzt7uH4RHZXb5LGtyKzl3H13qspEzrUZ/WJGFafiOFiYjbjd10lMi2X0e29y01/MjaTzWfjOZ+QzfW0XDaeiWNXaDKP3NL7JSQ6g8m7w9hyLp48jfH0jC7t7f62zF2bwU9/5HIurJAhHyYrbYdeFbf13h5gy+6jeSxYn8Gl64UsWJ/B3qN5vN1fF0DpeL85Ww/ksuNQLtdjNPywL4fgf3Jp11x3c/5/v2Uz+5sM9hw1viDUhMfdWL0/hdX7k5W298YYpX3Z3aXc9NcTC3h7YzQb/kolLbv86+DLKyP5Ym8SpyJyuRSTx+urb2BiAj1aGF8v8Zsm9PRg9V9JrP4riYuxuYz/7gaRKfmM7upWbvrrSfm8HXSDDUeSScstvx5SsjXEpReWLIHN7cnOL+K7Y8YXZHm7rz1zv03lpz+zORdewJCPEpTjo0fFv9nbfe3ZfSyHBZvSuBRZwIJNaew9nsPbz+sedj8xNY51uzI5f72A02H5DF2YQAMPtd61ctPvWew9nsu1mELOXy9gwhdJONia0NLfvLx/Vog6Va0gy5o1aypd6pKZqYq2flYEn9bvTRF8OpNOFXRb7NjYukz6XaczaOdvhbp4lIeFmYrcUo3knPyiCochmaigf0cHbCxMOHw5u5qlqVlmpiraNrAm+FyG3vrgcxl0Cqh4yNCdmPGMJwkZhXxzMPmuvqeu+NUzxcvNlODDuoZKfgHsP5ZPp1Y1ezJ2sFUOq+Q042s0mqmhrb8lwaey9NYHn8qiU9Pyu+R2bGJdJv2uk1m0a6Q7Xkob1t2RzX+lk51nHHVgpoa2jSwJPlmFcje9fbmfaW/H4Us5fP66J7GrG3NmiR9T+7pgUurM+vlwT349lsne04Y9N5ipoW2AJcEn9PMRfCKbTs3LD3Z0bFY2/a7j2bQLsKzw9+/e0oqm9cw5cK7i3nAONsXHSUbdB52UerAg+HgV6qF5OfVwLJt2jS0qrIc74WCjbJycUXFQ2xD8/MDLSwl+3JSfrwRROnW68+/p3h2aNoUDB3Tr/vwTevSAxo2Vv1u2VIIwO3bUTN5FzTIzUdHW247gUP0bvOCwFDr53NmDtdaetnSq78D+68bXI6Myft6meLmaEnxE1/MivwD2n8ij0wMVtx063m+utw3AriO5etv8eSqfHu0taFxfeSDTMsCMzq0s2HHIsL0d74SZqYq2Da0IPluqfXkmk041+KDR2sIEM1MVyVmGfThRETNTFW19rQm+oP9AKfhCOp38ay4wNOxhVzaHJJOdb2TXCS81Xi5qgkN01/r8Ath/KpdO91X84KBjC0u9bQB2heTQqZIhu7drM5ipYcSTdqRmajgVem88/BX/bsb5qL0KXO1NUZuqiEvT75odl6bB07H84nk6qolL05RKX4iZWoWrnZrY1EJ2nc5kQm8XDlzIIjQunx732/BsO3tMS9083V/fgsOz/bE0MyEzt4g+iyK4EGUcTxxc7W7WjX4XjLj0Ajwd7CrY6vY6Bdgw7BFnWn9w6W6zWGc8XZUfLi5Z/wIVl1REA6+anT9l8Tt2HDyez7nQ8ocLGJKrnbqC46UQT8fyA2+ejqblpr/1eLlV+wBLHmhgybAvYmo283ehwnKn3qbcqZWX29/DjO73W7PxYDq950bS2Mucz1/3QG2qYvZ3iQD0f9ieB/0taf9ueK2UrSpKzpely5VayfnSSU1canap9MX1YG9KbIpyLrW3NiFqrT8WZio0RVrGfBHPnpMVB5UWD3Pj4LlszkXUfWNIVw+lrgMpGjydyj8feDqZEpdSKn2qpkw9VNXi1105eDaHc9eNq1Ho6an8Ny5Of31cHDRoUPm29vbKPC4WFqDRwJgxsGeP7vOPPgIHB6W3i0ajzE0xfTps3lyzZRA1w9XaDLWJirhM/X00LjMfz0aVP6SIHN8Rt+LtP9gfzuoTxnNduBOeLsr5IC651LGfrKGBZ8VNaE8X03K3ufl9AB9tyMDBVsXFLR5oisDUBKavTGfz7sqHahsDXfuy1LXkLtuXpS3o50lUSgF7zhnnsHRX2+K2RXrpdnYhnvY1M39O+4bWPFDPimEbwmvk+2rSzetlmWtjioYGHpUcH87lXE8ruf4CLB7tzMEzuZwL16/rJztYsfk9d6wtVMQkawicHEtSunEFo4yKcTz7/E+odpDl+++/JygoiIiICPLz9S+8x48fr3TbvLw88vL0AxEWFnfXVbr0HLyqctbpp9f/UIVK73vGrY1h1Yh6XFzcGK0WQuPyWfNHCkMf1R9acCk6n9bvhuJoY8LzDzmwbowPXWddM5pAC5Q9nlQqVaV1UxlbSxP+73VfXl8XSZKBhz1UZtATlnz5nq7b4ZNvKU/gyuwnqsr3k6r6bIodLRub0XloUs19aS0o93ipYnoAbTlbDevuyJnruRy9anxP48r9/auS/ub64q1MVBCfpmHEyhiKiuB4WC7ezmomPevC7O8S8XFRs+w1D3p9GFHh8BFDqHo9lDpfqsp+T0ZOEa3HXcfW0oQeraxZPMyNsNgC9p8te8Pw2Sh3Wja0oPO7hp0ctKrng7Ln0vLX36nPxrjS0s+czhNvVPMbas6gQfDll7q/n3xS+W91zpkZGdC6tTJ3S48esHixMnRo/37l8/79lclwBw1ShiG1bg1Ll0J0NKxfX0MFEjWuvP3/dvv+I2tOYGtuSgcfexb08Odqcg6bz8bXVhbv2qDHrPjyXV0778l3lGB5dY6D223Tv6cVLz9uzaAZyZy7VkDrxuYsHe9AdKKG9TuMo0f07ZTZJ1DV2EsxJvV2Y2AHRx6dH2ZU18/yVPWaWhXDOrlyJiqHo+GG3ycG9bDhy/G66QaenKZE4cuW//b3GeXXWfkbffaWCy39zek8rmyQdt/JXFqPiMLVwZTXn7Qj6H13/jc2moRUCbQIw6pWkGX58uVMnz6dIUOGsHXrVoYOHUpoaChHjx7ljTfeuO328+fPZ9asWXrrZs6cCbxQ5bwkpmso1GjLPIV1dyj79P2m2NTCctMXFGpJylS2SczQ0GdRBBZmKlxsTYlOKWTBIA+uxesHlAo0WkLjlHXHwnJp38iKcU+4MOrr6CqXpaYlZhTXjYN+NN3dTk1cevV6WTRys8DPzYLtb/mXrDMpvtEoWNWKptMuGMUcLdv253HkrC7QYWGmZNLTxYTYRN2J193ZpEzvlupa/q4dz3S1pMuwZKLijfPknphRWMHxoi7Tu+Gm2HJ6Obg7qJXjpVS3TStzFQMetmfGloSazfhdqna5nSovd0xKIQUaKLrl575wIw8vJ3XJECUPRzXHPta9fUttqqJLC2vGPuGExYCLetvWtpLzZZlyle21c1NsSuFt6wGUBlNojPKE6dS1PJrXN2fqi87sPxult+3yEW4885ANXaZGljtBcF3Q1YP+UzN3R9MyvVtuii3nKVvJdSO96gHn5aNceeZ/NnSZHEVUkuED1tu2wZEjur9vPvfw9FQmvL3J3b1s75bStFrljUEAp04pk9tOnaoLsnz8MSxYAFu2KH+fPav0jpk6VYIsxigxu4DCIi2etvq9VtxtzMv0biktPFUJtp+Nz8LDxpwPujY06iDLtoO5HDmn28F1bQdTYpNuaTs4le2pcqvYJP1eK+Vt8/GbDixYn8GWPUog+mxoIQ28TJk62M7ogyy69mWpa4N99duXt3rnCVemPe1Oz4VhnKlgklxjkJhZWEk7u4KJ/KrAykzFgPbOzNhu+HsKgG2HsjlyQXdNLzk+nE2JvWXfdnc0qfBaChCbrMHTuZzrb0rZBtHysc4809GaLuNjiEos+53ZuVpCowsJjS7kyIU8Lq/zYdgTdizYdG8NTRT/PtWak2XFihV89dVXfPbZZ5ibmzN58mR2797NW2+9RVra7XfqqVOnkpaWprdMnTq1OlmhQKPl2LUcAh/QH/sY+IAthyqYG+Xwlewy6Xu1tCUkLIfCUsdvXoGW6JRC1Kbw/EP2bD2mP/60NJVKd9IxtAKNlmPXswlsod91M/A+Ow5dzapgq8pdjMnl/vcv0vqDSyXLtpPp7LuYSesPLhGZfPcXlZqQma0lNFJTspwPKyQmQUNgB12PKTM1dG1rzqFTdx8U+vRdO/p2t6T7yGTCow1/w1SRgkIlGBjYUn+ITGBLGw5dKr+L8uHL2WXS92plQ0ho2eOlXyd7LMxU/N8B45nwForLHZpLYKsqlPtSOeVurV/uvy7mEOBppvfKzSbe5kQnF1BQCHtPZ3P/22G0fudayXL0ag4bD6bT+p1rdRpggeJ6uJpLYBv9MfOBra05dKH8huzhi7kEttZP36uNNSFXc8v8/rdSUfZc+OlId/p2sqP79BuExxluOJ1SD3ll66FNJfVwoWy99XrQmpAreZXWQ3k+He1K3062dJ8abdB6uFVmphIYubmcPw8xMRAYqEtjZgZdu8KhQ1X7bpVKF7QBZfLc0vu+RkOZuYyEcSgo0nIsOoNAf/2evIH+Thy6cec3MiqV8gZDY5aZrSX0hqZkOX+tkJhEDYEPlWo7tLHg0JmK2w6Hz+brbQPQ63+WettYW6ooKvXg/l45Dgo0Wo6F5xB4f6m29/22HLpydwGiib3deP9ZDx7/5BrHrhn30KkCjZZjEdkENi/Vzm5uz6Gwux/i1K+dMxZqFf93xDh6R2fm6AIaodHKZLMxSYUEttXNbWemhq6tLDl0ruIe/YfP5+ptA9CrnRWHzulffz9904W+j9jQfWIM4bF3dq00pvswo2Totwj9h94uVK2eLBEREXQqnvnOysqKjAwl8PDKK6/QoUMHPvvss0q3t7CwuOvhQbda/GsiG97wISQsh8OXcxjR0wlfVzNW7lEmZZ03wIN6zmqGrFCiryt3JzO2lwuLXvFk1d4UOjaxYlg3JwYu13XZfijAinpOZpy8nkM9ZzM+eMEdE5WKhdt0T+jnDvBg58kMIpMKsLM0YUAnBx5tYcPj88NrrGx3a/GuBDa87ktIeDaHQ7MY0dUFX2czVv6hdIGd97wX9ZzMGPJ1RMk2reorJz5bSxPcbE1pVd+KfE0RF6LzyCvUci5K/ySYWjxLfOn1xmbpt9lMG2bDlYhCrkRomDbMhuxcLd/u1OV73WwHouI1TPtUuTiaqaGFv3KYmJtBPXdTWjVRKxeaSKXcn0+1Z9ATljw7PoWMLC0eLkoLKS2ziFzjGTVWYvH2JDa8WU85Xi7lMCLQUTlegpUhVfMGuVHPRc2QT5VumSuDUxn7uDOLhrizak8qHZtaMay7IwOXRpX57mE9HPn5aAbJRjiUbPH2JDa8VY+Q0ArK/ZKbcp64tdxPOLPoVXdW7S6/3F/sSuHN3k4se82DT3ek0NjLnGl9XVm+Qzn3ZOYWcS5SfyfIyi0iKUNTZn1dWfxzChsmeBFyJZfDF3MZ8bgDvm5mrNyZCsC8wa7K779E6b6w8rdUxj7lyKJhbqzalUbHZpYMC3Rg4Ce6brtTXnAi5GoeoTEFmJtB77Y2DO5uz+gvdE+EPx/tzqAudjw7N5qMnCI8HJWnWGnZReTm131X8MU/pbLhHY9S9aBm5Q7lpnHeqy7UczFlyCLlqfvKHWmMfdqBRa+7suq34nroZc/AhbpuHmZqaOGrPO03V6uo56Kmlb+5cr4o7uXz+Rg3Bj1qy7Mfxij1UNw7Ji3LMPVQmaVLYdo0uHJFWaZNg+xs+PZbXZp165T5V6ZNU/6eMgVCQpRAjbk59O4NgwfD6NG6bbZvV+ZgiYhQhgu1aaO8Kvqbb+q0eDVKlVWAeYTupsrsRhYWF1LQOJhT6H13E80bg8V/R7KhT3NCojM4fCOdEW298HWwZGWI8oR9Xg8/6tlZMOTniwCMae9NRFoeFxOVG+7Ovg5M7FifT//RnT/NTFS0cFPqxtxURT17c1p52JKZryE0xXhurpduyWTaEHuuRBZyJbKQaUPslbZDsC6YsG6GE1EJGqZ9oTxgWLYlkwNfuDH5FTu2Hsjh2S5W9GxvQeeRujbk9j9zmf6qHRGxGs5dK6BNEzMmDLTlm1903+tkr8LXQ423q3KeaNpAaY/EJmlqrBdudS3+LYENI+sTci2Hw1ezGfGoM74uZqz8XQkIzHvRU2lffqUbFtrKV5nY1NbSBDc7Na18Lckv1HIhWrkeTurtxuznPRj0RQThifl4FPeUycwtIivPOHsIL94Tx4ahDQm5ns3hsCxGPOKKr5M5Kw8Ut7Of86aeozlD1oaXbNPKp7idbVFcDz5W5Gu0XIjRb0cP6+TCzydTjXbiX4ClP6YzbZADV24UcCWqgGmDHJXjY6/ufLjuXVeiEjVMW620t5b9mM6BpV5MHuDA1r+yefZha3o+aKU3HOjzt1wY1MOGZ9+PJyNbW+ZaaW2pYvpLjmw7lE1MkgYXBxPGPGOPj5sp3+2v3oNkIWpStYIsnp6eJCUl0aBBAxo0aMDff/9Nq1atuHbtWo2NxayKoMPpuNjGMuN5d7wc1ZyNzKP3gutEJCqNWi8nNb6uum6u4QkF9P4onCWDvXijlzPRKYW8tTaGH//RPX23NFMxp787/u7mZOYWseNkBq98foO0bN1J3sNBzYY3fPByVJOWXcTpiFwenx/OnjPGc3AHHU3FxdaUGc944uWg5mxULr2XhhGRVFw3Dmb4Out3AT45q2nJ/7draM1LHZ0JT8zHb/L5Os17TVu4NgsrCxUrptrjZG/CkbMF9BqdQma2bp/19TTVe8Lq7WbKyS268aeThtgwaYgNf4Tk0+115UZ6TD/l6fb+r/VfW/jqjDTWbTeehuJNQYcycLGLY8YLrng5qTkbkUfveRFEJCpPCZTjRdf1NTy+gN7zIlnyqgdvPO5EdHIhb62J5ccj+r26GnuZ80hzawI/jMAYlZT7xVLlTqik3HMjWTL0lnJ/E8uPf+vKfSOpkF4fKmlOL3YkKrmQZb8m89HPxvHUqTxBf2biYh/PjAEueDmbcvZ6Pr1nRenqwdkUXzfdpSE8rpDes6JYMtyNN550IDpZw1tfxfPjIV0DysbShBWj3fFxUZOTr+XijXxeXhRD0J+6NGN6OwKwf77+K25fXRrLur113/Mp6EAmLnYmzBjkjJezmrPhefSeGU1E/M39wRRft1v2h7hCes+IZskIV954yoHopELe+jKBH//Sne+9ndWc/My35O9JLzgx6QUn/jidQ7cpys3lmKeUt7HsX+ijl59XF8exbk/lPSXr2sKFYGUFK1aAk5MynKhXL6XXy02+vvq9UmxslPQ+PpCTo0xu+/LLEBSkS/PmmzB7tpLO3V2Zi+XLL+HDD+uubDXN8mwy9QfvLfnbfb4yN11aHz/iFnQ0VLZqTNC5BFyszJjRtSFetuacjc+i98bTRKQpN8dethb4OujeDGKiUjG/hz9+jpYUFmkJTclhyt4wvgzRDXvwtrPg5Cjde7sndfJlUidf/ghPpdu6k3VWtttZuCFDaTtMcsLJzoQj5/LpNS6hVNtBrdcr5fCZfAa8n8yckfbMHmFPaFQh/d9L4p9zup4sby5KZfYIe1ZMcsTdyZToRA1f/pzFh6t158NnHrFi7fvOJX9vmaO0Mz74Op1ZXxu2x2jQkTRcbNXMeNZDaXvfyKX3onBd+9JRja+L/jCak3OalPx/Oz9rXurkRHhCPn7vFAfnerhgYWbCD2811Nvug5/imPXTbcYpGkjQsRSlHp70wsvejLPROfT+7CoRycpvXW47+70WJf/froENLz3kQnhSHn7Tz5asb+xuwSON7QhcdrluClJNCzenYWWuYsU4F+X4uJBHr3djycy55fhwL3V8nM9jwJx45gx1YvarToRGF9B/djz/XNQ9fBrzrDKv4v4lXnr/3qsLE1i3KxONBprVN2PIB+642puSlK7h6KU8Hnk7hvPXjaNXvfhvU2mrERUZPnw49evXZ+bMmaxcuZIJEybw8MMPExISQt++fVm9enX1MjPg7O0T/YtpN98PgOq1k4bNiBHQftMaAFWb2MoT/stpTyiv+FC9cMHAOTEs7ffNAVA9/9+uBwDtD8V18bRxN7xqm3a70lhX9b5q4JwYnnZHAIDesLX/oputGRWzKk/4H6BlJgCqWX8YNiMGpp35KACqDoafXNqQtH8rQV3V4NMGzonhade3BEA16piBc2JY2pVtAVD1uGbgnBiedq/f7RP9S6iGnzB0Fsql/bqNobNQ46rVk+Wrr76iqPjR1ahRo3B2dubPP//k6aefZtSoUTWaQSGEEEIIIYQQQtwF4xqV/K9WrSCLiYkJJrfMzNWvXz/69etXY5kSQgghhBBCCCGEuNdUaw7z999/H42m7CRMaWlpDBw48K4zJYQQQgghhBBCCHGvqVaQZf369Tz88MOEhoaWrPvjjz944IEHCA8Pr6m8CSGEEEIIIYQQ4m4Z+lXN/6FXOFcryHL69GkaNmxI69atWbVqFZMmTaJXr168+uqr/PnnnzWdRyGEEEIIIYQQQgijV605WRwcHNi8eTPTp09n5MiRqNVqdu7cSY8ePWo6f0IIIYQQQgghhBD3hGr1ZAH49NNPWbJkCQMHDsTf35+33nqLU6dO1WTehBBCCCGEEEIIcbe0Rrr8C1UryPLEE0/wwQcfsH79ejZu3MiJEyfo0qULHTp0YOHChTWdRyGEEEIIIYQQQgijV60gS2FhIWfOnOGFF14AwMrKii+++ILvv/+eJUuW1GgGhRBCCCGEEEIIIe4F1Qqy7N69m9DQUF5++WU6duxIVFQUAMnJyQQFBdVoBoUQQgghhBBCCHEXDP0WIXm7UOV++OEHHnvsMaysrDhx4gR5eXkAZGRkMH/+/BrNoBBCCCGEEEIIIcS9oFpBljlz5rBy5UpWrVqFmZlZyfpOnTpx/PjxGsucEEIIIYQQQgghxL2iWq9wvnTpEl26dCmz3t7entTU1LvNkxBCCCGEEEIIIWrKv/RNPsaoWj1ZvLy8uHr1apn1f/75J/7+/nedKSGEEEIIIYQQQoh7TbWCLCNHjmTcuHEcOXIElUpFdHQ0GzduZOLEiYwZM6am8yiEEEIIIYQQQghh9Ko1XGjy5MmkpaXRrVs3cnNz6dKlCxYWFkycOJGxY8fWdB6FEEIIIYQQQghRXf/SN/kYo2oFWQDmzp3L9OnTOX/+PEVFRbRo0QJbW9uazJsQQgghhBBCCCHEPaPaQRYAa2tr2rVrV1N5EUIIIYQQQgghhLhn3VWQRQghhBBCCCGEEEZO3i5UZ6o18a0QQgghhBBCCCGE0CdBFiGEEEIIIYQQQogaoNJqtdJxSAghhBBCCCGE+JdSvXzG0Fkol/b/HjB0Fmqc9GQRQgghhBBCCCGEqAFGNfGtauxRQ2fBoLSftQdA1f+cgXNieNot9wGg6hZu2IwYmHZfQ0COjZJjo89FA+fE8LQ/NQNA9XiogXNiWNrfGgGgevqygXNieNrtTQBQWWgMnBPD0uaZAqCa9YdhM2IEtDMfBUDFLMNmxMC0zARA1SLRwDkxLO15VwBU7xw2cE4MT7uoIwCqUccMnBPD0q5sC4DqiasGzonhaXcGGDoL4l+oxoMsOTk5WFlZ1fTXCiGEEEIIIYQQojpkkpA6U63hQm+88Ua567OysnjiiSfuKkNCCCGEEEIIIYQQ96JqBVmCg4N577339NZlZWXx+OOPo9H8t7srCyGEEEIIIYQQ4r+pWsOFgoOD6dy5My4uLowfP56MjAwee+wx1Go1O3furOk8CiGEEEIIIYQQorq0KkPn4D+jWkEWPz8/du3axaOPPoqJiQmbN2/GwsKCX3/9FRsbm5rOoxBCCCGEEEIIIYTRq/bEt/fffz+//PILPXv25H//+x+//PKLTHgrhBBCCCGEEEKI/6w7DrK0adMGlapsFyMLCwuio6N5+OGHS9YdP368ZnInhBBCCCGEEEKIuyNvF6ozdxxkee6552oxG0IIIYQQQgghhBD3tjsOssycObM28yGEEEIIIYQQQghxT6v2nCxCCCGEEEIIIYS4B8hwoTpTrSCLRqNhyZIlBAUFERERQX5+vt7nycnJNZI5IYQQQgghhBBCiHuFSXU2mjVrFosXL6Zfv36kpaUxYcIE+vbti4mJCR988EENZ1EIIYQQQgghhBDC+FUryLJx40ZWrVrFxIkTUavVDBw4kK+//poZM2bw999/13QehRBCCCGEEEIIUV1alXEu/0LVCrLExsbywAMPAGBra0taWhoATz31FL/++mvN5U4IIYQQQgghhBDiHlGtIIuPjw8xMTEABAQEEBwcDMDRo0exsLCoudwJIYQQQgghhBBC3COqFWTp06cPe/fuBWDcuHG8//77NG7cmMGDB/Paa6/VaAaFEEIIIYQQQghxFww9LOg/NFyoWm8XWrBgQcn/v/DCC/j4+HDo0CECAgJ45plnaixzQgghhBBCCCGEEPeKagVZSuvQoQMdOnSoia8SQgghhBBCCCGEuCdVa7gQwIYNG3j44Yfx9vbm+vXrACxdupStW7fWWOaEEEIIIYQQQghxl7RGuvwLVSvI8sUXXzBhwgR69+5NamoqGo0GAEdHR5YuXVqT+RNCCCGEEEIIIYS4J1QryPLpp5+yatUqpk+fjqmpacn6du3acebMmRrLXE0b/YgbYR+0JGdJW0Imt6BzI9sK0/Zp5UTw2CbEz29N2scPcuid5vRqbl+Hua2e0b2cCPu0MTkbmhMy35/OzawrTd+luTUh8/3J2dCc0OWNGdnTqUyacb2dubgkgOwNzYn4vAmLB3tiYaY/SZG3k5oNY+uR+HVTstY358RH/jzoZ1mjZauOmUMcifrOh+zffNm3xJMWDc1uu03fLtacW+NN7q4GnFvjzXOd9etw1DN2nPram7RffEn7xZdDn3ny+ENWJZ+rTWHBCCdOr/Ymc4cvUd/5sG6qK14upqX/KaPxXzg2AEY/7kjYSn9ytjQh5JOGdG5uVWn6LvdZEfJJQ3K2NCH0C39GPuao9/mQbg5of2pWZrn1+JjS15l/FjYg/dvGxK0N4Kcp9WjibV4bxavQ6KfsCVvrS842P0I+9aHzfZUfm10esCTkUx9ytvkRusaXkb3L/r59H7bh3Jf1yd3mz7kv6/NcJ5sKv29Kf0e0vzViyUgXvfXujqaseceNqI0NyPrZj51zvAjwvv0xWlNG93Yg7Gs/cn4IIGSJL51b3GZ/uN+KkCW+5PwQQOiqhox83EHv8z4dbTm62JeUTY3I/C6AE8t8ebmbnV6aR+6zYtv73kSt9Ue7vQnPdqi43ozBzPdURF0zITvVhH3BJrRoXnn6Ps/C0UMmpMSZkJlswol/THh5UMWT2k2ZpEKbZ8qST4x34rvR7bwJe+t/5EzvQsjrbens61Bh2ofrO/Dn0DYkTnqY7GmPcOGNh3i7g49emhZu1nz/4n1cG9cB7cxHGfc/nwq+7d5kdTQe71F/4N/5J5o0/RabPZGGzlKtmPmGNVF/OJF93IV9ax1oEVD5Nb5FgCnfL7Xj2m4ntOddGfdK+edhb3cTNnxkS+IhZ7KOuXDiR0cebGGc7YfRnTwIm9aGnAX/I+TtB+jsZ1dh2j4POBM8sjnxs9qRNrc9h968n15NKz6W+rd2QbuoIz8NbVobWa9Ro7u6ETbnfnI+bUPI1GZ0Dqi4DeVpr2bja35c/OA+NCseZMmL5R//47q7c/GD+8he3oaIeQ+w+EUfLNTGdZ4c/aQ9YWsakLPVn5Dld9i2WO5DzlZ/Qr9pUEnbwpfcbY0496VvmbaFqQnMHuxM2JoGZP+sfM/7g5xQGVfVCFG9IMu1a9do06ZNmfUWFhZkZWXddaZqQ78HnVn6vC9zd0XTZsE5DoZmsHNME+o7lX+z0yXAlt0X0+n9xRXaLjzHvsvpbB/ZmNY+lQctDKlfR3uWDvFk7k8JtJkSysGL2eyc6kt9l/JvWhq6mbFjSgMOXsymzZRQ5v2cwPKhnvR9SHeRHNTZgQUDPZj1fQLNJ1xl2JdR9O9oz/yBHiVpHG1M+OtDPwo0Wp6YH0GLd67yzoY4UrM1tV7mykweYM+EF+0ZuzyZ9qNiiE3WsPtjD2ytKj4Td2hhwZYZbmzYnUWr4dFs2J1F0Ew3Hmqu209uJBQyZVUK7UZF025UNL+fyGXrHPeSAI61pYoHG5sze0MqD46Mpu+MBJr4mLFtrnutl7k6/gvHBkC/h+1Y+poHc79Pos074Rw8n83O9+tT37X8qakaupux4736HDyfTZt3wpn3QxLLh3nQt4N+IzItS4Pn0Ct6S16Bru9j1/us+XxnKh3evU7gB5GoTVUEz6yPtUXdtAj6dbFh6UhX5m5Ooc0bNzh4Noedc7yo71ZBuT3U7JjtxcGzObR54wbztqSwfLQrfR/WNXQ6NLdgyzQPNvyeQasxkWz4PYOgaR481NSizPe1a2LBiCfsORWWV+azn2d64u9pxrOzYmkz9gbX4wvYM9+rTuqmX2dblg53Z25QEm3GRXDwXA47P6hXeb3MrMfBczm0GRfBvO+SWT7Cnb6ddI3p5AwNc4OS6TgpkpZvXmfNnnTWjPOkVxvdsWFjqeLUtTzGfhlf62W8W5PfUTFhnIqxbxfRvlMRsXFadu8wwbbi+weSU2DugiI6di2iZbsi1qzXsmaVil6BZdO2awsjhqs4ddp4+wr3u8+NpY8HMPdgBG2+DOFgRBo7X2pJffuy+zpAVoGGz45G0WXtCZp/fpQ5B64zp5sfrz/oVZLG2syUsNQcpuwJIyaj7HFxr1NlF5LX1In4Ge0MnZVaM3mYFROGWDJ2Thbt+6USm1jE7q/tsbWu+Nxlbaki7IaGKYuziEkoKjeNo72KvzY6UFAIT4xMp8XTKbyzMIvUDOM7Rvq1dmHpsw2ZuzeKNotPc/BaBjtfb059xwraDv727L6cRu+vL9B2yRn2XU1j+2vNaF2vbNvB18mcT55uwIHQ9Nouxl3r19aJpS/6MHdnDG3mXuDg1Ux2jg2gvlP5bW8LMxMSMguYuzOGUzdyyk0z6CFnFvSpx6xfo2k+6xzDNoTTv60T8/vUq82iVEm/LrYsHemmtC3GRnLwXC47Z3tXfg390JuD53JpMzZSaVuMctNvWzSzZMtUTzbszaDVmAg27M0gaKqnXtvi3X5OjOrtwNgVCTQfEcHkbxKZ9LwTbz5TccBO3MLQbxH6D71dqFpBFj8/P06ePFlm/c6dO2nRosXd5qlWTOjuwerDiaw+nMjFuFzG/xBJZEo+ox8p/8Z3/A+RfLwnlpCILK4m5DF9exRXEvJ4+n7Hus14FUx40oXVv6ey+vdULkblM35dLJFJhYzuVbZ3CsCoQGcikgoYvy6Wi1H5rP49lW/2pTLxadeSNB0bW/HXpWw2/ZXG9YQCdp/OYtOhNNr566LV7z7jSmRSAa99Ec3R0ByuJxTw+9kswuIKar3MlXn7BXvm/l8qPx3M5lx4AUMWJGBtacKgnhU/OX77BXt2h+Sw4Ns0LkUWsODbNPYez+Xt53XR9l8O57DzSA5XbhRy5UYh761OJTOniA4tlItAepaWXpPi+O6PbC5HFnLkQh5vLk+iXVML6rsb39Oo/8KxATDhGWdW701l9Z40Lt7IZ/w38UQmFTD68QqOj8cciUgsYPw38Vy8kc/qPWl883sqE59z1kunBeJSNXrLrZ6YfYN1+9I4H5nP6fA8hn4aQwN3M9o2qpueXhP6OrJ6Vzqrf8vgYmQB479MIjKhkNFPld/7aNST9kTEFzL+yyQuRhaw+rcMvglOZ+ILjiVp3n7Okd3Hc1iwJZVLNwpYsCWVvSdzeLuPfiPHxlLFxsnuvL4sgZRM/ZuKxvXM6NjcktGfJRByOY/LNwoY81kitlYmDOxWyV18DZnwnBOrd6exOjhd2R++TiAysYDRTziWm37U445EJBQw/usEZX8ITuebPWlM7KPbf/afzeHnvzO5eCOfsNgClm9P5XR4nl4Pmd+OZfP+/yXx0+HM2i7iXXv7TRVzF2j5aSucOw9DhmmxtoZBAypuEO0/AD9vg4sXISwMln+m5fQZ6NxJfxsbG9i4zoTXRxeRklLbJam+CR3qs/pEDKtPxHAxMZvxu64SmZbL6Pbe5aY/GZvJ5rPxnE/I5npaLhvPxLErNJlHbun9EhKdweTdYWw5F0+exvhunu9Wdldvksa3IrNXfUNnpda8PdiKuV/m8NOefM5d1TBkagbWlioGPVV+8A0g5Gwhkz/JZsvOfPLyy//d3x1mRWRsEa9Nz+TomUKuRxfx+98FhEWWH5QxpAldvFj9Tzyrj8RzMT6H8VvDiUzNY3Qnz3LTj98azsf7ogmJzOJqYi7Td0ZyJTGXp1voX1NNVLDxpcbM3HWDsOTcuijKXZnQ04PVfyWx+q8kLsbmMv67G0obqqtbuemvJ+XzdtANNhxJJi23/IeRHf1t+Cs0k01HU7ielM/uCxlsOppCO1/jeZg1oY8jq4PTWb0rvbhtkai0LZ4sP9gx6kmH4rZFotK22JWutC2e111D337Ogd3Hs1kQlKK0LYJS2Hsym7efcyxJ07GZJVv/zmLH0Wyuxxfyw59ZBB/Ppl3jio89IQyhWkGWSZMm8cYbb7Blyxa0Wi3//PMPc+fOZdq0aUyaNKmm83jXzExVtK1vQ/CFNL31wRfS6eR3Z121VSqwszAhObuwNrJ418xMVbT1tyL4tH7DPfhUJp2alH9S7tjEiuBT+ul3ncqknb8V6uJYwJ+Xsmnrb0X7RspNgp+7Gb3b2PHrCd12z7SzIyQsl6DxPsR91ZTjC/wZ3r38G9e64uelxstFTXCI7gKdXwD7T+XSqZLujB1bWOhtA7DraE6F25iYQP9uNthYmnD4XMVPJB1sTCgq0pKaaVwNpf/CsQFgpoa2jSwJPqnf0y74ZBadmpU/RKRjU6sy6XedyKJdI8uS4wPA1tKE8C8bEbmqEdun+9Dar/ILvYO1ctpNzqz9nl5mamjb2ILg4/pPy4KPZ9Opefn7dMfmlgQfz9Zbt+tYDu0aW5SUu2Nzi3LSlP3Oz99w49d/stl7ouzTuptDqnJvudkoKoL8Qu1tuxzfLTM1tA2wJPiEfhmCT1RSL83Kpt91PJt2Afr7w626t7SiaT1zDpwr/2mlMfPzAy8vFcF7dL9Pfj7sPwidqvAywe7doGkTOPCn/k3l58tU/LpTy97fayrHNc/MREVbbzuCQ/WjQMFhKXTyubOnpq09belU34H919Nun1jcE/x8TPByMyH4UH7JuvwC2B9SQKfWd/fSzme6mxNytpCgJXbEHXTm+A+ODH/B+G4ezUxVtPWxJfhSqbbDpTQ6Nax4yNCtlLaDaZm2w4xePiRkFvLNP8bf28/MVEVbX2uCL+j3uAm+kE4n/+o/LPjzaiZtfa1p31Bpv/u5mtP7fnt+PWsc5xFd26LUNfR4Np1aVHINLd1uKA6O6NoW5bU/9K/Lf57LoUdrKxrXU3oKtfQzp/N9luw4qr+dEIZWravB0KFDKSwsZPLkyWRnZzNo0CDq1avHsmXLGDBgQE3n8a652qpRm6qIy9A/kcdlFOBpf2dzSbzT3RMbC1OCjifXRhbvmqu9qVLGtFJlTCvE07H8n9nTQV1uejO1Clc7NbGphWw5lI6bvZo/P2yIChVmahUrgpP5aGtiyTb+7uaMDjRn8a9JzPspkYcCrFg+1JO8wiI2HDDMBcHTWTljx6Xo38jGpWho4FHxbu/pbFruNje/76b7/cw4/LkXluYqMnO09JkRz4Xr5ffcsTBTsWCEE9/uzSIj27ieWv4Xjg0AV7vicpbqZRKXqsHTsfw7ZE8nNXEnyqY3U6twtTclNkXDxag8Xv00hjPX87C3MmHcU078Nb8BrcZf42pM+fvD4qHuHDyfzbmI/HI/r0kl54WUUr9vOfv0TZ5O5R0DxecFB1NikzVK3ZR3nDjpjq3+XW15MMCc9m9FlfvvXIzMJzyugPlDXRi5PIGs3CIm9HXEy1mNl/Pd3ajcTkm9pJaql1RNxedLJzVxqdml0hfq7Q8A9tYmRK31x8JMhaZIy5gv4tlz8t5r/HkWjwiNK3WfExevpYGvispeB2BvD1HXTLCwAI0GxrylZc9e3ef9X1TxYBsV7TsZV9C5NFdrM9QmKuIy9Y/VuMx8PBtVPq9S5PiOuBVv/8H+cFafiKnNrIo65OmqBMrjEvWPgbhELQ28q/3STgD8fUwZPcCUxetymPdVNg89YMbyabbk5cOGbcYztMzVpviaWubYKMDT7s7m1Xqnqzc25iYEndK1Jzs1tGPYQ+60Xny6RvNbW0raUOn61/u49EI87as/v9iWkBTcbNX8ObEpKpUKM1MVK/bH89GuuLvNco3QtS3KaVM5VdK2KN0GS9FvUynX2XK+85Y2wUffpeJgY8rFr3zRFClztExfl8zm/cbfO9QoGNdtyL9atVuyr7/+Oq+//jqJiYkUFRXh7n7n803k5eWRl6d/sbCwqP1IvbbUnqVSgfYOdrYBbZ35oLc3z351lYRM431aD2XLc7sylv7o5sRRN7fp2sKa6X1cGbM6hiNXcgjwNGfZq57EpLgx58cEQOnNERKay/TNSmv8ZHgu9/lYMDrQuc6CLIN62vDlBN2kmk9OjdMrx02qctaVVm4dlkpzKbKA1sOjcbQ14fku1qyb4krXt2PLBFrUprB5hhsmKhizNKkKJapb/4VjA6peTq22bHplvfLfI5dzOXJZ1/Ppr4s5HF/UkDd7OzFuddmncJ+N8KBlQ0s6T7tevQJUU3nHedXOC0rBb92m3O8sXuvjasqyUS70mhajNz/NrQo18PzsWFaPdyflez8KNVr2nMhhxz91N6/XnRzr+ukr3x8AMnKKaD3uOraWJvRoZc3iYW6ExRaw/6xx92YZNEDFl5/rhvQ8+ZwSAKnOOTQjA1o/VIStDfTormLxQhVh17TsPwA+PrBskYpeTxaRZzz3jJUqf1+v3CNrTmBrbkoHH3sW9PDnanIOm88a/5N5Udagpyz48gNdr4QnRyntmvLOB3dy3ayMiYkyrGj6UiUwe/KChvsCTBk9wNKogiw3lXt+uIPtBrRx4YNePjy75lJJ28HWwoT/GxTA69+FkZRl/O2JW1X1WnI7XZvYMv0JL8ZsiuDItSwC3C1Z1q8+MWkFzNkRe1d5rUlVvucoJz3o11X536lb2b+rLS93t2XQwjjOXc+ntb8FS0e6Ep1cyPo9GVUvhBC15K4eF8bHx3Pp0iVUKhUqlQo3t/LHH5Y2f/58Zs2apbdu5syZwJN3k50KJWYWUqjRlomuu9uaEZdR+bwh/R50ZvVLDXlxdSh7LxnvBFyJ6RqljKWewrrbl+2tclNsWiGeDmXTFxRqSSq+6M3u586GA2ms/j0VgLORedhYmPDVCG/m/pSAVgsxKYWcj9K/+F+IyuP5/9XdG2e2/ZXNkfO6PFiYK2duT2flyftN7uU8pb9VbHLZJ/zujqbEJetvU1AIodFKHR27nE/7ZhaMe96eUYt1gRS1KQTNdMPPS033CbFG14sF/hvHBkBiRmH5x4eDKXFp5e8PsSmFej0zbqYvKNSSlFH+NlotHL2aS+Ny3h60fLgHz7S3pcv0CKKS6qYBWXJecFIDuuPD3bHi40B5mlT2GCgo1JKUrilOU1humpvf2baxBR5Oao59pntrgtpURZf7LRn7jAMWT4dRVATHr+bT5o0b2FubYG4GiWlF/L20HiFXavdmQr9ebimDg2mZ3i03lb8/qMvsD1othBb3Yjp1LY/m9c2Z+qIz+8+W36PHWGz7RcuRo7pzlEXxLuzpAbG3tOnd3VXExVV+LtNqITRU+f9Tp7U0bwpTJ5uw/0ARbR8EDw8Vx/7WPfFXq1V0eQTGjlZhYVdEkZF0cEnMLqCwSIunrf7x7G5jXuYJfmnhqUrw9Wx8Fh425nzQtaEEWe5R237P58hp3ZCxkvaFmwmxibe0L1xUxCXd3c4bk1DE+VD9c/OFUA3PB9btG+luJzHrZtuh1LFxJ22H1i6s7teIF9dfZu8V3YO4Ri6W+LlYsv21ZiXrTIpvwgsWdqDpRycISzKuQFNJG8qhVBvKTl2md0tVzH7amw1HlHleAM5G52JjbsJXLzdg7s7Yuw7m3a2Sa2jp9rJD2d4qN1W7beGg3175eJgLC4JS2VLcc+VseD4N3NVM7eckQRZhVKrVrzE9PZ1XXnkFb29vunbtSpcuXfD29ubll18mLe32PRemTp1KWlqa3jJ16tTqZOWOFGi0HIvMIrCZ/hjqwGb2HLpW8VPTAW2dWfuyH4PWhrHjnHGMg6xIgUbLsbAcAlvqjwENbGnDocvld1U/fDmHwJb68270amlLSFgOhcXnM2sLE4pKncw1RVpUKuWJBcBfl7Jp6qV/oW3iZcH1hLqb+DYzR0todGHJcj68gJikQgLb6cZxmqmhaytLDp2reCK1w+fzCGyrP560V7vKtwEl0n7ra3tvBlga+5jR851YktON5K6hlP/CsQFKUOxYaC6BrfT398BWNhy6WH4Pg8OXcsqk79XahpDQ3JLjozytG1oQU2p4zqeve9C3gy3dZ0QQHl93x0VBIRy7kkdgG/15ZwLbWHPoQvn79OELuQS20Z/HqdeDVoRcySsp9+ELZb+z14O679x7Mof7R0bSesyNkuXo5Vw27suk9ZgbZW6i07OLSEwrIsDbjHaNLdh6uHZ7sxQUwrGrZcsZ2LqSermYS2DrUvXSxpqQq5XvDyoo88p7Y5SZqQRGbi7nL0BMjJbAnrq8m5lB10fg0N9V+26VShe02fs73N9GQ+v2RSXL0RAtGzdpad3eeAIsAAVFWo5FZxDorz/HWKC/E4du3Pl5T6UCC/XdDSMRhpOZrSU0oqhkOX9VQ0xCEYEdde0eMzPo2s6MQyfvLoD+1/ECmvrp32Q2aWjK9WgjOjAobjvcyCSwSam2QxMHDoVXfKM7oI0LawcEMGjjFXZcSNX77GJ8Dvd/fJLWi0+VLNvOp7AvNJ3Wi08RmVr7Q2yrqkCj5VhENoHN9eehCWxuz6Gw6g9fsTavoO2Nru1tSLq2Ralr6IPWHDpfyTX0wdJtC+tSbYvy09x6XVbuS/QrR1OkC8iJ2zD0W4T+Q28XqlZPluHDh3Py5El+/fVXOnbsiEql4tChQ4wbN47XX3+doKCgSre3sLCok+FBt1r8exwbBvsREpHF4WuZjHjYDV9nc1YeVJ4szXvGh3oOZgzZcA1QbiLXD/Zj3PcR/H0tEw87papyCrSkVzAbuKEt/jWJDWPrERKaw+Er2Yzo4YyvqxkrdytPYOYNdKeesxlDPleeqK7cnczYx5xZ9IoHq35PoWNja4Z1d2Tgshsl37n9WAYTnnThRHhOyXCh2f3d2RaSUXIBWLIjiUMf+jP1OVeCDqfzUIAVI3o4MWJVdJ3Xwa2Wfp/OtJcci98CVMC0lx3Izi3i2z26G7h1U12JSihk2tepACz7IZ0DyzyZPMCerX/l8OzDVvRsa0Xnt3Tj6ecOd2TnkRwi4zXYWasY0N2GR1tZ8vi7yhAlUxP4fpY7DzY256lpcZiaqPAojswnZ2goMLJesP+FYwNg8bZkNozzJiQ0l8OXchgR6KgcH7uKj4+X3ajnrGbIcuW3XrkrlbG9nVg01J1Vu1Pp2NSKYT0cGbhYt1/P6OfC35dzuRKTj72VCW895URrP0veWKUbN/35CA8GdbHn2fk3yMgpwqN4Dpi07CK9SV9rrdw/prJhkgchV/I4fCGXEU/Y4+uuZuWvSu+jeUOdqeeiZsgnyu+98td0xj7jwKIRLqzamU7H5pYMe8yegQt0ZVr2cyoHPqnH5Bcd2Xo4i2c72tCzjRWd31HOLZk5Ws5d128QZ+UqT6tuXf/CIzYkpGmIiC/kgYbmLBvtys+Hs9h9vPaH1iz+OYUNE7wIuZLL4Yu5jHjcAV83M1buTAVg3mBXpV6WKN04Vv6WytinHFk0zI1Vu9Lo2MySYYEODPxEd26Y8oITIVfzCI0pwNwMere1YXB3e0Z/oas7G0sVAbcEpf08zGjlZ0FypobIBOM6OSz9VMu0ySquXNFy5SpMe1dFdjZ8u1m3365brSIqGqa9r6ybMklFyHEtoWFgbg69H1cx+GUVo99UPs/MVN5UdKusLEhKLrveGCz+O5INfZoTEp3B4RvpjGjrha+DJStDlPPAvB5+1LOzYMjPFwEY096biLQ8LiYqDzc6+zowsWN9Pv1H15PJzERFCzclgGtuqqKevTmtPGzJzNcQmmLcw8ruhCqrAPMI3Q2m2Y0sLC6koHEwp9D7ziZUN3ZL1+cwbYQVV65ruHJdw7QRVmTnavn2F11Pi3XzbYmKL2LaEmVfMDODFo2U87+5GdTzMKFVM9OSIA7AkvW5HNrowNQRVgT9lsdDD5gx4kVLRnxgfPNNLD4Qw4aBAYTcyORweCYjOrjj62TBysPKOXNeb1/qOZgzZNNVQAmwrB8YwLifw/n7eiYexT1ocwqKSM/VkFeo5Vys/v6fmqOcE0uvNyaL98SxYWhDQq5nczgsixGPuOLrZM7KA8pcM/Oe86aeozlD1oaXbNPKR3lIYWthgpudmlY+VuRrtFyIUYIJ28+kMaGHBycis4uHC1kw+xlvtp1OLRN8MZTFP6WyYaKHcg29kMuIJxzwdVOzcocSgJ73qgv1XEwZsuhm2yKNsU87sOh1V1b9lqa0LXrZM/AjXVfJZVvTOPBx6baFNZ0n3nJfciSL6QOciYgv5Nz1fNoEWDChryPfBBt3j2rx31OtIMuvv/7Krl276Ny5c8m6xx57jFWrVvH444/XWOZqUtDxZFxsTJnxhDde9macjcmh94rLRKQoDX4vezN8nXUN35Gd3TAzNWFF/4as6N+wZP3avxMZ+n/X6jr7dyTocDoudqbMeN4NLyc1ZyPz6L0ggohE5cm5l6MaXxddl8bwhAJ6L7jOkiGevPGYM9Ephby1JpYf/9E9hZjzYwJaYE5/JUCTkF7I9mOZTN+su2kICc2lz6II5g/0YMbzblxLKODtdbF8+6dhezgs3JyOlYUJK952xsnOlCMX8ug1KY7MHN0Vytddrffk9PC5PAZ8mMCcYU7Mfs2J0OgC+n+YwD8XdDeGHk6mbJjmhpezKWlZRZwOy+fxd+PYc0y5OPq4qXn2YSUSf+rrenp5evTtWPafMq5XEv4Xjg2AoL8ycLGLY0Y/V7ycTDkbkU/vOZFEFN/Yejmp8XW75fiIL6D3nEiWDPXgjScciU4u5K3Vcfz4t+74cLQx5avRnng6mZKWXcSJsFy6vHedo1d0v/GYJ5Sn4PvnNNDLz6vLY1i3r/aPkaADWbjYJzLjJSflvHA9n97vxxARX1xuZ1N83XWXgvC4Qnq/H8OSka688ZSDUu4vEvnxL11w8vCFPAbMj2POEGdmD3YmNKaA/vPj+OdS1bpyezmrWTzCFQ9HU2KSC1m/N4PZ39bN+3yD/szExT6eGQNc8HI2VeplVpRuf3A2xdetVL3MimLJcDfeeNKB6GQNb30Vz4+HdDc/NpYmrBjtjo+Lmpx8LRdv5PPyohiC/tSlaRdgyR/zda+2XTJcmc9s7d40hi41jkkNb1q4SIuVFaxYboKTExz5B3o9WUTmLfd7vvVVFN3S6rexUdL71IOcHLh4CV5+VUvQ90ZyZ1BFQecScLEyY0bXhnjZmnM2PoveG08Tkabs6162Fvg66Ho/mqhUzO/hj5+jJYVFWkJTcpiyN4wvQ3TBWW87C06Oalfy96ROvkzq5Msf4al0W3eyzspWWyzPJlN/sG6mY/f5xwFI6+NH3IKOhspWjVq4OgcrSxUrZtjiZK/iyOlCeg1PJ/OWYcG+XqZ67QtvNxNO/qjrFTXpNWsmvWbNH/8U0O1V5VoQcraQPm+lM3+8DTNGW3Pthoa3F2TqBW+MRdDJJFys1cwI9MHL3pyzMdn0/vqCftvB8Za2QwcPpe3wvD8rnvcvWb/2aDxDN4fWef5rStCxFFxs1cx40ktpQ0Xn0Puzq0QkF9eDg34bCuDkey1K/r9dAxteesiF8KQ8/KafBWDOjhi0WpjzjBKgScgsZPvpVKZvNezDy1sFHcjE5f/Zu+/wKIo+gOPfTS659N4DgdAJICBFQARFQMWCoIKiiIqiKCqgoKCAKM1G8bVgiagRFCwIFiCACEjT0Ak9lPTe+11y7x8XklxyCUm45A78fZ5nnyfZm92bndspOzs762zF7DEe+HuoOHahiGGz46u0LSq1qZK0DJsdz5IJXjx3tyvxaVpeWJ5SpW1RyIOLEpn3qCdvjfUsa1skGrQtnv8khbce9eTj57zxcbMmPr2ET//I4s1VlvvyBfHfpOiqztxVB0FBQfz+++906dLFYP2RI0cYNmwYsbGxNWx5mchM+rdB210rdB/2AkAZHWnmmJifbnUnAJRbLpg3Imam29YSkLxRnjdGnDRzTMxPt1b/vLpy+9XbKDUF3cbWACh3nzZzTMxP92s7ABS15Y4kawq6Iv0oAWXuX+aNiAXQzbkZAIW5tQe8xumYA4ASknqZkNc23XEvAJSX9pg5Juane1/f0ac8s9/MMTEv3fIeACh3nDVzTMxPt6GNuaPQZCy1HX2pbXstadBDwq+//jpTp04lIaFimHRiYiLTpk1j1qxZJoucEEIIIYQQQgghxNWiQY8LffLJJ5w9e5YWLVoQFBQEQHR0NGq1mpSUFD799NPysAcOHDBNTIUQQgghhBBCCCEsWIM6We69914TR0MIIYQQQgghhBCN4hp9k48lalAny5w5c0wdDyGEEEIIIYQQQoirWoPmZBFCCCGEEEIIIYQQhuo8ksXd3R1FqdsQo/R0eY2WEEIIIYQQQghhEer9TmHRUHXuZFm6dGn532lpacybN4/bbruNvn31r0Lbs2cPmzZtkrcLCSGEEEIIIYQQ4j+pzp0s48aNK//7vvvu480332TSpEnl61544QU+/PBDtmzZwpQpU0wbSyGEEEIIIYQQQggL16A5WTZt2sTtt99ebf1tt93Gli1brjhSQgghhBBCCCGEMBGdYpnLNahBnSyenp6sXbu22vpffvkFT0/PK46UEEIIIYQQQgghxNWmQa9wnjt3LuPHj+evv/4qn5Nl7969bNy4kS+++MKkERRCCCGEEEIIIYS4GjSok+Wxxx6jY8eOfPDBB/z888/odDpCQkLYtWsXN9xwg6njKIQQQgghhBBCiIaStws1mQZ1sgDccMMNrFy50pRxEUIIIYQQQgghhLhq1bmTJTs7u847dXFxaVBkhBBCCCGEEEIIIa5Wde5kcXNzQ1Fqn/1Xp9OhKAolJSVXHDEhhBBCCCGEEEKYwDX6Jh9LVOdOlm3btjVmPIQQQgghhBBCCCGuanXuZBk4cKDB/5mZmYSGhnLixAkURaFjx46MHz8eV1dXk0dSCCGEEEIIIYQQwtJZNWSjiIgI2rRpw5IlS0hPTyc1NZUlS5bQunVrDhw4YOo4CiGEEEIIIYQQoqF0Frpcgxr0dqEpU6Zw99138/nnn6NS6Xeh1Wp58sknmTx5Mjt27DBpJIUQQgghhBBCCCEsXYM6WSIiIgw6WABUKhXTp0+nZ8+eJoucEEIIIYQQQgghxNWiQY8Lubi4EB0dXW19TEwMzs7OVxwpIYQQQgghhBBCmIhOsczlGqTodLp6Pwn1wgsvsHbtWt577z369euHoij8/fffTJs2jfvuu4+lS5c2QlSFEEIIIYQQQghRX8qws+aOglG6P9qYOwom16DHhd577z0UReHRRx9Fq9UCYGNjw8SJE1m0aJFJIyiEEEIIIYQQQghxNWjQSJZL8vPziYqKQqfT0aZNGxwcHK4sMgOqP4L0X6LbEQSAMvScmWNifrrwVgAoz0aYOSbmpftYP8eRcssF80bEzHTbWgKgDJG8odtcljcGXjRzTMxLt70FAMr4g2aOifnpQrsDoDx81MwxMS/dyi4AKH1izRwT89PtbQaAEpJq5piYl+64FwAKc80cE/PSMQeQOhQq1aHSvgRAWbjVzDExP92MW80dhSaj3GGhI1k2yEgWAw4ODnTp0sVUcRFCCCGEEEIIIYS4ajVo4lshhBBCCCGEEEKIpvbxxx8THByMnZ0dPXr0YOfOnbWG3759Oz169MDOzo5WrVqxfPnyRo2fdLIIIYQQQgghhBDXMnO/RchEbxdavXo1kydP5rXXXuPgwYPcdNNN3HHHHUbffgxw/vx5hg0bxk033cTBgweZOXMmL7zwAj/99NOVpmiNpJNFCCGEEEIIIYQQFm/x4sWMHz+eJ598ko4dO7J06VKaN2/OJ598YjT88uXLCQoKYunSpXTs2JEnn3ySJ554gvfee6/R4iidLEIIIYQQQgghhGhyRUVFZGdnGyxFRUVGwxYXF7N//36GDh1qsH7o0KHs3r3b6DZ79uypFv62224jIiICjUZjmoOoQjpZhBBCCCGEEEKIa5nOMpeFCxfi6upqsCxcuNDoIaSmplJSUoKvr6/Bel9fXxITE41uk5iYaDS8VqslNbVx3sJ3RW8XEkIIIYQQQgghhGiIGTNmMHXqVIN1arW61m0UxXAuF51OV23d5cIbW28q0skihBBCCCGEEEKIJqdWqy/bqXKJl5cX1tbW1UatJCcnVxutcomfn5/R8CqVCk9Pz4ZF+jLkcSEhhBBCCCGEEOJaZu63CJng7UK2trb06NGDzZs3G6zfvHkz/fr1M7pN3759q4UPDw+nZ8+e2NjY1C8N6+iKOlmKi4s5deoUWq3WVPERQgghhBBCCCGEqGbq1Kl88cUXfPnll5w4cYIpU6YQHR3NM888A+gfP3r00UfLwz/zzDNcvHiRqVOncuLECb788ktCQ0N5+eWXGy2ODXpcKD8/n+eff56vv/4agNOnT9OqVSteeOEFAgICePXVV00aSSGEEEIIIYQQQvy3jR49mrS0NN58800SEhLo3Lkzf/zxBy1atAAgISGB6Ojo8vDBwcH88ccfTJkyhY8++oiAgAA++OAD7rvvvkaLY4M6WWbMmMHhw4f566+/uP3228vXDx48mDlz5kgnixBCCCGEEEIIYSl05o6A6Tz77LM8++yzRj/76quvqq0bOHAgBw4caORYVWhQJ8svv/zC6tWr6dOnj8GMvCEhIURFRZksckIIIYQQQgghhBBXiwbNyZKSkoKPj0+19Xl5eY32GiQhhBBCCCGEEEIIS9agTpZevXrx+++/l/9/qWPl888/p2/fvqaJmRBCCCGEEEIIIa6cud8iZIK3C10tGvS40MKFC7n99ts5fvw4Wq2WZcuWERkZyZ49e9i+fbup4yiEEEIIIYQQQghh8Ro0kqVfv37s2rWL/Px8WrduTXh4OL6+vuzZs4cePXqYOo5CCCGEEEIIIYQQFq9BI1kAunTpUv4KZyGEEEIIIYQQQlioa+jtQpauwZ0sJSUlrF27lhMnTqAoCh07dmT48OGoVA3epRBCCCGEEEIIIcRVq0E9IseOHWP48OEkJibSvn17AE6fPo23tzfr16+nS5cuJo2kEEIIIYQQQgghhKVr0JwsTz75JJ06dSI2NpYDBw5w4MABYmJiuO6665gwYYKp43hF5jzuStzPAeRvbsa2ZT6EtLS57DYjB9oT+Y0/hVuaE/mNP/feZF9tn7odQQZLwtrAxjqEy5oz1p2474LI/7Ul2971J6RFHY6xvyORnzej8LdgIj9vxr03OlQLM/FuF85905yC31oS8VEg/TvbGXyuC29ldHn5AdfyMNve9a/2+Xczq7/+uylMHODNuTe7ULDseiJe7Uj/1k41hvVzsWHl48GcnNOZkg97sOT+5tXCqKwUZt3hz9m5nSlYdj2HZoZwW4hLYx5Cg80Z50bcD83I3xjEtiV+dcsHAxyIXBFA4aYWRK4I4N7+hufIM/c4c/iLALJ+CyLrtyB2f+jH7b3ta9gbLJ/qiW5bS168z7xpNGesO3HfB5H/W0u2vVeP/PJFMwp/Dybyi+r55aYudqx/05e474PQbW7F8H7V81Nly1/0Qre5FS+OMF9azHnMlbifAskPb862pb51Pye+9qdwcxCRX1cvGyt79WEXdNtbsGSSe41hlr/kgW57C16837lBx9AYJt7ixblFIRQs70rErPb0b+tYY1g/VxUrn2rByfkdKfm8G0serF4PjLvRA11o92qLWmXZs+lPHOzBuSXtKVjRiYh5bejfvuZz2s9NxcrnmnPy3XaUhHVmySP+1cKEBKr58cUgzi9tj25lF1683bMxo3/F5jzpQtyv/uT/Fci2j70JCb78PamRt9gT+Z0vhTsCifzOl3sHGtaZ1tbw1tMunPvZj/y/Aon6yY9ZTzijVDoVRtxsx8alXqRs9Ee3txld214+XzalOc85EPeXO/kHPNn2lSshbaxrDR/SxpoflzpzfrM7uuNevDjWzmi4AB8rwt52InW3B3n7PTn4sxvXh9S+b0tn/28yAc/8Rav+a2nXfhWOW2LMHSWTMFcdumKaN7rNrQyWPR8EmOy4rsR/uX1Z1cTrAzk3sR8F024m4rFe9G/mVmPYG5u58vfYHqROHkD+yzdzYkIfJveqnh6XjO7oi27Gray977pGiPl/hLnfIvQfertQgzpZDh8+zMKFC3F3r2g8u7u7M3/+fA4dOmSquF2x6WOcmTrKmUlLM+g1IYnE9BI2L/bGyb7mH7NPJ1tWz/EibFMeXZ9IIGxTHmvmetG7o61BuGPnivG7N7Z86fJYQmMfjlHTR7kydaQrkz5MpdfzcSRmlLB5kX/tx9hRzerXfAjbmkvXibGEbc1lzWu+9O6gLg8zaqAjS5/xZP6qTLpPjGPn0UI2zPejuXdFo8dv9EWD5fH3kikt1fHTzjyD7/vsj2yDcE8vTTF9QlzGqB7uLL2/OfM3JtB94XF2ns1lw3Ntae5uazS8WqWQkqtl/sYEDscVGA0z754Anr7Jm+fXxBDy5jGW70xh7YQ2dGtW84WnOUx/0IWpD7gw6YN0ej2ToM8H7/rWfo6EqFk925uwzXl0fTKesM15rJnjbZAPYlO0vPp5Bj2fiafnM/H8ebCQdfOMd2QOv9GBGzqqiUvRNsox1tX00a5Mva8sv0yK06fF23XIL6/7ELYll67PxBK2JZc1rxvmF0c7hcPnipn0Yepl4zC8X1lapJovLaY/5MLUUS5MWppOr6cT9enwvk/dysbwPLqOjycsPI81b3hXKxsBenawZcLdzhw+W1zj/ob3t7eIc6KyUb3cWPpgIPN/T6L73JPsPJPLhsmtae5h/CJCrbLSlxO/JXE41ng5AZCVX4LflKMGS5HWch+MHtXHlaVj/Zm/Lpnur51l58k8NkxvSXPPmtJBISVby/x1yRyOLjQaxkFtxbnkYl79PpGEDE1jRv+KTR/rzNSHnJj0fga9nkgiMa2EzR944+RQS/7obMvqtzwI25BP17FJhG3IZ818T3p3qsgfr4x15pkRjkx6L5OODyUy/cMspj3szPMPVFyQOdpZsetIEa9+nNWox9gQ08fbM3WcHZPm5dFrVCaJqaVs/sKl1nRxsFM4F1vCq4vzSEgpNRrGzUVh10pXNFq44+lsQu7O4KV38sjMsdw8UhdKvpai9u4kz+5p7qiYjLnr0A3/5OM36mL5Muy1RJMdW0P9l9uXVY3q6MPSwe2Yv/sC3b/8h52xmWwY3ZXmLmqj4fM0JXy4P5YB3+6n4+d7mbfrAvMGtOapbtU7z4Jc7HhvUBt2RGc09mEIYRIN6mRp3749SUlJ1dYnJyfTpk2bK46UqUx+wIX5YVms3VFA5HkN4xak4aC2YsyQmu9MTn7Amc0RhSxamc2paC2LVmazdX8hkx8wvNOqLYGk9NLyJTXLeOOhsU0e4cr87zJYuyufyAsaxr2bjINaYcygmnvRJ49wZfOBAhZ9n8mpGA2Lvs9k68ECJo+oGIEy9T5XQjfmELoxh5MxGqYsTyMmRcvEuyt60pMySgyW4f0c2Xa4kPOJhhdN+YU6g3DZ+U3fcJo6yJfQ3amE7k7lZGIhU36MISazmIkDvI2Gv5hezOQfYgjbl0ZWQYnRMGN7e7JgYwIbIrM4n1bM8p0pbDqRxUuD/RrzUOpt8v0uzP82k7U7y86RRSk42FkxZnAt+eB+FzZHFLBoVZb+HFmVxdYDhUyuNArltz0FbNhXwJlYLWditbwemkluQSl9Qgwr0wAvaz580YOH56egMZ6UTaY8v/xdj/wy0pXN+43kl5EV+WXjvwXM+kq/39oEeFrz4SQvHl6YjMaMF9mTH3DWl407y8rGhan6svFy58R+Y2Wj4d01R3uFla978dS7aWTkGC8Xy8+JealoLKePhalDfQjdmUbozjROJhQx5fs4YtI1TLzZy2j4i2nFTP4ujrA96WTl13xy69CRlK01WCzZ1Du8CP0rg9C/MjgZX8SUbxOISdMwcbCH0fAXUzVMDksg7O/MGtMh4lwB079LZPXeLIvuYAKYPNqJ+V/lsPavQiLPaRn3ZjoOdgpjhtY8mmfyg05s/reIRd/kcOqilkXf5LD13yImj64oW/p2tmXdjkL+2F3IxYQSftpWQPg/hfTsWNF59e3GfN76Moct/xY16jE2xORH7Zn/aQFrtxQTebaEcTNy9Olyl/ELKICIY1qmv5fP6g3FFBUb/91fGW9PTGIpT7yWy79HtVyML+XPvRrOxZinXWUq+QMDSJvSldyhNd+Zv9qYuw4t0hi2J2uqY5rSf7l9WdXU3kGEHo4n9HA8J9PymbLlDDHZRUzs3sxo+ENJuXx/PInjqXlczCpkZWQim86ncVNzN4NwVgqsvKcTc3ae41xmzTc0hLAkDepkWbBgAS+88AI//vgjsbGxxMbG8uOPPzJ58mTefvttsrOzyxdzCfa3xt/TmvB/K+6qFWtg++FC+nU23rsM0LeT2mAbgE3/FNKvs2Ejom0zFXE/B3BudQDfzfEk2L/ph7UG+6nw91QRvr+iwCnWwPYjhfQLMT4kF6BviJ3BNgCb9hfQr+zi2EYFPdqqCT9gWNmF7y+ocb8+btbc2duB0I3Vf/OHBzmR8kMLjn3WjHef8qj1jkdjsLFW6BHkSPgJw7iFn8imX6uaGwaXo1ZZUVjlYqGguLTWYaJNLdi/7ByJMJIPOtV2jqgNtgHY9G9BjdtYWcHoWxxxtLNiT2TFxYGiQNgML95dncXxC+a9e12eXyJMkF8iKvJLXSkKhL3iw7s/ZHL8ovnSouKcqJIOh6uXc5Xpy8Yq6fBvAf06GW7z0WQPft9TwNb9xkc0KAqEvebFu99nm/2cqMzGWqFHCwfCI3MM1ocfz6Zfm5o7n+rCSW3NhXc6EfNuJ359oRXdgiz3bqSNtUKPYHvCj+YarA8/mku/trU/BnctCA6wxt/LmvB9VcrMg0X061JL26GzrcE2AJv2FRps8/fhYm7tpaZtc/2jR9e1saF/VzV/7DaeVyxJcDMr/L2tCN9dMTqtWAPbIzT063ZlLzy4Z5AtEce0rFniTNJODw785MaT99evfBWNz9x1KMDNXe1IWtOCUyua8dkUL7zdGnQZYzL/5fZlVTZWCj38nAk/n26wPvx8Ov2audawlaFuvk70C3Rle3SmwfrZ/YNJyS/myyPmeWrgmqKz0OUa1KCa8a677gJg1KhRKGUPE+t0+hS6++67y/9XFIWSEvPcuvbz1Hd6JKUb9nInpZfSwq/mDhE/D2uSMgzjnJRRgp9HxTb7jhfx6IJiTsdo8XW34vVHXdn9sR+dxiWQnt10veqX4lQtvpkltPCp+af1c7cmKcPwTmpShhY/d/02Xi7WqKwV4+ngbjztxg1xIie/lJ+r3IVY+Wcu5xO1JGZo6dzSloVPeNC1tS1DX226IZ5eTir98eQYXtAlZWvwc2n48+6bTmQxdZAvO87kEJVaxK3tXRje1Q1rxXKeLazxHMkooYVvLedIHfIBQOdgG/Z85I+drUJugY4Rs5M5UakD4ZWHXNGWwAc/GV64mkN5WmTWMy0uk1/q6pXRbmhLdXyw1nydz1ApHaqWjSY4J0YPcuD6drb0errmhtArY1zQlugs4pyozMu5rNyrMsokKUuLX+eGlxMnEwp57MuLHI0txMXeihcHe7Pr1XZ0feMkZ5Mtb7RCeTpkGUkHV8uaH6QxVLQdqpzr6SW08Kslf3haG93m0v4A3g7LwdVJ4eRqX0pKwdoKXluezfebLf/OrJ+X/mI2KdWwNZyUqqNFwJVd6LZqZs3EB61Z/HUBCz7Lp3cXGz6Y6URRMYStt7w88l9l7jp0wz/5/LA9l4vJWoL9bHjrMXf+fCeAHs/FUmym/vr/cvuyKi8HG1RWViTlGT4mnJRXhJ+j8VGQl8Q8dyPeDraorBTe+PscoYfjyz/rF+jK+OsC6PblP40SbyEaS4M6WbZt23ZFX1pUVERRkWHFqVZf2V2LMUMc+PSlikx85yv6eT90VbrHFAV0l+kxq/p51W02VrpbdQzYE5lC1HcBjLvdkSVrGu/CYcwgJz59sWLY+p2v6zsqqh6OQkOOUamWVkbToYb9PXG7Myv/zKVIYxjiiw0V6RF5QcOZOA37P2pG9za2HKxlvobGYPSYL5dQtXjxhxg+f7gFJ+d0RqeDqNQiVuxJ4/G+5pvQccxgRz6dWvH9d87QP9ZX7diNrKuqLr//qRgN3Z6Mx83JivsGOPD1q14MnJzIiYsarm9ny4v3uXD9hHjMYcwgJz6dbCS/XCZ/G1MtjxnJL7W5vq0tL45w4fpn4+q8jamMGexoWDa+mgw0MB2qnUdK+bpm3tYse96DoS8nUVRD1i4/J56y3LtRDakzarPvXD77zlV0Pu86m8eB2e15/lYvXvyu6c+HujKe/6+9201jbrPn01cq5pe78yX9nBAmyR9Vthk92J5HbndgzOx0Is9r6NbWlqVTXIlPLeGbP2p/TKKpjblLzadvVNw1v/MZ/RwxVevMK80foB8JGXFMy2tL9Wlw6EQJndpYM/FBO+lkMSNLqkMB1myvmO8v8oKGiNNFXPw2iDtvcLjsY0aN7b/Qvqyr6nWoctlf+qZv9+Nka02fAFcW3dKGsxkFfH88CSdba769pxNPbThJWoHljHwVoi4a1MkycODAK/rShQsXMnfuXIN1c+bMAZ5o8D7X/13AvuMVoyPUNvreXj8PaxLTKu7Y+rhbVbsbW1lievW79T5u1e/gVpZfqOPouWLaNruyIbOXs35PHvtOVnTwlB+juzWJle6g+bhZV7vTUFliRgl+HoZxrXyMqdklaEt0dU6H/p3t6NDcltHzky97DAfOFFOs0dE20KbJOllSc7X646lyV8HHWUVSTsPnRkjN1TLi0yjUKgVPRxXxWRoW3RvI+dSm7TyqbP2ufPYdr2iUqm0r5YPK54h77ed0jfmgyp1ajRai4vVpuP90Mb06qHnxPheeWZzGTV3s8HGzInp1xbO4KmuF9ye6M/l+F4Ifim34gdZBvfJLbWmRUVLtjtvltqnqps52+LhZE70yqHydylrh/ac9mTzSleCxjffWifW78tl3otI5cSkdPK3qlw7GzolK5WmP9rb4eliz/7OKN8uoVAoDuqqZNMIZ9ZBobrpOjY+7FdFrAg3CvP9s2TnxoPk6HVJzSoyXEy4qkrJN17jT6eDfC/m09a15eL05laeDW5Vz3kVVbXTLtWD9zkL2RVbMMVeRP6q2HaqXf5UlphmOWjG2zbvPu7LomxxWb9GPXDkWpaWFvzUzHnW2uE6W9X8Ws+9IxQST5XWJtxWJqZXKDU+FpLQrG8GbkFLK8SjDtD0RVcJ9Q2p+PEs0PkuqQ43uN72Ei8la2gaab4Tdf6l9eTmp+Rq0paX4ORreNPdxsK02uqWqC1n68+xYSh6+jra80T+Y748n0drNnmA3e359oOJtQlZlo3k0r9xC+0/3yhwt9XWNvsnHEjW4VyAzM5PQ0FBOnDiBoiiEhITwxBNP4Op6+efuZsyYwdSpUw3WqdVq5v5ZfTLdusot0JEbZ1igJaSVMKSnHYfO6BvINioY2NWOVz7NrHE/eyKLGNLLjqU/VIzAGNrLjt3Har6bYmsDHVvYsPNI495xyS3QkVtQ9Ri1DLnenkNR+gLMRgUDr7PjldB0Y7sAYM/xQoZcb8/SnyveXjC0hz27yy7ONVrYf6aIIdfb88uuiobfkOvtWbcnr9r+xt/uTMTpIo6cu3zh36mlDbY2Cgm1NFZNTVOiY390HkM6uvDL4czy9UM6uLDuSGaN29VVkVZHfJYGlZXCfd3cWXPAfDOf13iO9LTj0NlK50hXO175rLZzpIghPexY+mPFoy1De9qxO7L2uQMUpaIhFrY5ly1Vn8N+x5ewzXms2Nj4j4rUmBY9jOSXLy6TX3rUnF/qImxLLlsOVkmLhf6EbcllxabGTQvjZaOWIT3tjZSNNZ+7eyKLGNLTvkrZaM/usjl4tu4vpPNjhqOWVrzqycloDW+vyqa0FMLC89hSZa6WTe/6EBaex4oNhnOANDVNiY79F/MZ0smZXw5W/NZDQpxZV+l/U+jW3J6jcZY5D4emRMf+8wUM6ezELxEV+X9IFyfW7Tfvo26NITdfR26VyXoTUksY0lvNodOV8kd3Na98VPN5sOdYMUN6q1n6fcV5PPQGO3YfragXHewUSqvc0i0p0Y/ksDS5+Tpyow0jm5BSypC+thw6oS/LbGxgYE8bXll8ZR1Euw5oaB9s2EHVrqU1F+PNP6npf5kl1aHGeDhb0dzbmoQ0882o/19qX16OplTH/sQchgR78MvpireIDgn2YN3pur9VVFFAba0vFE+m5dP5870Gn88b2BpnW2te3HyamGzLrEeFgAZ2skRERHDbbbdhb29P79690el0LF68mPnz5xMeHs71119f6/ZqtfqKHw+qi6U/ZDPzEdfyt5/MfMSF/KJSVm2u6Cj4eqYncalaZn6mL/yX/ZjDjg98mT7GmXV/FzC8vz2De9rR/7mKDqB3n3Xj110FRCdr8XGz5vVHXXFxtOLrjdU7IBr9GNdmMfMhN87E6x/FmfmgO/lFOlb9WdHQ+3qaN3FpWmZ+qS+cl/2SxY73A5g+ypV1e/IZ3teBwd3t6T+14gJp8U9ZhE33IeJ0MXuOFzLhTheCfFQs/83wgtDZQeGBAY689Glatbi18lfx8CAn/vgnn9TsUkKCbHj/aU8OnCli12Uu1k1t8Z9JhI0LJuJiHnvO5zHhRm+C3G1ZvlNf8C8YHkigmw3jvr5Qvk3XslflOamt8HZS0bWZPcVaHScS9XHv3dKRQDcbDsXkE+hmyxt3BmBlpfDOZvO/UrCypT9mM/Nht7J8oGHmI67kF5ayakulfDDDi7gULTO/yARg2U/Z7Fjmx/QHXVi3q4DhN9ozuIc9/V+oeMxj/pNubNhXQExyCc4OCg8OcuTmrnbc/oo+r6Rnl1abo0hTor/7dDrGPHfEy/NLXFl+echIfpnurS8TLuWXtVnsWBzA9NGurNudz/B+Dgy+3p7+Uyryi6OdQptKd9OC/Wzo2tqW9OwSYlJKSM8pJb3KWxA0Wh2J6VpOxzb9ENilP+Qw82FXzsRqyspGV33ZuKVK2ZhSwszPM4FKZeNDLqzblc/wGx0Y3MOO/pP053tugY7I84bHklegIy2rtHy90XNCa95zorLF4cmEPdmCiAv57InKY8IAL4I8bFm+Xf8IyYKR/gS62zIu9GL5Nl2bl5UTdtZ4O6vo2rysnEjQlxOz7/Fjb1QeZ5KKcLG35oXB3nRr7sBzKxt3JNeVWLwhlbCJzYg4X8CeM/lMGORBkKcNy7fqL6QWjPYl0N2GccsrjqFrC/3IHCc7K7xdVHRtYadPhzj9hZSNtUJIM329b6tSCHS3oWsLO3ILS4lKsqy7s0tX5zJznAtnYrScidEyc5wL+YU6VoVXdCZ8Pdtdnz8+0Xc8LVudy45PvJk+1pl1OwoYPsCewb3U9H+64uLi178Lee0xZ6ITS4g8r6F7OxumPuTEl79V7NfdRSHIV0WAl77ToX0LfTMtMa2k2jxKTW3pNwXMnGDPmYslnLlYwswJ9vp0+a3iYvnrhU7EJZcyc4n+mGxsIKS1/lhsbSDQ14quHazJzdcRFa0/niXfFLJ7pSszJtizZmMRvbvYMOEBOya8Yd6O1yul5Gmwja44BpvYPNQnMihxtUUbcGWTaZuLuepQRzuFNx5156edeSSkl9DSV8WCJzxIzSpl7a6mb3tX9l9uX1a1+J9owu7uRERCNnvispjQLZAgFzXLD+pHqS4Y2JpAZzXjfjsOwLPXNyM6u5CTafrfsH8zN17u3YL/7deP7i0qKSUy1fD3zSzUtyeqrhfC0jSok2XKlCncc889fP7556hU+l1otVqefPJJJk+ezI4dO0wayYZ6Z1UO9morPp7qgbuTFftOFDH0pRRyCyruzgT5WlNa6bnJPceKeXBuKvOedOOt8W5ExWsZ/UYq/5yoaAQ287bmuzmeeLlak5JZwt7jxfR5JpHopKbvTX9nTZb+GCd54e5sxb6TRQydkWB4jD4qg7tne44X8eCCZOY95s5b4zyIStAwen4S/5ysaCit2Z6Hp0sasx92w99DxbGLxQx7PZHoZMMLoQdvdkIBvttWvTFUrNVxa3d7XhzhipOdFTEpWn7/J5+532ZQ2sRtxTX7M/B0VDF7WAD+LjYcSyhg2MdniE7X/67+LjYEuRt2/B2a2an8754tHHm4tycX0ooInnUUADsbhXl3B9LKS01uUQl/RGYx9uvzNb6Sz1ze+T5bf45M9sDd2VqfD6YlVT9HKv0meyKLePDNFOaNd+etJ9yJitcw+s0Ug3zg625N2Exv/D2sycor5ci5Ym5/JanaSAVL8s7qLOxtrfj4+Ur55dU65Jf5teeXnu3U/PV+QPn/Sybqn5v+KjyHx9+t+x2cpvLOd9nYqxU+nuKBu1PZOfFych3OiVTmja9cNhqeE1e7Nf9m4umkYvbdfvi72nAsrpBhy6KITtM36vzdbAjyMBwWfuiNDuV/92zpwMN9PLiQWkTwK/pGpJu9NZ+NC8LPRUVWQQkHowsY8M5p/j1vWY+HVLZmbxaeTtbMHuGDv5uKY7FFDHv3AtGpldLBs0o6LGhb/nfPVg48fKMbF1KKCZ58CoAAd5VBmGl3eTPtLm/+Op7LLfPPN8FR1d07YTn6/DHNXV9ORBYz9MUUcvMr5Q+/KuXE0WIenJXOvKddeGuCC1FxWka/nsY/kRX54/n3M3lrggsfT3PDx92a+NQSPv0ljzdDK0YI3XOTPV/NqphDafU8fVnyxhfZzP3CvCOJ3gktwN5O4ePZTri7KOw7omXok9mG6eJvbVBuBHhbcejnijlvpj3hwLQnHPjrHw23PKa/uRVxTMuIF7JZOMWR2RMdOB9bwuRFuQadN1cju2PpNH90a/n/PgsPAJA1IpikRX3NFa0rYq46tKQUugTb8uhgZ9ycrEhI17LtcCGj5xu2Zczhv9y+rGrNiWQ87W2YfWMw/k5qjqXkMmzNYaLLRpz4O9kS5FLxqKyVAgtvbk2wqz3aUh1Rmfm8+tdZPj1oufOVXfWuvanVLJaia8DMTPb29hw8eJAOHToYrD9+/Dg9e/YkP79hjUdlQHSDtrtW6Hbo52tQhp4zc0zMTxfeCgDl2Qgzx8S8dB/3BEC55YJ5I2Jmum0tAVCGSN7QbS7LGwMvXibktU23vQUAyviDZo6J+elCuwOgPHzUzDExL93KLgAofSx3lFBT0e3Vz4WlhKSaOSbmpTuun7hVYe5lQl7bdMwBpA6FSnWotC8BUBZuvUzIa59uxq3mjkKTsdS246U23bWkQU8Cu7i4EB1dvUMkJiYGZ2fnK46UEEIIIYQQQgghxNWmQY8LjR49mvHjx/Pee+/Rr18/FEXh77//Ztq0aTz00EOmjqMQQgghhBBCCCEaSt4u1GQa1Mny3nvvoSgKjz76KFqtfo4OGxsbJk6cyKJFi0waQSGEEEIIIYQQQoirQYM6WWxtbVm2bBkLFy4kKioKnU5HmzZtcHBwMHX8hBBCCCGEEEIIIa4KDepkucTBwYEuXbqYKi5CCCGEEEIIIYQwNXm7UJOpcyfLyJEj67zTn3/+uUGREUIIIYQQQgghhLha1bmTxdXVtTHjIYQQQgghhBBCCHFVq3Mny4oVK8r/LigooLS0FEdHRwAuXLjAL7/8QseOHbnttttMH0shhBBCCCGEEEI0jLxdqMlYNWSj4cOHExYWBkBmZiZ9+vTh/fff59577+WTTz4xaQSFEEIIIYQQQgghrgYN6mQ5cOAAN910EwA//vgjvr6+XLx4kW+++YYPPvjApBEUQgghhBBCCCGEuBo06O1C+fn5ODs7AxAeHs7IkSOxsrKiT58+XLx40aQRFEIIIYQQQgghxBWQtws1mQaNZGnTpg2//PILMTExbNq0iaFDhwKQnJyMi4uLSSMohBBCCCGEEEIIcTVoUCfL7Nmzefnll2nZsiU33HADffv2BfSjWrp3727SCAohhBBCCCGEEEJcDRr0uND9999P//79SUhIoGvXruXrb731VkaMGGGyyAkhhBBCCCGEEOIKyduFmkyDOlkA/Pz88PPzM1jXu3fvK46QEEIIIYQQQgghxNWoQY8LCSGEEEIIIYQQQghDDR7JIoQQQgghhBBCiKuAvF2oychIFiGEEEIIIYQQQggTkE4WIYQQQgghhBBCCBOQx4WEEEIIIYQQQohrmTwu1GRkJIsQQgghhBBCCCGECSg6nU76tIQQQgghhBBCiGuU0ifW3FEwSre3mbmjYHLyuJAQQgghhBBCCHEt0ynmjsF/hkV1siizdpg7Cmale2sAAMrDR80cE/PTrewCgDIg2swxMS/djiAAlDHHzBwT89Kt6gyA8tB/Ox0AdN+VpcXjh8wbETPTregGgHLHWfNGxALoNrQBQGmebeaYmJcuxgUA5dEjZo6J+em+uQ4A5aU9Zo6Jeene7wuAMuScmWNiXrrNrQBQmGvmmJifjjkAKI/8t9vaum/L2tlSh5bXoUKYkszJIoQQQgghhBBCCGECFjWSRQghhBBCCCGEECYmjws1GRnJIoQQQgghhBBCCGEC0skihBBCCCGEEEIIYQLyuJAQQgghhBBCCHEt05k7Av8dMpJFCCGEEEIIIYQQwgSkk0UIIYQQQgghhBDCBORxISGEEEIIIYQQ4lombxdqMjKSRQghhBBCCCGEEMIEpJNFCCGEEEIIIYQQwgTkcSEhhBBCCCGEEOJaJm8XajIykkUIIYQQQgghhBDCBKSTRQghhBBCCCGEEMIE5HEhIYQQQgghhBDiWiZvF2oyMpJFCCGEEEIIIYQQwgSkk0UIIYQQQgghhBDCBORxISGEEEIIIYQQ4lombxdqMjKSRQghhBBCCCGEEMIEpJNFCCGEEEIIIYQQwgTkcSEhhBBCCCGEEOJaJm8XajLX7EiWib39OTe1NwWz+xPxTHf6t3CpMeyIEE/Cx3Uh+dU+ZL3Wj91PdWNoG3eDMCorhVk3B3F2Si8KZvfn0HPXc1uVMFeLiYM9OLekPQUrOhExrw392zvUGNbPTcXK55pz8t12lIR1Zskj/k0Y0ys353FX4n4OIH9zM7Yt8yGkpc1ltxk50J7Ib/wp3NKcyG/8ufcm+2r71O0IMlgS1gYahBkxwJ6N73mTsj4Q3Y4gura5/Pea08TBHpxb2o6Cr0KImN+6DudEM06+15aSbzuxZKxfE8b0ykwc4sG5Ze0o+PryxwkwoKMDEfNbU/B1CFFL2/H04CrlgjXMGunN2aX6fR5a1JrbujoZhDn/QTt033Wutnz4uOXkpYm3eHLunY4UfHYdEXPa0b+tY41h/VxVrHy6BScXdKAktCtLHgqsMSzA6N5u6FZ0Y+3zwaaOdr1NvNOFcytaULCuFREfNKN/J7taww/oYkfEB80oWNeKqC9b8PSw6vXIyBsdifw0iML1rYn8NIh7+xmm3fmvWqDb0Kba8uGzXuVhRvRzZOO8AFK+D0a3oQ1dW9ma5oBNYM4UNXERTuSfcWbbGgdC2tXebHjyIRt2/ORA+lFn0o86s3mVA726GW7zzFgbDoc7knXcmazjzuz+xYHbb7bcez4Tb/Xk3PsdKPiiMxFz29C/XS3lo6uKlRObc/Lt9pR81YUlD1fP50/e7MGO11qT/kkI6Z+EsPmVYHq1sjeyN8sysZ8v52Z2p2DRDURM7kL/YOcaw47o4kH40x1JntuTrPm92P18Z4a2d60x/Ohunuje78vax9s3RtSv2Jyx7sR9H0T+by3Z9p4/IS3q0Jbo70jkF80o/D2YyC+ace+NhufNTV3sWP+mL3HfB6Hb3Irh/aqfVyumeaPb3Mpg2fNBgMmOq6nY/5tMwDN/0ar/Wtq1X4XjlhhzR8mkJg724Nzi9hR82YmIt+rQrn62rF39jfF2dUigmh9fCOL8kvbovu3Ci7d5Nmb0G8zUdWpIkC0/vuZXXm++eG/1MuPVUe78s6wZ2T+1Ium7lqyd5Ue7QMtuY4v/pgZ1spSUlPDee+/Ru3dv/Pz88PDwMFjMbVRnb5be0Zr526Pp/sl+dl7MYsPYLjR3VRsNP6CFK5ujMhgWdowenxxg2/lMfn24E938KxrL8wa35Ole/jz/21lC/hfB8n8SWDsmxCDM1WBUH1eWjvVn/rpkur92lp0n89gwvSXNPY0XUGqVQkq2lvnrkjkcXdjEsb0y08c4M3WUM5OWZtBrQhKJ6SVsXuyNk33Nvbh9Otmyeo4XYZvy6PpEAmGb8lgz14veHQ0veo6dK8bv3tjypctjCQafO9op7DpaxKufZjbGoZnUqD4uLH3Uj/m/pNB9ZpT+nHilRe3nRI6W+etSrqpzwuA4Z0Sx81QeG16t+Thbetvwx/SW7DyVR/cZUSxYl8IH4/wZ2buiUTBvlC9P3+rB81/FEzLtDMu3ZLB2ahDdWlY0NHq9FoXfMyfLl8HzzwPww97sxj3gOhrV242lYwKZ/1sS3eecYufpPDZMbUVzj5p+fyv97/9bEodjCmrdd5CnDe+NDmDHqdzGiHq9jBrgxNKnvZn/fQbdJ8WwM7KQDW8F0Nzb+MV9S18Vf7wZwM7IQrpPimHB6gw+eMabkTdWlPl9OtixeoYfYVtz6PpsNGFbc1gzw4/e7Svqml4vxuA35nz5MnhGHAA/7MwrD+NoZ8Wu4wW8uiKtkY6+YaZPtGXqU7ZMer2QXnflkZiiY/MqB5xqqfZu7qviu3UabhmdR99784iOLyX8W0cC/CrK3dgEHa8uLKLnnXn0vDOPP3eXsC7U/rIdOOYw6gZXlj7sz/z1yXSffUafP14Orrl8tFFIyS5h/vokDscYLx9v7uDId3szuWXhOfq+GUV0mobwaa0IcLfcjqZR3TxZOrwl87fG0X3xEXaez2HDUx1p7ma8Q3BAKxc2n85i2Bcn6LHkKNvOZvHrEx3oFlj94jPI3Zb37m7BjijLKBOrmj7alan3uTLpw1R6TYrTtyXe9q+9LdFRzerXfQjbkkvXZ2IJ25LLmtd96d2homxwtFM4fK6YSR+m1vr9G/7Jx2/UxfJl2GuJJju2pqLkaylq707y7J7mjorJjbrBlaWPlJURr5/Vty2mXaZdnVN7u9pBbcW5lGJeXZ1IQqamMaPfYI1RpzrYKZxL1PDqijQS0rVG9zOwix0f/ZpFnymxDJkZj8paIXx+AA5qGaEhLEuDWjRz585l8eLFjBo1iqysLKZOncrIkSOxsrLijTfeMHEU629qv0BCDyQSuj+RkykFTNlwjpjsIib2Nn7neMqGc7z7dywRcbmcTS/ktS0XOJNewN3tK3qOx3b1YcH2aDacyeB8RiHL/01g09kMXrqxWVMdlklMvcOL0L8yCP0rg5PxRUz5NoGYNA0TBxvvHLuYqmFyWAJhf2eSlV/SxLG9MpMfcGF+WBZrdxQQeV7DuAVpOKitGDOk5iuEyQ84szmikEUrszkVrWXRymy27i9k8gOGd+y0JZCUXlq+pGaVGnz+bXg+b32dzZb9lt8JMXVYlXMiLPHy58Q3iYTtzCQrv9RoGEs09U4vQrdlELqt7Di/KTvOIcaP85nBHkSnFTPlm0ROxhcRui2DL//K5OU7K0YgjL3JjQW/pLDhUC7nkzUs35LOpsO5vFQpTGpOCUlZ2vLlruudOZtYxPYTeca+tslNHepN6I50QnekczKhiCnfxRGTrmHiIC+j4S+mFTN5VRxhuzPIKqj597dSYOWEFsz5JZFzKcWNFf06mzrCjdDwbEI3ZXMyRsOUT1OJSdEy8U7jd9efudOV6GQtUz5N5WSMhtBN2XwZns3L91WMZpp8ryubD+SzaE0Gp2I1LFqTwdZD+Uy+1608TGpWKUkZJeXLXTc4cja+mO1HKzqovv0zh7dWZbDlYH6jHX9DTB5vy/z/FbF2o5bIU6WMm1KAg53CmHtrvmv4yAsFfPKNhsPHSzkVVcpT0wuxsoJbb6xoeP+2RcuGbVrOnC/lzPlSXn+niNx86NPduikOq16m3u5N6PYMQren68uNlQll+cP4neWLqRomr4wnbFfNdeYjy2P4ZGsah6MLOZVQxFOhsfo0CnEyGt4STB3gT+g/yYTuS+ZkcgFT1l0gJrOIif2Mj2Scsu4C726LJyImj7Ophby2IYYzqYXcHWJY3lopsPLhtszZFMu5dMusLyePcGX+dxms/TufyAsaxr2bjINaYcygmn+vySNd2by/gEXfZ3IqRsOi7zPZerCAySMrypuN/xYw6yv9fmtTpNEZlCEZOVdPvXtJ/sAA0qZ0JXdoc3NHxeRqbFffWod2dYHxMiLiXAHTv0tk9d4sijSW+TqYxqhTI04XMT00jdXbc2s87jtmJfD1lhyORxdz5Hwxjy9JooWvDT3aGr+RLqrQWehyDWpQJ8vKlSv5/PPPefnll1GpVDz00EN88cUXzJ49m71795o6jvViY63QI8CZ8LMZBuvDz2bQr3nNjwxVpijgbGtNekFFL6paZUWh1vAsKNCU0j+o5uGvlsbGWqFHsD3hRw3vKocfzaVf29ofm7jaBPtb4+9pTfi/FY22Yg1sP1xIv841D8Xv20ltsA3Apn8K6dfZsPBu20xF3M8BnFsdwHdzPAn2t7yLg7ooPyeOGDknahkSf7Wp8TiP1Hycfds6VAu/6XAOPVvZoyr7udUqhUKNkXKhhqHCNtYKj/R348u/Mht2ICZmY63Qo6UD4ZE5BuvDI3Po1/rKRunNHu5HSo6WL3emX9F+TMFGBT3aqgk/YHgxE34gn34hxoc39+1gVy38pgP59GyrLv/9+3Y0EmZ/Pv06Gt+njQoeucWZL8NzjH5uSYKDFPx9rQjfUVEPFhfD9n1a+vWoe3nnYA82NpCeabwVZWUFo+9R4WgPew5YVke+Pn/YE36sSv4wcZ3poLbCxlohPc+yjv8SG2uFHs2cCD+VZbA+/FQW/VrW/MhQZYoCzmpr0vMN707PHtqMlFwtX/6TbLL4mlKwnwp/TxXhERWdosUa2H6ksMayA6BviB3h+w1H+m2KKKBfSP0vBG/uakfSmhacWtGMz6Z44e1meSO+/qvK2xbHqrQtjl177erKGqtObQhXB/3G6Vdh56O4tjWopE5MTKRLly4AODk5kZWlr3jvuusufv/9d9PFrgG8HGxQWSsk5RoOr0vKLcbPuW7Pub/UrxmOttasOZZSvm7T2Qym3hhIGw87FAUGt3ZjeAdP/Ou4T0vg5WytT5ssw0ZOUpYWP9dr63lGP099oZuUbljoJqWX4udRc2nu52FNUoZhQzcpo8Rgm33Hi3h0QRq3vZzCU++k4edhze6P/fBwufoaPjWfEyX4uVru0PX68nKp/3H6ualIyqpyLmRpsVEpeDnrt9l0JJepd3rSxs9WXy50cWR4Dxf83Yzv895ezrg5WPPVjgyjnze18t8/u0p5maW5ot+/XxtHxt/kwVNfWcZz9+W/f9W8nVmCn7vx8sDP3ZqkzOplgY1KwcvFuiyMqnqYzBL8PGr4/fs64eZkxVebLfOxiMr8vPXlWVKqYedIUooOP5+6l3WLZtgRl6hjy9+Gea9zBytyTjpTFOXM8gX2jHiqgBNnLKuRXGP5mK0xaZ25aJQfcRkatkSa/7E6Y7wcVWXtKsMRaUm5Gvyc65YOLw0MwNHWijWHKx6N6dfSmfG9fXjqhyiTxteULtX9xsqCWtsS7tYkZVQ5bzK0+NXzkbAN/+Tz8MJkBk2P56VP0+nVXs2f7wRge2012a5atbar3a7dH6mx6tSGWDzBi53HCoi8aP4Rs0JU1qCrwmbNmpGQoJ+Dok2bNoSHhwPw77//olZfvpe+qKiI7Oxsg6WoqKghUamRrsrYI0UBXR2GIz3YxZs3BrVg9OoTpORVXHi8+HsUZ9IKOPliL4rn3MSHd7VhxcEkSkqvvjFOVdNBUaqn19VmzBAHcjY2K19srPXPZjbkPDCaPpXWbdxXyM/bCzh2TsPW/UXc+Yq+M27c7VfX/DyVVU0Sxci6a0G147zM+VD9/Ck7r8pWv/h1AmcSijn5fluKwzrx4WMBrNieQUkN14rjb3Znw6EcEjKMP2tsLtXPeaXBv7+TnRXfTgjiqa9iSMu1rDvzl8vbdQkPhueR8X0a3+n421zYEJFPQrplpQvAmHtV5Jx0Ll9syq4P6ptmlU17xpaHhtsw8ql8qlbxp6JK6XZ7Ln2G5/FJWDFfL7GjY1vL7KiuXj4qNf7G9TVtmDcP9XFj5AcXLfaxgEuqnQvUrZ54sLsnbwxtxuiwM6Tk6ss+J7UV345pw1M/nCMtz3LKwzGDnMhZ37J8sVEZlvmX1KktUeV/fblav994zfY8/vingMgLGn7bm88dMxNp18yGO2+4dkdJXI2M5g0TlRGWrDHq1Pr48Fkvrgu25aG3r755isxGp1jmcg1q0K3KESNGsHXrVm644QZefPFFHnroIUJDQ4mOjmbKlCmX3X7hwoXMnTvXYN2cOXOAQQ2JjoHUfA3aEh1+ToYjTHwcbavdhalqVGdvQu9txwOrT7D1XGa1/Y5YdRy1SsHT3ob4nGIWDQ3mfKZlPkNsTGpOiT5tqtxl93FRVeuFv9qs/7uAfccrClm1jT7D+nlYk5hWccXr425Vree9ssT06nenfNyqj26pLL9Qx9FzxbRtdvWN/Cg/J6qMWvBxtb7qz4nKUrNrOE4Xa5KyjR9nYqbWaHiNVkda2YVCak4JIxZHo7ZR8HSyJj5Dy6KHfDlvZA6SIC8bBndxYuTiaBMd1ZWr+P0N77hdSZnQ2ltNsLeaX19sVb7Oqqz+1HzRlfYzTjT5HC3lv3/VvO1a/c7aJYkZ1e/I+biV/f7ZJWVhtNXDuBovL4J8VAzuZs/IeZbZGFy/Wcu+QxUjKdS2ZWWot0JickUT2MdLISnl8iNOXnralpmT1Awek8fRk9XDazQQdUH/MPb+I0X06mrNi0/Y8swMy6lTaywfXVQ1lhv18dIdXsy824fB75zjaA2T5FqC1DytPh2qjNz1cbIhKaf2STlHdfMkdFRrHvjmNFvPVDxu1NrTjmBPO359okP5uvJy4p0+tH/7IOfSTHvzrS7W78lj38mK36K8LeFuTWKlztHLtQv05UeV8+Yy29RFYnoJF5O1tJW3qViEGtvVrld/u7o2jVWn1scHE724p48jA6bFEZdqeTcuhGjQbaNFixYxc+ZMAO6//37+/vtvJk6cyA8//MCiRYsuu/2MGTPIysoyWGbMmNGQqFSjKdGxPz6HIa0NX7U6pLUbu2NqHqL9YBdvvhrZjjE/nuSP0zXPIVCk1RGfU4zKSuG+EC/WnbCst0HURlOiY//5AoZ0NpysbUgXJ3afsawJF+srt0BHVJy2fDl+QUNCWglDelY8G2qjgoFd7dh9rOYLvD2RRQzpZfg86dBeduw+VnNjz9YGOrawISHt6ivky8+JLlXOic5O7D59dZ8TlZUf53VGzv0ajnPPmfxq6TL0OicizhWgrfJTF2l0xGdoUVnDfb1dWBdRfc6Nxwe6k5yl5feDljMfh6ZEx/4L+QzpZDivwpAQZ3ZHNWxi3pMJhXR+/STd5pwqX9YfymbbyVy6zTlFTHrTvylBo4X9Z4oY0t3w7u+Q6x3Yfdz4xe2ek4UMud4w/NDrHYg4U1T+++85YTzM7hPV9/n4EBeSs0r4/R/LmPC4qtw8fafHpeX46VISkkoZclPFxYONDQy8QcXu/bWXdS8/bcusF9TcPjaf/Ufq9giQokAdBsI2KX3+MFJndr7yOvPlYd7MGu7L7e+dZ//52t/SZW6aEh37Y3MZ0s5wDroh7VzZfaHm8uzB7p589WAbxqw8wx8nMg0+O5lcQOd3D9Ft8eHyZf3xDLZFZdNt8WFiMs0z9D+3QEdUvLZ8OX5RQ0KaliE9Kl6xbaOCgdfZ1Vh2AOw5XmiwDcDQHvbsPn5lHUcezlY097a+Ktsb16Ia29UmKCMsWWPVqXX1v4lejOznxKBX47mQdO12ZomrW4NuvS9cuBBfX1+eeOIJAG644QZuuOEGvvzyS95++21eeeWVWrdXq9V1eqyooRbvjiPsvvZExOewJyabCT39CXK1Y/k/+kecFgxpSaCLmnE/nQL0HSzf3NeeF/+IYm9MNr5O+jsEBZpSsov0Ob93M2cCXWw5lJBHoIstb9zSAisF3vnbMuYcqKvFG1IJm9iMiPMF7DmTz4RBHgR52rB8q75jacFoXwLdbRi3PLZ8m64t9J0OTnZWeLuo6NrCjmKtjhNxTX+XqT6W/pDNzEdcOROr5UyslpmPuJBfVMqqzRUXOV/P9CQuVcvMz/R32Jb9mMOOD3yZPsaZdX8XMLy/PYN72tH/uaTybd591o1fdxUQnazFx82a1x91xcXRiq83VuzX3dmKIF9rArz0vfbtg/TnVGJ6SbV5Ysxt8R+phD3bjIhzBew5U8CEQe4EeVU5JzxUjPskrnybq/GcWPx7KmHPlR3n6QIm3Fp2nFvKjvNBXwLdK45z+ZZ0Jg315P1H/Pj8zwz6trNn/C3uPPS/irzRu7U9gR42HLpYQKC7DW/c74OVovDOrykG360o8PhAN77ekVnjo0Tmsjg8hbCngoi4kM+es3lMGOipLxO26edOWHC/P4FuNoz7omIETtfm+osHJ7UV3s7WdG1uT3FJKSfiiyjS6oiMM2xkZZa9ZaXq+qa0eG0mYS/7EnGmkD0nCplwhytB3iqW/6HP+wse8yTQ05px7+sn4Fz+exaT7nbl/ae8+HxjFn072jF+qIvBsORl67LY8W4g0x9wY92ePIb3dWRwdwf6vxxr8N2KAo8PcebrLTlGf393JyuCfFQEeOqr5PbN9CMGEsveJmIuS0OLmTlJzZkL+rcAzZykJr9Qx6pfKjrKvl6in3Nl5tv6vD/tGVveelnNmOcLuBBbiq+3fiRAbp6OvLJrjvmvqNmwTUtMfCnOTgoP3mPDzX2tuX2s5ZUfizemEPZ0c32deTafCTeX1Zl/6m+wLHjAT19nflbRFugaVKl8dFbRNaisfIwvS6Nh3rx1ny9jPonmQmoxvmUjZXILS8krsrACosziHQmEPdSGiNhc9lzIZUIfH4Lc1Szfo88PC4YFEehqy7jvzgL6DpZvHmrDi79cYO/FXHydK7WrCkv05USiYedSZtnLBqquN7ela7OY+ZAbZ+I0nInTMPMhd/KLdKz6s2Lk19fTvfVtiS/1820tW5vFjsUBTB/tyrrd+Qzv58Dg6+3pPyW+fBtHO4U2lUakBPvZ0LW1LenZJcSklOBop/DGo+78tDOPhPQSWvqqWPCEB6lZpazdZZmdtTVR8jTYRlekl01sHuoTGZS42qINuHoftYZK7epzZWXELVXa1aPK2tWfVmpXXyoj1MbLCBtrhZBA/XWSrUoh0MOGrkF25BaVEpVkGXOPNEadaqOCkCB9/WerUgj0VNG1la2+8zNBX+989Jw3Y252YvibCeQUlOJbNjomK6+UwuJr/xGtKyZJ1GQa1Mny6aefsmrVqmrrO3XqxIMPPnjZTpbGtuZYCp4OKmbf3AJ/Z1uOJeUxLOwY0Vn6wsvfyZYg14pOnqd7+WNjbcXHd7fl47vblq//6kAij689DYCdyop5t7aklbs9ucUl/HEmnbE/nSKr8Oq6m7BmbxaeTtbMHuGDv5uKY7FFDHv3AtGp+sLL382GIE/DYaiHFlSkSc9WDjx8oxsXUooJnnyqSeNeX++sysFebcXHUz1wd7Ji34kihr6UQm5BRQkT5GtNaaWHRPccK+bBuanMe9KNt8a7ERWvZfQbqfxzoqJSa+ZtzXdzPPFytSYls4S9x4vp80wi0UkV58I9N9rz1cyKV3yufkP/Otw3VmQxd4XhGxrMbc3ebDydEpk9stI58c7FSueEiiBPw2Hihxa2Kf+7Zyv7inPixdNNGvf6WLM3G0/nSscZU8Swt6scp1fFcV5I0TDsnQssGevPc0M9iM/Q8sLXCfz8T8WIODtbhXmjfGjlY0tuUSl/HMxh7Mex1V5tPbizEy28bfnyL8uY8LayNf9k4ulozex7/PB3VXEsrpBhS84RnVaWLq421X//N9uX/90z2IGH+3pwIbWY4GnHmzTu9bFmRy6ezlbMHuOBv4eKYxeKGDY7nuhk/YWdv4c1QT4VZd+FJC3DZsezZIIXz93tSnyalheWp/BzpYubPScKeXBRIvMe9eStsZ5EJWgYvTCRf04ZdhYM7m5PC18bvgw3Pprynj6OfPWSb/n/q2foX4v7xrfpzF1pvrczvfNJMfZ2Ch/Ps8PdVWHfoRKGPpxPbqXru6BAK0p1Fef7s4/aolYr/PSZ4R3LNxYXMXeJPl18vRTCltrj76OQlaPjyIlSbh+bz5adllefrtmXhaeTitnDfcvKx0KGvX+hIn+4qarXmfPalf/dM9iBh/u568vHl04C8OytnqhtrPjphZYG272xNom5a5OwRGsOpenbVUOa4e9iy7GEfIZ9cYLoDH3d6O9iQ5BbRTnxdB9ffbvqvlZ8fF/Fo4Nf/ZvM499b7kS3xryzOgt7Wys+ft4Ld2cr9p0sYuirCYZtCR8Vlafo23O8iAfnJzPvMXfeGuehLxvmJ/HPyYqyoWc7NX+9H1D+/5KJ+jbDV+E5PP5uCiWl0CXYlkcHO+PmZEVCupZthwsZPT/J4LuvBnbH0mn+6Nby/30WHgAga0QwSYv6mitaJrFmXxaezkba1WmV2tVedWxXT9G3qwPcVQZhpt3pzbQ7vfnrRC63zD/fBEd1eY1RpwZ4qDj0UVD5/9Pud2fa/e78daSAW17R3wB79i79iLrt7zQziM9j7yfx9RbLGSkshKJrwMxMdnZ2nDhxguDgYIP1586dIyQkhMLCht2tVGbtaNB21wrdWwMAUB4+auaYmJ9upf7tVcoAy5m/whx0O/SVjTLmmJljYl66VZ0BUB76b6cDgO67srR4/JB5I2JmuhXdAFDuOGveiFgA3QZ9p6fS3PLfWtSYdDEuACiPHjFzTMxP9811ACgv7TFzTMxL977+Al4Zcs7MMTEv3WZ9R5fC3MuEvPbpmAOA8sh/u62t+7asnS11aHkd+l+gdEk2dxSM0h31MXcUTK5Bc7I0b96cXbt2VVu/a9cuAgICjGwhhBBCCCGEEEIIszD3W4Tk7UK1e/LJJ5k8eTIajYZBg/RvBNq6dSvTp0/npZdeMmkEhRBCCCGEEEIIIa4GDepkmT59Ounp6Tz77LMUF+ufx7Wzs+OVV14x2VuChBBCCCGEEEIIIa4mDepkURSFt99+m1mzZnHixAns7e1p27Zto74xSAghhBBCCCGEEA1wdc2ZfVVrUCfLJU5OTvTq1ctUcRFCCCGEEEIIIYS4ajVo4lshhBBCCCGEEEIIYeiKRrIIIYQQQgghhBDCwl2jb/KxRDKSRQghhBBCCCGEEMIEpJNFCCGEEEIIIYQQwgTkcSEhhBBCCCGEEOJaJm8XajIykkUIIYQQQgghhBDCBKSTRQghhBBCCCGEEMIE5HEhIYQQQgghhBDiWiZvF2oyMpJFCCGEEEIIIYQQwgSkk0UIIYQQQgghhBDCBORxISGEEEIIIYQQ4lombxdqMjKSRQghhBBCCCGEEMIEpJNFCCGEEEIIIYQQwgTkcSEhhBBCCCGEEOJaJm8XajIykkUIIYQQQgghhBDCBKSTRQghhBBCCCGEEMIEFJ1OJ/MMCyGEEEIIIYQQ1yilbbq5o2CU7oyHuaNgcjKSRQghhBBCCCGEEMIELGriW+W+E+aOglnpfuoIgPJshJljYn66j3sCoHzzi3kjYma6R+8FQLn/P543fizLG/eeMnNMzE/3S3sAlNuizBwT89Jtag2A8vw/Zo6J+en+1xsApVuSmWNiXrpDvgAoz+w3c0zMT7e8ByBpUZ4O//F2VXmb6pGjZo6J+em+7QKAwlwzx8S8dMwBQAldb+aYmJ9u/D3mjoK4BllUJ4sQQgghhBBCCCFMTN4u1GTkcSEhhBBCCCGEEEIIE5BOFiGEEEIIIYQQQlxTMjIyGDt2LK6urri6ujJ27FgyMzNrDK/RaHjllVfo0qULjo6OBAQE8OijjxIfH1+v75VOFiGEEEIIIYQQ4lqms9ClEY0ZM4ZDhw6xceNGNm7cyKFDhxg7dmyN4fPz8zlw4ACzZs3iwIED/Pzzz5w+fZp77qnf3D0yJ4sQQgghhBBCCCGuGSdOnGDjxo3s3buXG264AYDPP/+cvn37curUKdq3b19tG1dXVzZv3myw7n//+x+9e/cmOjqaoKCgOn23jGQRQgghhBBCCCHENWPPnj24urqWd7AA9OnTB1dXV3bv3l3n/WRlZaEoCm5ubnXeRkayCCGEEEIIIYQQ1zILfbtQUVERRUVFBuvUajVqtfqK9puYmIiPj0+19T4+PiQmJtZpH4WFhbz66quMGTMGFxeXOn+3jGQRQgghhBBCCCFEk1u4cGH5xLSXloULF9YY/o033kBRlFqXiIgIABSleseSTqczur4qjUbDgw8+SGlpKR9//HG9jklGsgghhBBCCCGEEKLJzZgxg6lTpxqsq20Uy6RJk3jwwQdr3WfLli05cuQISUlJ1T5LSUnB19e31u01Gg2jRo3i/Pnz/Pnnn/UaxQLSySKEEEIIIYQQQlzbGvlNPg1V30eDvLy88PLyumy4vn37kpWVxT///EPv3r0B2LdvH1lZWfTr16/G7S51sJw5c4Zt27bh6elZ57hdIo8LCSGEEEIIIYQQ4prRsWNHbr/9dp566in27t3L3r17eeqpp7jrrrsM3izUoUMH1q5dC4BWq+X+++8nIiKClStXUlJSQmJiIomJiRQXF9f5u6WTRQghhBBCCCGEENeUlStX0qVLF4YOHcrQoUO57rrrCAsLMwhz6tQpsrKyAIiNjWX9+vXExsbSrVs3/P39y5f6vJFIHhcSQgghhBBCCCGuZRb6dqHG5OHhwbfffltrGJ2u4jmqli1bGvzfUDKSRQghhBBCCCGEEMIEpJNFCCGEEEIIIYQQwgTq9LjQBx98UOcdvvDCCw2OjBBCCCGEEEIIIUzMQt8udC2qUyfLkiVL6rQzRVGkk0UIIYQQQgghhBD/SXXqZDl//nxjx0MIIYQQQgghhBDiqiZvFxJCCCGEEEIIIa5l/8G3C5lLgzpZLr0/Ojo6muLiYoPPFi9ebJKICSGEEEIIIYQQQlxN6t3JsnXrVu655x6Cg4M5deoUnTt35sKFC+h0Oq6//vrGiGOdTLzNnWnDPfB3VxEZU8TkFUn8faKgxvADQhxY/JgPnZqric/Q8s4vaXwanmkQxtXBivljvBnZxwV3RyvOJ2t46eskNhzIA+CmEHumDfekRys7AjxsuPftGNb9k9uYh9kgEwd4M22wH/6uNkQmFDD5hxj+jjIeTz8XG96/rxk9ghxp663mg7+SmfJjjEEYlZXCjNv8GNfHk0A3W04lFfLKL7FsOp7dFIfTYBPbBzMtpA3+DnZEZuYw+d+j/J2cdtnt+nl7sP22/hzLzKH7b9vK16sUhRld2jGudRCBDnacysrllQORbIpPbszDqLeJt7kz7Z5KeeOrOuSNcZXyxrpa8sYNVfLGQX3eOP9xa1r62Fbb90cb05n0RZJJj68+Jt7hxrR73cvSopjJocn8fbyWtOhkz+InfOjU3Jb4dC3vrE3n001ZRsOO7u/M9y8H8Mu+HEYsjC9f72Sn8NbDXoy4wRkfV2sOni/ixS+SiThbaPLju2TOI+5MGOaCu5MV+04W8dxHKRy/qKl1m5H9HXnrUQ9a+9sQlaDhta/S+WV3nkGYiXe5MO0BN/w9rIm8qGHy8lT+PmZ4HLV9dwtfFRe+aWH0+x+Yl8iPOyu+b1hvB2Y/7M51wbbkFerYcbSA+95q/HNn4k0+TLvVH3+XsvLy54s1lpcjurozsb8P3QIdUKusiEws4I0/4gg/WXGOhPjZ8+adgfRo7khLTzWTf7rIsr/Mlwfqa84zjkwYaY+7ixX7jml4bmE2x6NKagwf0tqaNyc60SPEhpYB1kx+N4dlK/MNwrz6hAMjb7WjQ0trCopg9+FiXlmay+mLNe/XnCYO9GbaEF99HRpfwOQfYvn7bE11qIr3729OjyAH2vqo+WBbMlN+iDUIs21qO25u51xt29+PZnHXR2cb5RhMwdTpAPDiIB8mDvAmyMOW1FwtPx7MYMbaOIq0lj07o7Sr9CYO9mDaMG/83VRExhUx+dt4/j6VbzSsn5uK98f40yPYnra+tnwQnsaUbxMMwoQEqnnzPl96BNvT0tuWyWHxLNt0+Xba1cL+32TcQ49jdywDVUoBcR/dRN7g5uaOlklN7NiSaV1a429f1tbee4y/k9Ivu10/Hw+239mPYxk5dP9lu8FnrrYq5vfoyMiW/rjb2nA+N5+X9kWyIday2ttCVFbvVzjPmDGDl156iWPHjmFnZ8dPP/1ETEwMAwcO5IEHHmiMOF7WqH7OLH3cl/k/pdH95fPsPFHAhteCaO5lvA+ppY8Nf7zWnJ0nCuj+8nkW/JTGB0/4MbJPRaPHRgWb5wTR0seW+9+Npf0LUTz1SQJxadryMI5qKw5fKDLrRePljOrhztL7mzN/YwLdFx5n59lcNjzXlubu1S+AAdQqhZRcLfM3JnA4zvjF57x7Anj6Jm+eXxNDyJvHWL4zhbUT2tCtmX1jHsoVGdUykKU9uzD/6Gm6/7aNnUlpbLi1L80da4+zi42Kb/r3YGtiSrXP5nXvyNPtWvL8P0cIWbeV5afPs/bmG+jm4dpYh1Fvo/o5s/QxX+b/nEb3aWV5Y+Zl8sbMsrwx7TwLfk7jg8f9GHlDlbwxO4iW3rbc/15Z3lieQFx6Rd7o9eoF/J48Xb4MnnsRgB/25DTuAddi1I3OLH3Ch/k/pNN96kV2Hs9nw6xmtafFrGbsPJ5P96kXWfBjOh886cvIvk7VwgZ5q3jvMW92RFZvXH4xyY8hXR0ZuzSBLi9eIPxQHlvmNiPAo3Ge1pw+yo2pI92Y9FEqvZ6PIzFDy+aFATjZ1zxEtE9HNatn+hK2NYeuz8YQtjWHNa/50ru9ujzMqIGOLH3Gi/nfZdD92Vh2Hitgwzx/mntXHMflvjsmRYvfgxcMltnfpJNbUMqGfyvSbmR/R8Km+7AiPIeuE2O5cWocq7Y1fgf2qOs9WDoyiPmb4un+9jF2RuWwYWL7GsvLAa2d2Xwyi2HLT9Pj3WNsO5PNr0+3pVszh/IwDrZWnEst4tX1MSRkFRvdj6Wa/pgDUx9xYNKiHHo9nEZiaimbP3HHyaHmc8nBTuFcXAmvLsshIcV4p8nAHrZ8tDqfPo+mM+SZDFTWCuGfuONg11hH0nCjeriz9IFmzN+QQPf5J/R16KQ2NHe3MRpebWNFSq6G+RsSOBxrvA4duTwKv+mHy5dOcyPRluj44UBGYx7KFWmMdBjT24NFIwKZ+3s8HedGMj7sAqN7uLNwRGBjHsoVk3aV3qgbXFn6iD/z1yfT/fWz7DyVx4ZpLWnuWcM5oVJIydEyf10yh6ON32RwUFtxLqWYV1cnkpBZ+42Bq5GSr6WovTvJs3uaOyqNYlRwAEtv6Mz8Q2fo/st2diamseG2PnVraw/sztb41Gqf2VgpbL69Ly2dHbh/awTtf/qTp/4+TFx+492ouqbpLHS5BtW7k+XEiROMGzcOAJVKRUFBAU5OTrz55pu8/fbbJo9gXUy925PQPzMJ3ZrJybhipqxIIiZNw8Tb3I2Gf2aoG9GpGqasSOJkXDGhWzP58s9MXr7HozzME4Pc8HCy5t63Y9h9qoDoFC27ThZw5GJReZiNB/OY9V0Ka/eZ78LxcqYO8iV0dyqhu1M5mVjIlB9jiMksZuIAb6PhL6YXM/mHGML2pZFVYLyBPLa3Jws2JrAhMovzacUs35nCphNZvDTYrzEP5YpM7dia0LMXCT17kZNZuUyJOEpMXgET2wXXut2nfbqx6nwse1KqN37HtmrOgqOn2RCXxPncfJafvsCm+GReCmnTWIdRb9XyxldleWPoZfLGV5XyxrYa8sY7ZXkjtXreSM0uISmzYrmrhzNnE4rZbqQToqlMHe5O6JYsQrdkcTK2mCmhKcSkaph4u5vR8M/c7kp0ioYpoSmcjC0mdEsWX27N4uXhHgbhrKxg5RR/5nyfxrkkw0ahna3CfX2dmf51CjuPFxCVqGHu92mcT675e6/U5Htdmf99Bmt35RF5sZhx7yXjoFYYc0v1O+fl24xwY/OBAhatzuRUjIZFqzPZeqiAySMqOgynjnQjdFM2oRtzOBmjYcryNGJStEy8y6XO311aCkkZJQbLiH6OrN6eS16hvpa1toJlz3gx7fM0Pv09mzNxGk7Havjpb8NRNY1h6i1+hO5JIXRPCieTCpnyczQxGcVM7O9jNPyUn6N5d2siEdF5nE0p4rVfYzmTUsjdnd3Kw0RE5zF9XQyrD6Rb/N35qiY/7MD8L/JY+2cRkVEljJuVhYO9wpg7au4NiYjUMn1JLqs3FVFUwzXSHc9l8vX6Qo5HlXDktJbH52TRIsCaHiHGL87MaepgX0J3pRG6K01fh/4Qqz8nBtZQh6YVM3lNLGH70skqNF6HZuSXkJStLV+GdHQhv7iUH/ZbbidLY6RD31aO7IrK5bt/M7iYVszmEzl8928GPYMcjIa3FNKu0pt6hxehf2UQ+lcGJ+OLmPJtgr59cauH0fAXUzVMDksg7O/MGtMh4lwB079LZPXeLIo0V1d5WRf5AwNIm9KV3KHX1uiVS6Z2bk3o6WhCT0fr29r7IvVt7Y4ta93u0/5dWRUVy57k6mXgE+2C8FDbcu/mf9idnE50bgG7ktI5km7Zo7yEqHcni6OjI0VF+oupgIAAoqKiyj9LTa3eA9nYbFTQo7Ud4YcMG+Dhh/Po1954z2nf9g6EHzYMv+lQHj1b26Oy1v9/Ty9n9pwq4KOn/EgMbcvRJcHMGOmJVb1TzHxsrBV6BDkSfsKwIAo/kU2/VtXvxteVWmVFYZWLhYLiUvq3bvg+G5ONlUIPTzfCqzzGE56QTD9v440BgMdaB9Ha2ZG5h08a/VxtbU1hSanBuoKSEvr7eF55pE3ARgU9WtlVO9drzRvt6pA3ejqz53QBHz3pR+IXbTm6uPa8YaOCRwa48OW2zCs9pAarsZw4lE+/DjWVE/aEHzLsFNp0MI+ebezK0wJg9ihPUrJL+HJL9ceIVFagslYorNJYLCjS0T/E9Hcog/1U+HuqCN9fEe9iDWw/Wki/kJovjPt2VBtsA7ApIr98GxsV9GirJny/4V3Y8P0VYRry3de3saV7GzWhmyrKqOvbqmnmraJUBwc+akb8qhb8Mc+fkBaNewFuY63Qo7kj4SerlJcns+gXXLeyTVHAWW1Ner728oEtXHCgNf7e1oTvqRh9U6yB7RHF9Otm2t/C1UlfeKRnlV4mZNPS16EOJq9Dqxp/oxffR6STX2xZx39JY6XD32dz6RHkQK+W+k6VYC9bhnV24fdjxh/JtATSrtKzsVboEWxP+DHDEYbhx3Lp19ayO8lE47CxUujh5Up4XJW2dlwK/XyM39gDeKxtc1o7OzD34Gmjn98T5Mee5Aw+6teFxDG3cXTkzczo2hYrmb9VWLh6j1fv06cPu3btIiQkhDvvvJOXXnqJo0eP8vPPP9OnT5/GiGOtvJxVqKwVkrIMG7VJmVr83ByNbuPnZk1SZpXwWVpsVApezioSM7W08rVhUGcHVu7MZtj8GNr62/LRU76orBXe+qHpO5MawsupLG1yDG8nJmVr8HNpeCN504kspg7yZceZHKJSi7i1vQvDu7phrVhmieelVqOysiKpsMhgfVJBEX4BaqPbtHF2ZNH1Idy0cSclOuN3UzbFJzE1pDU7klKJysnjVn9vhjf3s5h0qDFvZF0mbxgJX2PeWFCWN570RWWl8NaP1fPGvb2ccXO05qtt5ms4ezlb69PCSL73c68pLVQkZRl2yiRllqWFizWJGSX062DP+MGudJty0eg+cgt17D5ZwKxRnpyIKSIpq4SHbnLhhnZ2nEkw/VBoPw99709ShuFdwqSMElr41Fzc+7mrSMqssk1mCX7u+m28XGpIv8wS/NytG/zd42934fjFYvYcr8ibrfz0ZdMbj7gz9bM0LiRqeOl+N7a/G0i78dFk5DTOhaiXYw3lZU7dy8uXBvnhqLZmzYHLP39u6fy89B0fSemG6Z2UXkoLf2tjmzTY4pec2XmgmMha5noxh/I6NLtqHaq9ojq0sl4tHegSaM/4sAsm2V9jaKx0WB2RgbeTir9fbo+iKNhYK3y8PZm3N1nuI9jSrtIrr1ONti8sb0SaaHxedrb6tnaBkba2vfEbLW1cHFnUK4Sbfvu7xrZ2K2cHBvk7sDIqlmGb9tLW1ZGP+l6HSlF465DxjhlRC3m7UJOpdyfL4sWLyc3V91y/8cYb5Obmsnr1atq0acOSJUvqtI+ioqLy0TCXqNXGL3brqmreVJTaH/GqFv7S+rKtrBRIziphwvIESkvhwLlCAjxUTBvuedV0slxSPW0UdDUUZnXx4g8xfP5wC07O6YxOB1GpRazYk8bjfS1jBEdNqh5zTeeIlQKrburJnMMnOZNT8yMKL/5zlM/7dufk8MHo0BGVk8eKs9E83ibIxDG/MsbOdZPkjU8r5Q33srxhpJNl/K1ubDiYS0KG+e/uVz1uhernhUF4I3nn0nonO4Vvp/jx1MdJpOXUfHE4dmkCX07yI35FG7QlOg5EFbJqRw7Xt76yMg9gzC1OfPpixRD1O2fpJxGsdpyXKQ+hpvNEV3sYI/ut63fb2SqMucWJt1YZDg++NCJq/ncZ/Fz2iNDj7ycT+21LHrjJic/+aNwhwvXNL5c82MODN+4IZPjnZ0jJNf+5Xl9jhtnx6esVj5Td+XwmUMNvbsJR/B/OcOa6dir6P2a5HVP1bV/Ux/h+XhyNK+DfC+Z7lLKuTJ0OA9s58dod/jz7XTT7zufRxseOZaOak5ClYd4fiVcU18Ym7So9o+WlKQsIcdUx2s4yUlJYKbDq5uuZc+AkZ7JrbmtbKQrJhUVM2HVYP8I1LYsABzumdWkjnSzCotW7k6VVq1blfzs4OPDxxx/X+0sXLlzI3LlzDdbNmTMHGF3vfaXmaNGW6PBzMzwUH1dVtbuulyRWukNbObxGqyu/WErI0KIp0c8hcMmJ2CL83VXYqEBzFbShU3PL0qbK3RUfZxVJOQ0/gNRcLSM+jUKtUvB0VBGfpWHRvYGcT7XMSR1Ti4rQlpZW60n3sVNX63EHcFbZ0MvLne4ernzY+zpAX8hbKQqaR+5h6JbdbEtMJbWomBF/7UNtZYWn2pb4gkIWXR/C+VzLaCw3OG8YCX/ZvBFnPG8EeakY3MWRke9Vf6tEU0rNKaklLYx3kCRmao2Ety5Pi05BaoJ9bfn1tYpJGi8NX9X81I72z53nXKKGc4kabn49Bge1gouDFYkZJXz/sj/nk658JMv6vXnsO1Ux+ZvaRh8BP3drEtMrjsvHzbraCBODY83Qlo9IMbZNanZZ+rmrgIo84+NaEebS99X1u++/yREHtRXfbDGc0yqhbALl49EV6VOsgXOJGoJqGY1zpVLzaiovbardwa9q1PUehI4J5oEvz7L11NX5nPj6v4rYd7TiONVlc3j6eVqRmFqR2X3craqNbmmoD15x5p6BagY8kU5csuU9KlNeh7oaqUMvc07Uhb2NwoO9PJj9a/zlA5tRY6XDW3cHELZPP88LwLH4QhxtrfjskRbM35Bo0s48U5F2lV6tdWrWVdBAFiaXWlhc1tY2vIHkY19DW9tGRS9vd7p7uvJh3y5Apbb243cxdONetiWkkpBfiKZUR2ml8uBEZi7+DnbYWCloSi2woBCCBszJcklxcTGxsbFER0cbLHUxY8YMsrKyDJYZM2Y0KB4aLeyPKmRIV8Mh/0Ouc2T3KeOzuO85lc+Q6wzDD+3mSERUAdqya4FdJwto42dD5ZGa7QJsiU/XXBUdLACaEh37o/MY0tHFYP2QDi7sPnflb+oo0uqIz9KgslK4r5s7645kXvE+G4OmVMf+tEyGBBhOSjfE35vdKdXvnmZrNHRev5Vuv20rX5afPs/JrBy6/baNfamGd96LSkuJLyhEpSjcFxTAupiEavs0B40W9p8rrHau15o3ThvJG12r5I1TRvKGv/G88fggN5KzS/h9v3lfbV5eTnQzfFZ8SDcHdp+sqZwoqBZ+aDdHIs4Woi2Bk7HFdH7hPN2mXChf1v+by7Zj+XSbcoGYVMOLj/wiHYkZJbg5WnFbd0eTvO49t0BHVLy2fDl+UUNCmpYh11fE20YFA7vYsft4zTPx7zlRxJDrDeeIGdrDoXwbjRb2n6keZsj1FWHOJ2rr9d3jb3Nh/d48UqvMw7H/TBGFxaW0b1ZxEaOyhpa+Ki6aoGOqJpoSHftj8hjSoUp52d6V3edr/q0e7OHBVw+3YszXUfwRablzSVxObr6OqJiS8uV4VAkJKSUM6VvxxhQbFQzsacvuQ1f+O/zvVWdG3qpm0IQMLsRbXgcLXKpD8xnS0XDS6CEdTVOHjurpgVql8O0+y35FbWOlg4OtFVWvj0pKdShUjKC0NNKu0tOU6Nh/voAhnQ3njBnS2YndZyzjRpNoWppSHftTsxgSWKWtHeDNbiMT2mYXa+n88za6/bK9fFl+8gInM3Po9st29pW9cGJXUjptXBwNyoR2ro7E5xVKB0tDmPstQv+htwvV+7bg6dOnGT9+PLt37zZYr9PpUBSFkpLLP1OtVquv+PGgyhb/mkbYC4FERBWw51QBE4a4EeRlw/JwfQZd8LA3gR4qxv1Pf/G7PDyTSXd48P5jPny+OZO+7e0ZP8iNh5bGle/zk00ZPD/MnadUlZYAAE3iSURBVGVP+PK/PzJo62/LzJFefPBHxUW5o51CG7+KBmiwjy1dW6pJzy0hJtUyemIW/5lE2LhgIi7msed8HhNu9CbI3ZblO/WvJF4wPJBANxvGfX2hfJuuZa8MdFJb4e2komsze4q1Ok4k6i+Uerd0JNDNhkMx+QS62fLGnQFYWSm8s9lyh/cuPhFF2I09iEjLZE9KOhPatiTI0YHlp88DsKB7CIEOdozbdQAdEJlpeHc9ubCYwpJSg/W9vdwJdLDjUHoWgQ72vNG1A1aKwjvHzjblodVq8a9phD0fSMS5GvLGGG8CPavkjds9eH+cD59vqSVv3OHOssd9+d8G43kD9EPJH7/Fja//yqTEAq6hFq/LIGyyPxFnC9lzqpAJQ131abEpE4AFj3jp02KZ/jxevjGLScPcef9xbz7fnEXf9naMH+zKQ4v1d52LNDoiow3vMmbm6Q+08vqh3RxQFDgVp6GNvw3vPubNqbhiVmxtnAvypb9kMfNBN87EaTgTp2HmQ27kF+lYta3i3P16mg9xqVpmrtD/Zst+yWTHe4FMH+XGuj15DO/ryODu9vSfWvG7L/45k7BpvkScLmLPiUImDHMhyEfF8t+z6/XdAK0DVAzoYsewWdU7JHPydSz/PZu5Yz2ISdFyMVnLtPvdAPhhZ+O+YWjxtkTCxrYiIjqPPedzmXCjD0Eetiz/Wz+R34K7mxHoZsu4sHOAvoPlm7GtePGnaPaez8PXWd8xVKApJbvsjSo21gohfvoy1ValEOhqS9dAB3KLSohKrX53z5IsXZnPzPGOnLlYwploLTOfdCS/QMeqDRWdZl+/5UJccikz/6e/wLRRQUhrfdPCVgWBPlZ0ba8q78QB+GimM2PusGP45Exy8nT4eurv92TlllJoYUmyeEsSYY+3JOJiPnvO5THhJi99HbpD/2jkgnsD9OfEVxfKtzGoQ53L6tASHScSDDsbx/fz5JdDmaTnWdZcNMY0Rjr8ejSLqbf6cjAmv+xxITVv3RPA+iOZ1TpfLIm0q/QWb0glbGIzffvibD4TbvEgyNOG5Vv19cqCUb4Eutsw7tOKkaxdg/QjisvPiSA7fTrE6zO+jbVCSKD++sBWpRDoYUPXIDtyi0qJSrLMUT31oeRpsI2u6Iyzic1DfSKDEldbtAHG54e7miw+FkXYwOuJSMlkT3IGEzq0IMjJnuUnLwCwoGdHfVt7x0F9WzujSlu7oKytXWn9Jycv8HxIK5b16cz/jp+nrasjM7u244PIc014ZELUX707WR5//HFUKhW//fYb/v7+5XMUmNOa3Tl4Oicx+wEv/N1VHIsuYtiCaKJT9B0d/u4qgrwq7opeSNYwbH4MSx735bnb3YlP1/LCl4n8vLciU8emaRn6pj7MkcVuxKVrWfZ7Om//UnHHqWdre/56s0X5/0se9wXgq22ZPP6hZYxmWLM/A09HFbOHBeDvYsOxhAKGfXyG6HR9ZeXvYkOQu2GH16GZncr/7tnCkYd7e3IhrYjgWUcBsLNRmHd3IK281OQWlfBHZBZjvz5f4yv5LMGaC3F4qm2ZfV0H/O3VHMvMYdjWPUTn6Ucx+NvbEeRYvxnx7aytmNetI62cHcnVaPkjLomxf+8nS9N4d9vrqzxv3F8lb6TWkjcWxLDksUp5Y0UiP++rkjfe0oc58n5Z3vjDMG8ADL7OkRbeNnz5p2Xc3V+zKwdPF2tmj/bC392aY9HFDHsrtqKc8FAR5F0lLd6KZckTPjw3zE2fFl8k8fOe+t2tdHW0ZuFYL5p5qkjPKeWnPTm8tjK1fGSQqb2zJhN7W4WPJ3nh7mzFvpNFDJ2RQG5BxVVLkLeK0kpXMXuOF/HggiTmPebBW496EJWgYfSCJP45VXHFu2Z7Hp7Oqcx+2B1/DxXHLhYz7PUEopO19fpugCducyEuraTa24oumfZ5GtoSCJvug72tFftOFTLolXgycxu3t27NgXR9eXl7YEV5+clpojPKyktXG4LcKzrWn77RBxtrKz4e1ZKPR7UsX//VvhQe/1bfgRvgasOhVztXHNtgf6YN9uevM9nc8oHxN5dZine+ysfeTuHjmc64u1ix76iGoRMzyM2vdC75WxtcEAf4WHFodcU8EtPGOTJtnCN/RRRzy5P6zt1nR+nL2u2hhm93e2x2Fl+vr3nElTms2Z+Bp5OK2Xf668+J+AKGfXi2og51tSHIw9Zgm0Ovh5T/bVCHvnasfH1bHzU3tXVmyLKrY06BxkiHeX8koNPBvHv0HTQpuVp+PZLJa+ss+/EpaVfprdmXhaezNbNH+ODvpuJYbBHD3r1AdJq+DeTvZmPQvgA4tKBt+d89Wznw8I1uXEgpJnjKKQAC3FUGYabd6c20O73560Qut8w/3wRH1bjsjqXT/NGt5f/7LDwAQNaIYJIW9TVXtExmzfl4PO1smd29Pf4Oao5l5DAsfC/RuZfa2mqCnOr3ZsXYvEKGbtrDkhs6cWTEzcTlF7Is8hxvHznTCEcghOkounrOUOXo6Mj+/fvp0KGD6SNz3wmT7/NqovupIwDKsxFmjon56T7uCYDyzS/mjYiZ6R69FwDl/v943vixLG/ce8rMMTE/3S/tAVBuizJzTMxLt6k1AMrz/5g5Juan+19vAJRulvtWlqagO6S/0aE8s9/MMTE/3fIegKRFeTr8x9tV5W2qR46aOSbmp/tWP/+HwtzLhLy26ZgDgBK63swxMT/d+HvMHYUmowSY9/H9mujiLfN19Vei3nOyhISEkJp6db1dRwghhBBCCCGEEKKx1amTJTs7u3x5++23mT59On/99RdpaWkGn2VnX51vVRBCCCGEEEIIIYS4UnWak8XNzc1g7hWdTsett95qEKY+E98KIYQQQgghhBCiiVjwpOLXmjp1smzbtq387wsXLtC8eXOsra0NwpSWltb5Fc5CCCGEEEIIIYQQ15o6dbIMHDiw/O9BgwaRkJCAj4+PQZi0tDQGDx7MuHHjTBtDIYQQQgghhBBCiKtAvV/hfOmxoKpyc3Oxs7MzSaSEEEIIIYQQQghhIrrq1/CicdS5k2Xq1KkAKIrCrFmzcHBwKP+spKSEffv20a1bN5NHUAghhBBCCCGEEOJqUOdOloMHDwL6kSxHjx7F1ta2/DNbW1u6du3Kyy+/bPoYCiGEEEIIIYQQQlwF6tzJcmny28cff5xly5bh4uLSaJESQgghhBBCCCGEicjbhZpMvedkWbFiRWPEQwghhBBCCCGEEOKqZmXuCAghhBBCCCGEEEJcC+o9kkUIIYQQQgghhBBXEXm7UJORkSxCCCGEEEIIIYQQJiCdLEIIIYQQQgghhBAmII8LCSGEEEIIIYQQ1zJ5u1CTkZEsQgghhBBCCCGEECYgnSxCCCGEEEIIIYQQJiCPCwkhhBBCCCGEENcyebtQk5GRLEIIIYQQQgghhBAmIJ0sQgghhBBCCCGEECYgjwsJIYQQQgghhBDXMnm7UJNRdDqdJLcQQgghhBBCCHGNUjwLzB0Fo3Rp9uaOgsnJ40JCCCGEEEIIIYQQJmBRjwspt0WZOwpmpdvUGgBl8Hkzx8T8dFuCAVBW/WzmmJiXbsxIAJTb/+N5Y2NZ3viPpwNUSouh58wcE/PShbcCQHlll5ljYn66t28EQLnjrJljYl66DW0AUG6VOlS3tawOlXMCAGXhVjPHxLx0M24F5HyASudE6Hozx8S8dOPvAUBhrpljYn465pg7Ck1H3i7UZGQkixBCCCGEEEIIIYQJSCeLEEIIIYQQQgghhAlY1ONCQgghhBBCCCGEMDF53U2TkZEsQgghhBBCCCGEECYgnSxCCCGEEEIIIYQQJiCPCwkhhBBCCCGEENcyebtQk6n3SJbo6Gh0uuoPdOl0OqKjo00SKSGEEEIIIYQQQoirTb07WYKDg0lJSam2Pj09neDgYJNESgghhBBCCCGEEOJqU+/HhXQ6HYpSfahRbm4udnZ2JomUEEIIIYQQQgghTETeLtRk6tzJMnXqVAAURWHWrFk4ODiUf1ZSUsK+ffvo1q2bySMohBBCCCGEEEIIcTWocyfLwYMHAf1IlqNHj2Jra1v+ma2tLV27duXll182fQyFEEIIIYQQQgghrgJ17mTZtm0bAI8//jjLli3DxcWl0SIlhBBCCCGEEEIIE5G3CzWZek98u2LFClxcXDh79iybNm2ioKAAwOgbh4QQQgghhBBCCCH+K+rdyZKens6tt95Ku3btGDZsGAkJCQA8+eSTvPTSSyaPoBBCCCGEEEIIIcTVoN6dLJMnT8bGxobo6GiDyW9Hjx7Nxo0bTRo5IYQQQgghhBBCXCGdhS7XoHq/wjk8PJxNmzbRrFkzg/Vt27bl4sWLJouYEEIIIYQQQgghxNWk3iNZ8vLyDEawXJKamoparTZJpIQQQgghhBBCCCGuNvXuZBkwYADffPNN+f+KolBaWsq7777LLbfcYtLICSGEEEIIIYQQ4grpFMtcrkH1flzo3Xff5eabbyYiIoLi4mKmT59OZGQk6enp7Nq1qzHiKIQQQgghhBBCCGHx6j2SJSQkhCNHjtC7d2+GDBlCXl4eI0eO5ODBg7Ru3box4iiEEEIIIYQQQghh8erdyQLg5+fH3Llz+e233/jjjz+YN28e/v7+po7bZc15xJ24VS3IXx/MtncCCGlhc9ltRvZ3JPKz5hT+2orIz5pzbz/HamEm3uXCua+DKPg1mIgPm9G/s135ZyprWDTegyPLm5G7Lpi4VS34epoP/h7WBvto5a/i59m+JK9uSdbPwax+zRcfN+uqX9Vk5jzqRtz3zcn/vQXb3verW1rd5EBkaCCFf7QkMjSQe280nIvn1Ydc+eejALLXtyDphyDWzvWhXbPL79dcJrZtxbl7bqNg9HAibr+F/t6eNYYd6OOFbszIakt7F6fyMCGuzvzY/wbO33MbujEjebG9ZXQyTrzLhXNfBVGwPpiI/zWjfye7WsMP6GJHxP+aUbA+mKgVQTw9zKVamJE3OhL5aXMK17ci8tPq+WbOI+7oNrY2WBJWtajxO5e/4IVuY2tevNe1YQdZB+ZIh8peHe2GbmNrljxteJ452in871kvYsJakL8umOOfNeeZO6t/l6nNGetO3HdB5P/akm3v+te9vPy8GYW/BRP5ebNqZQDAxLtdOPdNcwp+a0nER4EG5SXAipe90YW3Mlj2LAuotp8+HdVsfcef3PUtyfi5Bdve9cfOtumHkE7s48e5V3pQMK8vEc93pX/Lmn+bEZ08CH+yE8mzepM19wZ2P9uFoe3cqoVztbPmw+GtiH+tFwXz+nL8pe7c0d69EY/iyk2804VzK1pQsK4VER/UMf980IyCda2I+rJFtfwTEmTLj6/5cf6rFug2tGnUvG8Kcx51I251c/L/qGed+WUghRtaEvllLXXmry1I+jGItW9WrzPnPOrGiRWB5P7WgvRfgtj8jh+9O5hnvjtTnwNwqQwNonB9ayI/DapWhlpbwVuPenBuRQvyf9HvZ9YYdxQLG00+8fpAzk3sR8G0m4l4rBf9m7nVGPbGZq78PbYHqZMHkP/yzZyY0IfJvZrXGH50R190M25l7X3XNULMr4w5yoVXR7nzz7JmZP/UiqTvWrJ2lh/tAi2rrTmxY0vOjbqVgnF3EjF8AP19Peq0XT8fDzSP38XBewdW+8zVVsWHfbsQ/9BQCsbdyfH7buGOZj6mjrrZ2P+bTMAzf9Gq/1ratV+F45YYc0fpv8HcbxH6D71dqN6dLEeOHDG6HD16lDNnzlBUVNQY8axm+ig3po50Y9JHqfR6Po7EDC2bFwbgZF9zTdyno5rVM30J25pD12djCNuaw5rXfOndvqIBM2qgI0uf8WL+dxl0fzaWnccK2DDPn+be+ierHNRWXN9GzVurMrj+uVhGvplIu0Ab1s/1K9+Hg1ohfEEAOh0MeiWeG6fGYatS+PVNP7M0FKaPdmXqfa5M+jCNXs/Fk5hewua3/S6fVq/7ELYll65PxxG2JZc1s3wMGnsDr7Pjo3XZ9Hk+niGvJKKyVgh/2w8HOwtrDQGjggJZev11zI88RfcNf7IzOY0NN99Icwf7Wrdr92s4fj//Xr6cyckt/8zBWsW53DxePRxJQkFhYx9CnYwa4MjSp72Y/30G3Z+rfv5W1dJXxR9v+bPzWAHdn4tlweoMPpjoxcgbKxq+5fnmz7J882cOa2Ya5huAYxeK8XvoQvnSZaLxCnN4XwduaG9HXKrWdAdehTnTAaBnOzUT7nDh8Lnq5eGSp724vacDj7ybRMcJMSxZm8n/nvXinj7VOzBMZfooV6aOdGXSh5fKyxI2L/K/fBnwmg9hW3PpOjGWsK25+vKyQ9Xy0pP5qzLpPjGOnUcL2TDfj+behh3KG/7Nx2/0xfJl2OuJ1b5r4wJ/wvfn0/v5OHpNiuPD9dmU6pq25h11nRdL7w5m/p+xdP/gEDsvZLPhiRCau9kaDT+glSubz2QybMVxenxwmG1RWfw6riPdAirOGxtrhc1PdqKlu5r7vz1J+/cO8NRPZ4nLbpq6siFGDXBi6dPe+vwzKYadkYVseCug9vzzZgA7IwvpPilGn3+e8TbIPw52CucSNby6Io2E9MbL+6Yw/UFXpt7vyqT/pdHr2Xh9fnnnMnVmiJrVs3wI25xL1wlxhG3OZc1sI3Xm+mz6TIpnyPSyOvMdwzrzdKyGSf9Lo8tTcfR/MYELSVrC3/bDy7VB98QarDHOgT4d7Fg9w6+sDRatb4PN8DMoQ18Z5c4zw1yZ9HEKHSdEM/3LVKbd587z91hOp9yojj4sHdyO+bsv0P3Lf9gZm8mG0V1p7mK8MyxPU8KH+2MZ8O1+On6+l3m7LjBvQGue6la9sznIxY73BrVhR3RGYx9GvZmrXBjYxY6Pfs2iz5RYhsyM1+eb+QE4qC2jrTkqOIClN3Rm/qEzdP9lOzsT09hwWx+aO9bevnSxUfHNwO5sjU+t9pmNlcLm2/vS0tmB+7dG0P6nP3nq78PE5VtGW9MUlHwtRe3dSZ7d09xREaJR1LvW7tatG927d6d79+5069at/P9u3brRoUMHXF1dGTduHIWFjVsQTL7XlfnfZ7B2Vx6RF4sZ914yDmqFMbc417zNCDc2Hyhg0epMTsVoWLQ6k62HCpg8oqLynjrSjdBN2YRuzOFkjIYpy9OISdEy8S5973t2filDZyTww448Tsdq2HeyiOc/TqVnO7vyiubGTna09FXx2PvJHLtQzLELxTz+fjK929sxqFvthW5jmDzShfmrMln7dz6RFzSMeycFBzuFMYOcat7mPhc27y9g0XdZ+rT6LoutBwuYPLLiLsQdM5L4OjyX4xc1HDlXzOPvptDCV0WPtpb3lqmpHdoSeu4CoVEXOJmdw5QDR4jJz2di21a1bpdcWERSpaW00jVfRHoG0w8dY/XFWIpKShr5COqm2vn7qeH5W9Uzd7oQnaxlyqdpnIzRELoxhy/Ds3n5frfyMJPvrZRvYo3nGwBtiY6kjJLyJTWrtNr3BXha8+Gz3jz8ThKaksa7gDZnOjjaKayc7sNTy1LIyK2eBn072vH1lhy2HynkYpKWzzfkcPhcMT3bNV6+mTzClfnfZbB2V1kZ8G5ZeVlbGTDCVX+835eVl99n6suAyuXlfa6EbsypXl7ebZjORRrDcyMjxzBdljzjyQe/ZPH26iyOX9RwNl7LTzvzKNaYNh0uZ+pNAYT+m0Tov0mcTC5gyq/nickqYmIf4yM1p/x6nne3xxERm8vZtEJe2xTNmbRC7u5YcRfziZ6+eDiouPebk+y+mEN0ZhG7LuRwJCG/qQ6r3qaOcCM0PJvQTdll+SdV/7veafxC95k7XcvyT6o+/2zK1uef+ypG60ScLmJ6aBqrt+dSpLHs21bV6sy3y+rMW2vJLyON1JkHCph8X5U6c1OlOvOd6nXmd3/msfVAIecTtBy/qGHqJ2m4OllxXSvjHX2NpTHOgcn3urL5QD6L1mToy9A1GWw9lM/ke93Kw/TtYMe6vXn88W8+F5O1/PR3HuEH8ulpQe2Kqb2DCD0cT+jheE6m5TNlyxlisouY2L2Z0fCHknL5/ngSx1PzuJhVyMrIRDadT+Om5m4G4awUWHlPJ+bsPMe5zIImOJL6MVe5cMesBL7eksPx6GKOnC/m8SVJtPC1sZi25tTOrQk9HU3o6WhOZuUyZV8kMXkFTOzYstbtPu3flVVRsexJrt6h9kS7IDzUtty7+R92J6cTnVvArqR0jqRnN9JRNL38gQGkTelK7tCaR3UJcTWrdyfL2rVradu2LZ999hmHDx/m0KFDfPbZZ7Rv355Vq1YRGhrKn3/+yeuvv94Y8QUg2E+Fv6eK8P0VjdRiDWw/Wki/kJqHLvbtqDbYBmBTRH75NjYq6NFWTfh+w8otfH9+rft1dbSitFRHZp7+Qltto6ADgwqjsFhHSYnuskMrTS3Y/1JaVRxTsQa2HymkX6eaK6i+IXbV0mFTRAH9aom/q6P+dErPsYwOh0tsrBR6eLgRnpBssD48MZl+XrUP6Tx4xyDiRwxjy6D+3Ozj1ZjRvGLl5++BKufvgXz6dTT+u/XtaEf4gSp5Yn8BPduqUVlfCqM2Eqb6PtsG2hC3sgXnvgriu1d9CPYzvLulKBA2zZd3f8zk+MXGu3o2dzp89Jw3v/+Tz9aDxhvJf0cWcE8fBwI89Tu++To72gXasGl/4zSqK8pLI2VAbeWlsTJgfwH9QvTlRkU6G6ZJ+P6Cavu9+To7kta04NSXzfhsshfebhVVj7ebFX062pGcWcKuJQEkrg7ir/f8ubGW8qkx2Fgr9Ah0IvxMpsH68NOZ9GtRc+d9ZYoCzmpr0vMrzu97QtzZczGHj+5tReLrvTg6pRszbmmGlWXchK2mxt/1QM31YN8ORvJP2YWxynxPyTZIeZ0ZUSW/HK5DnRlh2jrTRgUT7nQmM7eEw1HF9TmMK9JY54DxctawDP07soBbu9nTtuxxkOuCbenfyY4//rWMTkkbK4Uefs6En083WB9+Pp1+zeo22qabrxP9Al3ZHp1psH52/2BS8ov58kiCqaJrMpZULrg66DdOz6l+E6Op2Vgp9PByJTyuSvsyLoV+PjU/EvpY2+a0dnZg7sHTRj+/J8iPPckZfNSvC4ljbuPoyJuZ0bWtxdYb4ipi7rcIyduFajZ//nyWLVvGbbfdVr7uuuuuo1mzZsyaNYt//vkHR0dHXnrpJd577z2TRvYSv7L5T5IyDBsmSRkltPCp+ZD83FUkZVbZJrMEP3f9Nl4u1qisFZIytUbCGK8R1DYKi57wYNW2XHLy9Z0qe08WkldYytvjPZm5Ih0FePtJT6ytlWpztzS2S/E2mla+taWVtdFtakoHgMXPeLDzaCGRF5r49vNleKnVqKysSKoyuiqpoAg/f+ONg4SCQp7ad4D96Zmora0Y2zKIrbfexM1bdrAzJa0pol1v5edvRpXzN6OkPM9UZfx31mKjUvBytSYxXZ8/jJ8LFefPvpNFPPpuMqfjNPi6W/P6Q+7sXhxIp6djyhtCr4xyQ1ui44N1WaY43BqZMx1GD3Ti+ja29Hohrsb4vfBJKp+/6EPcypZotDpKS+HJZcnsimyc0X81lpeZlysvrY2kobZ6eXmZcmLDv/n8sCOXi8lagv1seGucO3++E0CP52Ip1kArP/3F1Btj3Xn5szQORRXz6BBntr4dQOcJMZyNb5pHS7wcbPTHk2tYfiXlavBzrtsogpduCsTRxoo1RyrKiFYedgxqbcfKQykMW3Gctl72fDS8FSorhbe2Wt4z6DX+rrXUg37u1tXr1owSff5xsSYxw7I63mvT4DrTowF15kTjdeadfez5/nUfHNQKCeklDJmeSFp2011QNtY5UGMbzKMiXd/+IRNXR2tOfhZESal+jpbXvk7n++25WAIvBxt9eyLPsNMrKa8IP8fab9rEPHcj3g62qKwU3vj7HKGH48s/6xfoyvjrAuj25T+NEu8rZUnlwuIJXuw8VkDkxabreKyJl52t/nwoMHz8M6mgCD974+3LNi6OLOoVwk2//U1JDY/EtnJ2YJC/AyujYhm2aS9tXR35qO91qBSFtw4Z75gRQliWeneyHD16lBYtqk9o2aJFC44ePQroHylKSKi5J76oqKja3C1qdc13iMbc4sSnL3qX/3/nLP2+qxZNinL5uXOqlmcKoKuyVbUwNexXZQ3fz/TFSlF49sOU8vWpWaU8MC+JT5735oXhrpTq4Lttuew/U0RJI7eTxgxy5NMpFSMu7nwtCTB2TEq1dVXVJa0u+fB5T65rZUv/yZZ3B+YSo+dLDWlwOieX05XmX9mbmk5zR3te7tiOnSl7Gi+SJlCf4zQeXt+jXHkb43mtYu3GiIq7VccuwJ7jhUStCGLcEGeW/JzF9W1seXG4K9dPiq3zcVyppk6HZl7WLHvGk6EzE2p9HOKF4a706ajm7jkJXEzWMqCzHR8/501CekmNo1/qY8wgJz59sVIZUDb/SbW4U3t6YORzRVHqXV6u2Z5X/nfkBQ0Rp4u4GBbEnb0dWLsrH6uyQS2f/p7NV+H6PHcoKo1bu9nxxO3OzPyyaecmMFru1WFumAe7evHGkOYM//oEKXkVF81WikJynoYJP52lVAcH4vIIcLFl2oBAi+xkucTo71pb/jESHix/Prsxt1apM2easM5UaqkzXyirM1+sXmduO1RItwlxeLla89SdzqyZ5cMNk+JJyWzaO/eNcQ4Y32fFytEDnXhkkBNj3kki8mIx3VqpWfq0F/HpWr7ZklP/g2gkVX9XfdlYu5u+3Y+TrTV9AlxZdEsbzmYU8P3xJJxsrfn2nk48teEkaQWWdZOqKnOXCx8+66Uf3fRy07Ul6sJo/WrkKK0UWHXz9cw5cJIz2XnVPq8Ip5BcWMSEXYf19UZaFgEOdkzr0kY6WYS4StS7k6VDhw4sWrSIzz77DFtb/d09jUbDokWL6NChAwBxcXH4+vrWuI+FCxcyd+5cg3Vz5swBxhoNv35vHvtOVdzlVdvoS2k/d/0d5kt83KrfSaosMUNbrce98jap2SVoS3Rld2orOoF8XKvvV2UNa17zJdhPxaDp8eWjWC7ZfKCANo9H4+lihbYEsvJKSfiuBecTG/eu7Po9+ew7WXEXvTytPKqmldVl0qr6XX8fd2uSMqo38j6Y5ME9fR0YMDWBuFTLu2OZWlSEtrQUPzvDuwo+dupqo1tqszc1nUdaWu6zozWev7Xki0Qjd1p93KzRaHWkZZeUhak93xiTX6Tj6IVi2gboRync1NkeHzdrosMqOmhV1grvP+XJ5BGuBI+Lrtex1sZc6dCjrRpfdxX7P6x4Ll9lrTCgsx2T7nFFffc5bFUKCx7zZMRbifzxj75j6uj5Yrq1VvPyfW4m6WRZvyePfSfrWF5mXq4MMKwijJaXVcuJy5XD6SVcTNaWPw6QUBan49GGFxcnojUE1TLSxtRS8zX643E2fGuFj5NNtdEtVY26zuv/7d13WBTX+gfw71K2wFKXItIsIMVQrFEwQaNo9IZrzFWJ5ho0JsZuYgRbJCQmGrvERL1yczVFr9efGhMxsUaMAWyIwQKoIKKCDakqdd/fHysDS0cXFvD9PA/Pw+7Ozp55Z857Zs7MnMG3I50wamsyjlxVv1IrM78YJWWkNp5T4t1HsDEWQ19X1KRjEz2NWterSe3bS0PqT0v1S8wjnExsYJtZV315UEObaVpPm/lhzW3mo0JCSkYpUjJKcTKxCJe/s8PEoUb48r9NexVguabaBmrMoVX2r1ZMVODLHTn435MrVy6kFcPRSg/zR5u1iE6W+49KVPsThuonBq0MxNWubqkqLVeVly/cewhrQzHC+nXE9kt30NlUho6mMuwdVfE0IZ0nvRElcwfA5V8ntD5GS0vIC19NscDf+xji5eBbLWZf835hsWp7kFXZHmSSale3AICRvh56WZqhm8IEX/f1AKBa1zoiEUomvIbB+0/gaOZ9ZD4qRImySruRUwAbAyn0dUQoUbasdoO1IrzpNJtGj8nyzTffIDIyEnZ2dhg0aBD8/f1hZ2eHyMhIbNiwAQCQmpqKqVOn1jqP+fPnIzc3V+1v/vz5tU5f8LhihyMlQzUYXGZWKfy7VzyNQ19PNQJ5zKXaD5pjE4vg31194NnBPQyE75SUAnFXqk/j391Abb7lHSzOtmIMmpdR532hWXlK5D5UYoCX6iDzlxO191xrQu2xqlgmfT3VUw5iLtb+dIvYS4U1xEqGmCq3NKybrsAb/QzxSnAm0pq4A+lplSgJcQ9y4N9O/dF3/u2sEHP/QS3fqq6bmWmLeYpQTYTtt1uV7bebAWISay53bGIh/LupP9VmcHcZzlwpQmlZ+TTV5zm4e+3zBACxPuBmLxYOoH84kg/PKTfhPbXi79b9UqzYmYMhCzV79ZO24nDk3GO88P4NtWU8fbkQW48WwHvqTSiVqron1hdBWSVllClJY/daNyoH1JUva8sBl1R5o/Z8KatzvuZGOrC31BW2jbTbpbh1vxQuVR5l28VOH9fvNF9OKSkjxN0qgL+zqdr7/s6miLle+8Hdm14W2DLaCWP/exm/JlW/6iY6LQ9OCqnak+W6WMiQkVfc4jpYgMr1R70+VG0HK4tNKlRrjwFV3ahcf1qqWutLjyr1xasBbWaPKvWlZw1t5gwF3njJEK/MaXibKRJVdP40h6baBmITa56mcl42kOhUe6pYmRItZiyKEiUh7nY+/Duq3xrk39EcMTcb3gkmEgESXdUueFLWI7wQcQLe354S/n65ch9Hr2fD+9tTuJGn/f0ObeeFdVMs8IaPHK/My0BaM7YL9SlREuLu58Lf1lLtff/2loipYUDbvOJSvLD7KLz3HBP+NialISknH957juHkPdV3ou88gJOxISpv9l1MDJHxsJA7WBhrJRp9mtDHxwdpaWn48ccfcfnyZRARRo4cibFjx8LISDU44LhxNV+RUk4ikdR5e1BDrN2TiwVvmuLKrRJcuVWCBWNM8aiIsO1oxc7wd8FWuHW/FAs2qw6kw/fk4I+VtggZbYqfYx9ieF9DDOomQ7/ZFWexVu/OwQ/B1jhzuQixiYWYNMwYDlZ62LhPNaK3rg6wc1E7dHeS4LXQTOjqiGBtVj4IVxlKnuT+8YONkJhejHu5ZejrJkX4FAus+SkXl282/6Wga3fnYcFYk4pYjTXFo0LCtt8rbof5bq4Fbt0vw4JvVQk+fHce/lhjg5BAE/wc8wjDfQwwqLtM7Xagb2YqMPYVQwwPvYv8RyTEIfehEoXFLasRWJ10BT/07YUzD7IRe/8BJjl1gIOBATZeSQUALPHqClsDKYJi4wAAs1w6I+3hI1zMzYNYRwf/7OCAkQ62eOOPE8I89XVEcDdWPTlCrKMDW5kMXqYmKCgtRUpB03am1UbYfq882X6Hqm+/SyaYw1ahh6CVqkHaNu7Lw/S/m2DVJAUifstDXzcpJg4xxpgv7wjzFOrNqCr15qOKerPiXQX2nnyI9LulsDJVjclibKCD756ceXyQr8SDfPWzfCVlhNvZZU1SJ7QRh4LHVO0e8YeFqjN25e/nPyJEJTzGincVeFysxPU7pfDzlOHtgUaYvanpxvpZ+1MuFowxxZWMJzngTTNVvqycA4ItcSurVLg9J3xPLv5Y1R4ho03wc+wjDO9r8CRfVowjsHpXLn4IscKZy8WIvVSISX97EudI1Xo3lIoQNs4Mu/58iMwHZehgrYclE8xxP1eJn6Ir6siK/8vBp2+b46/UYpxLKUKQvxFc7fUxcnHznrlefTwDPwQ648zNAsSm52NS73ZwMJVg4wnVLVdLXnWErbEYQTuuAFB1sHwf6IxZv1zDifR8WMtVHUWPS5XIK1QdRWw4cRszfNsjPKAj1sVkwtlChgUD7PBVdMu9tXL1Tzn4YY41zlwpfFJ/TOBgqYeNv6oOIpeMV8BWoYugVeX1JxfTA0yw6j0LROzPVdWfwcYYs6ziUd36eoC7g+rqV7GeCLYKPXh1Eqs6OTJb1i0SQpt5s0qbeaSeNnOtDULeNMHP0Y8w3PdJmzmrSps50BDDF9XcZhpIRVj4lil+iXmEzKwyKEx0MPXvxrCz1MX/HWveNqUptoHwn3Pxx4qqOdRA7daPvScfYuGb5ki/W4qL14vRzUmC2W+Y4j8HW85TVVafSscPAV1xJjMPsbdyMcnbFg7GEmyMV7UFS/w6w9ZIgqDISwCAqd3tkJ5XiKQs1TrsZ2eKOb0dsS5OdbtgUZkSF++rr9+cQlWdqPq+NmkrL3wzzRJj+8sx/LNM5D9Wtrh9zdUXUvCDX3ecuZeD2LvZmOTqCAe5DBuT0gAAS3q6qfYv/4gHAbiYrd6u3X1cjMIypdr7G5LSMMO9E8L7vIB1l67B2cQQC7y64KuLqc24ZE1L9LAE4vSKnKp/8yEkidkoMxGjtL1hHd9krHVoVCdLSUkJXFxcEBkZicmTJzdVmRpk+Y4cyMQirJ9uATMjHZxMKsLg+ZkoeFyRcB0s9aCs1OMbe6kIby65g8/Hm2Px2+ZIySxB4JI7OJVccXZqx7GHUBjdR+hbZrAx18OF68UY9nEm0u+qek/sLPUwvK+q8v+1Qf3Wkf7Bt3AsQdWj72Knj6UTzGFupIu0OyX44r/ZWLO7eS71rWr5/3Ihk4iwfqZCFavEIgyed1s9VlZ6amfXYy8V4c3P7+LzCWZYPN4MKRklCPz8Lk4lVcRq6t9VHQzHVqs/3nT88nv47mDLGKSu3I70W1BIJAh9wRU2Miku5OZhWFQ00h+pLsG1kUnhYFBxxkWso4OV3TxgK5PhcVkZLj6Z/reMioPu9jIZzg0bKLwOdu+CYPcuiLpzDwOOHG++hatkxx8PoTB+sv2aPdl+F1Vsvzbmumq3YKTdKcWwRZlY874Fpr1mgowHpZi54T52VzoAjk0swptL7+DzoEr1Zql6vbGz0MV/51nDwlgX93LLcCKpEH0+vCn8bnPTVhwa4s2ld7B0gjm2hljD3EgH1++WYuF3D4QOoKawfEcuZBKduvOllZ7apcmqfHkXn483w+KgJ8v7xR21HLDj2EMojLMQ+pZppXx5W4hzmRLw6CjG2/5GMDXUQeaDUhz9qxCBS+6o/Xb4T3mQikVYM1kBcyMd/JVSDP95mUjNbN7tZ0fCfSgM9BA60B42xmJcuP0IwzZfQnqOapltjPThYFpxguD9F9tBX1cH60d0xvoRnYX3t5y5gwn/dxUAcDO3GIP/fRFrAjoi4YN2uJVXhPDoTCyLalljClS2448CKIx0EDrWXLVe04owLDSjSv2puPIo7U4phoVmYM0kC0wLMEFGVilmbrynVn/am+vh3DcOwuvgkWYIHmmGqITHGDC39oGitWH59lzV/sWsSm3m3BrazKr1pWqbubhKmzn8SZu5poY280ABysoAV3t9BIVZwcJYF1l5ZTidXISXPshs0iey1aQptoHYxEK8+eVtfP62AovHKZ7k0NtqOXTGhntY/LYC66dZwspUFxkPyvCvX3Px2baGX3Xa1HYk3oVCpo9Q346wkUtw4V4Bhu34C+lPrjixkYvhYFxxe7KOCFjavzM6mshQqiSk5DzCvKir+Fd8y9ru66OtvDD1NdVTm44tV39E9vhVd4QTOdq041oGFFIxQru5wMZAggvZ+Rh28ATSC8r3LyVwkMvqmYu6mw8LMfhALNa82BUJI/rj1qNChF9MxbKEK02wBNohvfAA9m8fEV5bLT0LAMgd0RF3vuyrrWK1fW30ST4tkYgaMqJfJba2tjh8+DDc3Nw0X5ghKRqfZ2tCB1Q76aJB17RcEu2jwx0BAKJtu7VcEu2isW8AAESvPud1Y/+TuvGcxwGoFIvBbeeM1tOgg50AAKK50VouifbRMl8AgGjoVS2XRLvoNycAgGggt6F05EkbytsEAEC09Eg9U7ZtNF91Quh53x6AStvEt79ouSTaRRP/DgAQ4dN6pmz7CJ9ouwjNRiRtmffwUmHzPn23OTR6TJYZM2Zg2bJlKC1tOfdEMsYYY4wxxhhjjGlbo8dkOXnyJI4cOYKDBw/Cw8MDhobq983t3v18X3nAGGOMMcYYY4y1KNofxui50ehOFlNTU/zjH/9oirIwxhhjjDHGGGOMtVqN7mTZvHlzU5SDMcYYY4wxxhhjrFVrdCcLY4wxxhhjjDHGWhF+ulCzeapOlp07d2LHjh1IT09HcXGx2mdnz57VSMEYY4wxxhhjjDHGWpNGP13oq6++woQJE2BlZYX4+Hj07t0bCoUCqampGDp0aFOUkTHGGGOMMcYYY6zFa3Qny/r167Fp0yZ8/fXXEIvFCAkJwaFDhzBz5kzk5uY2RRkZY4wxxhhjjDH2tKiF/rVBje5kSU9Ph4+PDwBAJpMhPz8fADBu3Dj897//1WzpGGOMMcYYY4wxxlqJRneytGvXDllZWQAAR0dHnDhxAgBw7do1ELXRrijGGGOMMcYYY4yxejS6k+WVV17B3r17AQATJ07Ehx9+CH9/fwQGBmLEiBEaLyBjjDHGGGOMMcaeAYla5l8b1OinCy1cuBC2trYAgMmTJ8Pc3Bx//vknAgICeOBbxhhjjDHGGGOMPbca3cni5OSEzMxMWFlZAQBGjx6N0aNHIysrC1ZWVigrK9N4IRljjDHGGGOMMcZaukZ3stQ27kpBQQGkUukzF4gxxhhjjDHGGGMaxMOnNpsGd7LMnj0bACASiRAaGgoDAwPhs7KyMpw8eRLe3t4aLyBjjDHGGGOMMcZYa9DgTpb4+HgAqitZzp8/D7FYLHwmFovh5eWFOXPmaL6EjDHGGGOMMcYYY61AgztZjh49CgCYMGECwsPDYWxs3GSFYowxxhhjjDHGmIa00Sf5tESNHpNl8+bNTVEOxhhjjDHGGGOMsVZNR9sFYIwxxhhjjDHGGGsLGn0lC2OMMcYYY4wxxloRfrpQs+ErWRhjjDHGGGOMMcY0QERE3KfFGGOMMcYYY4y1UaIWOu5tW+yN4CtZnigqKkJYWBiKioq0XRSt4jhU4FiocBwqcCxUOA4VOBYqHAcVjkMFjoUKx6ECx0KF41CBY9G8iFrmX1vEV7I8kZeXBxMTE+Tm5j7Xj6fmOFTgWKhwHCpwLFQ4DhU4FiocBxWOQwWOhQrHoQLHQoXjUIFjwdoqvpKFMcYYY4wxxhhjTAO4k4UxxhhjjDHGGGNMA7iThTHGGGOMMcYYY0wDuJPlCYlEgk8++QQSiUTbRdEqjkMFjoUKx6ECx0KF41CBY6HCcVDhOFTgWKhwHCpwLFQ4DhU4Fqyt4oFvGWOMMcYYY4wxxjSAr2RhjDHGGGOMMcYY0wDuZGGMMcYYY4wxxhjTAO5kYYwxxhhjjDHGGNMA7mRhjDXa+PHj8frrr2u7GE0mLS0NIpEI586de6b5dOjQAWvXrtVImZoTEWHSpEkwNzeHSCSCqakpPvjgA20Xi2lQVFQURCIRcnJynmk+mt7G+/fvz9ualjVk29iyZQtMTU2brUzlwsLC4O3t3ey/W5O23g6yZ9NScyxjrHlwJwtjrVRzHIxoqrOBtS779+/Hli1bEBkZiczMTLzwwgvaLlKL0VoPrLjzgjHGms7zlGNb2rK2tPIwBgB62i4AY6xpEBHKysqgp8fVnDVOSkoKbGxs4OPjAwBtahsqLi6GWCzWdjEYY4yx5xa3xayta/NXsuzfvx/9+vWDqakpFAoFXnvtNaSkpAifx8TEwNvbG1KpFD179sSePXuqnbm/dOkShg0bBrlcDmtra4wbNw7379/XwtI8m507d8LDwwMymQwKhQKDBg3Cw4cPAQCbN2+Gm5sbpFIpXF1dsX79euF777zzDjw9PVFUVAQAKCkpQY8ePfDWW29pZTk0TalUYtmyZXBycoJEIoGDgwO++OIL4SqO7du3w8fHB1KpFF27dkVUVJS2i4zx48fj2LFjCA8Ph0gkgkgkwpYtWyASiXDgwAH07NkTEokEx48fBxFh+fLl6NSpE2QyGby8vLBz505hXtnZ2XjrrbdgaWkJmUwGZ2dnbN68GQDQsWNHAEC3bt0gEonQv39/tXJ8+umnsLKygrGxMd5//30UFxcLn/Xv3x/Tp0/H9OnThfr38ccfo/JT49evXw9nZ2dIpVJYW1tj5MiRTRi16mpb9+VSU1MxYMAAGBgYwMvLC7GxsWrf37VrF7p27QqJRIIOHTpg1apVzVr+pjB+/HjMmDED6enpEIlE6NChAwCgtLS0Ra/L2pRvh7Nnz4aFhQX8/f3rzem15cqwsDB89913+Pnnn4V6V54Pbt26hcDAQJiZmUGhUGD48OFIS0tTK8t//vMfYXuxsbHB9OnThc+SkpLQr18/SKVSuLu74/DhwxCJRNizZ88zx6CmfFFetri4OPTs2RMGBgbw8fFBcnKy8L2UlBQMHz4c1tbWkMvl6NWrFw4fPlznb61evRoeHh4wNDSEvb09pk6dioKCArVpoqOj4efnBwMDA5iZmWHIkCHIzs4WPlcqlQgJCYG5uTnatWuHsLCwZ45BfWrLk0SEQYMG4dVXXxW295ycHDg4OGDhwoUAgLKyMkycOBEdO3aETCaDi4sLwsPD1eZffgXUypUrYWNjA4VCgWnTpqGkpESYJjMzE3/7298gk8nQsWNHbNu2rcluFSgqKsLMmTNhZWUFqVSKfv364fTp07VOv2XLFjg4OMDAwAAjRoxAVlaW2uflt/H861//gr29PQwMDDBq1Khqt0rUta8BAHPnzkWXLl1gYGCATp06YdGiRWoxquratWtwcnLClClToFQqGx+IBqhr36my+mJafvvIvn374OXlBalUihdffBHnz59Xm09MTAxefvllyGQy2NvbY+bMmTX+XktWV9va2HXcGjRnjtW2mpY1JSWlwTlw6dKlaN++Pbp06QLg2Y/D6oo9Y1pFbdzOnTtp165ddPnyZYqPj6eAgADy8PCgsrIyysvLI3Nzc/rnP/9JFy9epF9//ZW6dOlCACg+Pp6IiDIyMsjCwoLmz59PiYmJdPbsWfL396cBAwZod8EaKSMjg/T09Gj16tV07do1SkhIoG+++Yby8/Np06ZNZGNjQ7t27aLU1FTatWsXmZub05YtW4iIKD8/nzp16kQffPABERHNnTuXHBwcKCcnR5uLpDEhISFkZmZGW7ZsoatXr9Lx48cpIiKCrl27RgDIzs6Odu7cSZcuXaJ3332XjIyM6P79+1otc05ODvXt25fee+89yszMpMzMTDp8+DABIE9PTzp48CBdvXqV7t+/TwsWLCBXV1fav38/paSk0ObNm0kikVBUVBQREU2bNo28vb3p9OnTdO3aNTp06BD98ssvRER06tQpAkCHDx+mzMxMysrKIiKioKAgksvlFBgYSBcuXKDIyEiytLSkBQsWCGX08/MjuVxOs2bNoqSkJPrxxx/JwMCANm3aREREp0+fJl1dXdq2bRulpaXR2bNnKTw8vFnjWN+6d3V1pcjISEpOTqaRI0eSo6MjlZSUEBHRmTNnSEdHhz777DNKTk6mzZs3k0wmo82bNwvzd3R0pDVr1jTrMj2rnJwc+uyzz8jOzo4yMzPp7t27rWJd1qa87MHBwZSUlEQxMTF15vS6cmV+fj6NHj2aXn31VaHeFRUV0cOHD8nZ2ZneeecdSkhIoEuXLtHYsWPJxcWFioqKiIho/fr1JJVKae3atZScnEynTp0Sto2ysjJycXEhf39/OnfuHB0/fpx69+5NAOinn3565hjUlS9efPFFioqKoosXL9JLL71EPj4+wvfOnTtHGzdupISEBLp8+TItXLiQpFIpXb9+XZim6ja+Zs0a+v333yk1NZWOHDlCLi4uNGXKFOHz+Ph4kkgkNGXKFDp37hxduHCB1q1bR/fu3RPWl7GxMYWFhdHly5fpu+++I5FIRAcPHnzmONSlrjx58+ZNMjMzo7Vr1xIRUWBgIPXs2ZOKi4uJiKi4uJhCQ0Pp1KlTlJqaKtSP//3vf8L8g4KCyNjYmCZPnkyJiYm0d+9etTpERDRo0CDy9vamEydOUFxcHPn5+ZFMJmuSHDJz5kxq3749/frrr3Tx4kUKCgoiMzMzysrKoqNHjxIAys7OJiKiEydOkEgkoqVLl1JycjKFh4eTqakpmZiYCPP75JNPyNDQkF555RWKj4+nY8eOkZOTE40dO1aYpr59DSKixYsXU3R0NF27do1++eUXsra2pmXLlqn9jpeXFxERnT9/nmxsbGjevHkaj0+5uvJBUFAQDR8+XJi2rpgSkRBXNzc3OnjwICUkJNBrr71GHTp0ELalhIQEksvltGbNGrp8+TJFR0dTt27daPz48U22jE2htraVqP513Bo1Z47VtpqWtbCwsEE5UC6X07hx4+jChQt0/vx5jRyH1VSe0tJSbYSGMTVtvpOlqrt37xIAOn/+PG3YsIEUCgU9fvxY+DwiIkKtci9atIgGDx6sNo8bN24QAEpOTm7Ooj+TuLg4AkBpaWnVPrO3t6dt27apvbd48WLq27ev8DomJob09fVp0aJFpKenR8eOHWvyMjeHvLw8kkgkQuNfWfmB9pdffim8V1JSQnZ2di1ih8DPz49mzZolvC7fgduzZ4/wXkFBAUmlUoqJiVH77sSJE2nMmDFERBQQEEATJkyo8TfKY1BeH8oFBQWRubk5PXz4UHhvw4YNJJfLqaysTCifm5sbKZVKYZq5c+eSm5sbERHt2rWLjI2NKS8vr/ELrwENWff//ve/hfcuXrxIACgxMZGIiMaOHUv+/v5q3wsODiZ3d3fhdUvbOWqoNWvWkKOjo/C6pa/Luvj5+ZG3t7fwur6cXleuJKJqB1ZERN9++y25uLioxaeoqIhkMhkdOHCAiIjat29PCxcurHGev/32G+np6VFmZqbw3qFDhzTWyUJUe744fPiw8N6+ffsIgFqbWJW7uzutW7dOeF3fNr5jxw5SKBTC6zFjxpCvr2+d5ezXr5/ae7169aK5c+fW+p1n1ZA8uWPHDpJIJDR//nwyMDCot/2fOnUq/eMf/xBeBwUFkaOjo9rO/6hRoygwMJCIiBITEwkAnT59Wvj8ypUrBEDjOaSgoID09fVp69atwnvFxcXUvn17Wr58ebVOljFjxtCrr76qNo/AwMBqnSy6urp048YN4b3ffvuNdHR0hO26IfsaVS1fvpx69Oih9jteXl4UExND5ubmtGLFikYvf2PUlQ8q54L6YkpUUee2b98uTJOVlUUymUw4GB03bhxNmjRJ7XeOHz9OOjo6ddbLlqSutrUmVddxa6WtHKsNVZe1JjXlQGtra+HEAxFp7DisIeVhrLm1+duFUlJSMHbsWHTq1AnGxsbC7Q/p6elITk6Gp6cnpFKpMH3v3r3Vvh8XF4ejR49CLpcLf66ursK8WwsvLy8MHDgQHh4eGDVqFCIiIpCdnY179+7hxo0bmDhxotoyfv7552rL17dvX8yZMweLFy/GRx99hJdfflmLS6M5iYmJKCoqwsCBA2udpm/fvsL/enp66NmzJxITE5ujeE+lZ8+ewv+XLl1CYWEh/P391dbv999/L6zfKVOmYPv27fD29kZISAhiYmIa9DteXl4wMDAQXvft2xcFBQW4ceOG8F6fPn0gEonUprly5QrKysrg7+8PR0dHdOrUCePGjcPWrVvx6NGjZ138BmvIuvf09BT+t7GxAQDcvXtX+L6vr6/a9L6+vsLytTUteV3Wp3KdqC+n15Yr6xIXF4erV6/CyMhImKe5uTkKCwuRkpKCu3fvIiMjo9ZtLTk5Gfb29mjXrp3wXtW2qKnUtY0/fPgQISEhcHd3h6mpKeRyOZKSkpCenl7r/I4ePQp/f3/Y2trCyMgIb7/9NrKysoTbHc6dO1dnnatapvJylZepKTQkT44aNQpvvPEGli5dilWrVgmXupfbuHEjevbsCUtLS8jlckRERFSLU9euXaGrq1vjciUnJ0NPTw/du3cXPndycoKZmZnGlzclJQUlJSVq+UtfXx+9e/eusW1LTExUawcBVHsNAA4ODrCzs1ObRqlUIjk5ucH7Gjt37kS/fv3Qrl07yOVyLFq0qFoc09PTMWjQIHz88ceYM2fOU8ehIRqaDxoT08qxMzc3h4uLizBNXFwctmzZohajIUOGQKlU4tq1a020lJpVX9vakHXclmg6x7ZUDcmBHh4eauOwPE/HYez503ZGM6xFQEAA7O3tERERgfbt20OpVOKFF15AcXExiEjtoAGA2hgDgOq+0oCAACxbtqzavMuTZWugq6uLQ4cOISYmBgcPHsS6deuwcOFC7N27FwAQERGBF198sdp3yimVSkRHR0NXVxdXrlxp1rI3JZlM9lTfq7rdtCSGhobC/+X3qO/btw+2trZq00kkEgDA0KFDcf36dezbtw+HDx/GwIEDMW3aNKxcufKpfr+hsTEyMsLZs2cRFRWFgwcPIjQ0FGFhYTh9+nSzPBq0IeteX19f+L98ucpj2pD88bzQ9rqsT9U6UVdOry1Xnjx5Uuikr0qpVKJHjx7YunVrtc8sLS2ho1P3+YyatqXmUtc2HhwcjAMHDmDlypVwcnKCTCbDyJEj1cZequz69esYNmwYJk+ejMWLF8Pc3Bx//vknJk6cKIy50Nh6V16uphpvA2hYnnz06BHi4uJqbAN37NiBDz/8EKtWrULfvn1hZGSEFStW4OTJk2rT1bVcteWOpsgp5fOsKX/VtB0+bRnK51V5Oeva1zhx4gTefPNNfPrppxgyZAhMTEywffv2amNdWVpaon379ti+fTsmTpwIY2PjpypfQ9SVDyprbEyrqlz33n//fcycObPaNA4ODk+7GM2qrjre0HXclmgyx7ZUDc2BldtioGH7UW3lOIw9f9r0lSxZWVlITEzExx9/jIEDB8LNzU3tDISrqysSEhKEAV0B4MyZM2rz6N69Oy5evIgOHTrAyclJ7a9qsmjpRCIRfH198emnnyI+Ph5isRjR0dGwtbVFampqteWrfECxYsUKJCYm4tixYzhw4IAwMGpr5+zsDJlMhiNHjtQ6zYkTJ4T/S0tLERcXJ/Sia5NYLK73igl3d3dIJBKkp6dXW7/29vbCdJaWlhg/fjx+/PFHrF27Fps2bRJ+A0CNv/PXX3/h8ePHwusTJ05ALperncmsHLvy187OzsJOtZ6eHgYNGoTly5cjISEBaWlp+P333xsZiafTkHVfF3d3d/z5559q78XExKBLly5qHZRtRUtel43RkJxeU6786aefANRc77p3744rV67Aysqq2jxNTExgZGSEDh061Lqtubq6Ij09HXfu3BHeq2sQ0qfRkHxR1fHjxzF+/HiMGDECHh4eaNeuXZ0DCp45cwalpaVYtWoV+vTpgy5duiAjI0NtGk9Pz6euc02lIXnyo48+go6ODn777Td89dVXatv28ePH4ePjg6lTp6Jbt25wcnJq9BlWV1dXlJaWIj4+Xnjv6tWr1QaO1QQnJyeIxWK1/FVSUoIzZ87Azc2t2vTu7u411v+q0tPT1dZ3bGwsdHR00KVLF1hbW9e7rxEdHQ1HR0csXLgQPXv2hLOzM65fv17td2QyGSIjIyGVSjFkyBDk5+c/dSwaoq58UK4xMa0cu+zsbFy+fFnYpyjPT1VjVD7/1qCutrWh67g1ao4c21JUXdanzYGaOg57mtgz1tTa9JUs5U952LRpE2xsbJCeno558+YJn48dOxYLFy7EpEmTMG/ePKSnpwtn78t7VqdNm4aIiAiMGTMGwcHBsLCwwNWrV7F9+3ZERES0moOpkydP4siRIxg8eDCsrKxw8uRJ3Lt3D25ubggLC8PMmTNhbGyMoUOHoqioCGfOnEF2djZmz56Nc+fOITQ0FDt37oSvry/Cw8Mxa9Ys+Pn5oVOnTtpetGcilUoxd+5chISEQCwWw9fXF/fu3cPFixeFS12/+eYbODs7w83NDWvWrEF2djbeeecdLZcc6NChA06ePIm0tDTI5fIaz/QaGRlhzpw5+PDDD6FUKtGvXz/k5eUhJiYGcrkcQUFBCA0NRY8ePdC1a1cUFRUhMjJS2Cm0srKCTCbD/v37YWdnB6lUChMTEwCqx+9NnDgRH3/8Ma5fv45PPvkE06dPVztrf+PGDcyePRvvv/8+zp49i3Xr1glnrCIjI5GamoqXX34ZZmZm+PXXX6FUKuHi4tIM0WvYuq/LRx99hF69emHx4sUIDAxEbGwsvv7662pPy2grWvK6bIz6cvqZM2dqzZWAqt4dOHAAycnJUCgUMDExwVtvvYUVK1Zg+PDh+Oyzz2BnZ4f09HTs3r0bwcHBsLOzQ1hYGCZPngwrKysMHToU+fn5iI6OxowZM+Dv74/OnTsjKCgIy5cvR35+vvDkGk1d4dKQfFGVk5MTdu/ejYCAAIhEIixatKjO73Xu3BmlpaVYt24dAgICEB0djY0bN6pNM3/+fHh4eGDq1KmYPHkyxGIxjh49ilGjRsHCwuKZl/Np1JcnLSws8J///AexsbHo3r075s2bh6CgICQkJMDMzAxOTk74/vvvceDAAXTs2BE//PADTp8+XeuVTzVxdXXFoEGDMGnSJGzYsAH6+vr46KOPIJPJNH6Vk6GhIaZMmYLg4GCYm5vDwcEBy5cvx6NHjzBx4kT89ddfatPPnDkTPj4+WL58OV5//XUcPHgQ+/fvrzZfqVSKoKAgrFy5Enl5eZg5cyZGjx4t3AZX376Gk5MT0tPTsX37dvTq1Qv79u2r1plReRn27duHoUOHYujQodi/fz/kcrlG4wTUve+UkJCgVp66YlrZZ599BoVCAWtrayxcuBAWFhZ4/fXXAaievNOnTx9MmzYN7733HgwNDZGYmIhDhw5h3bp1Gl++plBX29qYddzaNEeObSmqLuvT5kBNHYdVLY+5uXm9V5Ay1uS0MRBMczp06BC5ubmRRCIhT09PioqKUhtMMDo6mjw9PUksFlOPHj1o27ZtBICSkpKEeVy+fJlGjBhBpqamJJPJyNXVlT744AO1QQ5bukuXLtGQIUPI0tKSJBIJdenSRW1gra1bt5K3tzeJxWIyMzOjl19+mXbv3k2PHz8md3f3agOxjRgxgnx8fNrECN5lZWX0+eefk6OjI+nr65ODgwMtWbJEGPx027Zt9OKLL5JYLCY3Nzc6cuSItotMRETJycnUp08fkslkBIA2b96sNlhhOaVSSeHh4eTi4kL6+vpkaWlJQ4YMEQYvXrx4Mbm5uZFMJiNzc3MaPnw4paamCt+PiIgge3t70tHRIT8/PyKqGPAvNDSUFAoFyeVyevfdd6mwsFD4np+fH02dOpUmT55MxsbGZGZmRvPmzRPqzfHjx8nPz4/MzMxIJpORp6en2kj0zaG+dV95wN/s7GwCQEePHhXe27lzJ7m7uwvfrToIY0scsK4hahr4tqWvy9rUNCBeXTm9vlx59+5d8vf3J7lcrrY9ZGZm0ttvv00WFhYkkUioU6dO9N5771Fubq7w3Y0bNwr10MbGhmbMmCF8lpiYSL6+viQWi8nV1ZX27t1LAGj//v0aiUND8kV8fDwBoGvXrhGRagDoAQMGkEwmI3t7e/r666+rxbPqNr569WqysbEhmUxGQ4YMoe+//77a70RFRZGPjw9JJBIyNTWlIUOGCJ/XtL6GDx9OQUFBGolDbWrLk1FRUWRtbU1LliwRpi0pKaHevXvT6NGjiYiosLCQxo8fTyYmJmRqakpTpkyhefPmCU/BIap5wORZs2YJOZVI9RSNoUOHkkQiIUdHR9q2bRtZWVnRxo0bNb68jx8/phkzZgjbq6+vL506dYqIqNrAt0SqwZ3t7OxIJpNRQEAArVy5strAt15eXrR+/Xpq3749SaVSeuONN+jBgwdqv1vbvka54OBgoU0JDAykNWvW1Pg75fLz88nHx4deeuklKigo0GiMiOred6q6TuuKKVFFXPfu3Utdu3YlsVhMvXr1onPnzqn95qlTp4QcY2hoSJ6envTFF19ofNmaUm1tK1H967i1aq4c2xJUXdakpKSnyoFEmjkOq1qe8vgypk0ioud0EIFabN26FRMmTEBubu5Tj9fB2oa0tDR07NgR8fHx8Pb21nZxWp3+/fvD29sba9eu1XZRGGt1oqOj0a9fP1y9ehWdO3fWdnGYFty8eRP29vbCWFktWVhYGPbs2YNz585puygtVlRUFAYMGIDs7OwWMVYVYy0RH4extqJN3y7UEN9//z06deoEW1tb/PXXX5g7dy5Gjx7NFZsxxliz+emnnyCXy+Hs7IyrV69i1qxZ8PX15Q6W58jvv/+OgoICeHh4IDMzEyEhIejQoUObeZofY4xVxcdhrK167jtZbt++jdDQUNy+fRs2NjYYNWoUvvjiC20XizHG2HMkPz8fISEhuHHjBiwsLDBo0KA2/cQNVl1JSQkWLFiA1NRUGBkZwcfHB1u3bq32VCLGGGsr+DiMtVV8uxBjjDHGGGOMMcaYBvDQy4wxxhhjjDHGGGMawJ0sjDHGGGOMMcYYYxrAnSyMMcYYY4wxxhhjGsCdLIwxxhhjjDHGGGMawJ0sjDHGGGOMMcYYYxrAnSyMMcYYY4wxxhhjGsCdLIwxxhhjjDHGGGMawJ0sjDHGGGOMMcYYYxrAnSyMMcYYY4wxxhhjGvD/CxnVeIqAF5I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BFkAAAMzCAYAAAB9Vc2MAAAAOXRFWHRTb2Z0d2FyZQBNYXRwbG90bGliIHZlcnNpb24zLjcuMiwgaHR0cHM6Ly9tYXRwbG90bGliLm9yZy8pXeV/AAAACXBIWXMAAA9hAAAPYQGoP6dpAAEAAElEQVR4nOzdd3gUxRvA8e8ll1x67wkJCU0QCF1BREWDigVBf4BYEFEEBEVQBJQmVVSqAhZERBGwUFRKEGlCQEOVEFoSSEgjvV7KJff74yDHJZcA4cIFfD/Ps4+ymd3MbmbenZ2d2VVotVotQgghhBBCCCGEEOKGWJg7A0IIIYQQQgghhBC3A+lkEUIIIYQQQgghhDAB6WQRQgghhBBCCCGEMAHpZBFCCCGEEEIIIYQwAelkEUIIIYQQQgghhDAB6WQRQgghhBBCCCGEMAHpZBFCCCGEEEIIIYQwAelkEUIIIYQQQgghhDAB6WQRQgghhBBCCCGEMAHpZBFCCCGEEEIIIYQwAelkEUIIIYQQQgghRL23e/dunnjiCfz8/FAoFKxfv/6q2+zatYv27dtjY2NDSEgIS5curdM8SieLEEIIIYQQQggh6r2CggJCQ0P59NNPryl9XFwcPXv25N577+Xw4cNMmDCBN954g59//rnO8qjQarXaOtu7EEIIIYQQQgghhIkpFArWrVvHU089VW2ad999l40bNxIdHV2xbujQoRw9epSIiIg6yZeMZBFCCCGEEEIIIcRNV1xcTG5ursFSXFxssv1HRETQo0cPg3UPP/wwkZGRlJaWmuz3XElZJ3sVQgghhBBCCCFEvaBgqrmzYNTkWVqmTjXM2+TJk5kyZYpJ9p+SkoK3t7fBOm9vbzQaDenp6fj6+prk91ypXnWy1Nc//M2iZTIAik5JZs6J+Wn/9gNA8UiMmXNiXtotjQBQjPvLzDkxL+3srgAoRv5t5pyYn3ZRJwAUA4+aOSfmpV0RCoCi51kz58T8tJsaA6BQmDkjZnZ58rOi/3HzZqQe0K5uCYBixD9mzol5aT/tCICiW7yZc2Je2t2BACgm7jZzTsxPO60bAIqno6+S8vam/bk5AIqH/9vtbADt1kbmzsJ/3vjx4xk9erTBOpVKZdLfoajUSLr8xpTK602lXnWyCCGEEEIIIYQQ4r9BpVKZvFPlSj4+PqSkpBisu3jxIkqlEnd39zr5ndLJIoQQQgghhBBC3M7q6+du6ngkbufOnfn1118N1oWHh9OhQwesrKzq5HfKi2+FEEIIIYQQQghR7+Xn53PkyBGOHDkC6D7RfOTIEeLjdVNDx48fz4svvliRfujQoZw/f57Ro0cTHR3N119/zbJly3j77bfrLI8ykkUIIYQQQgghhBD1XmRkJA888EDFvy+/z2XgwIF88803JCcnV3S4AAQHB7Np0ybeeustPvvsM/z8/Fi4cCFPP/10neVROlmEEEIIIYQQQojbmbaeviH/OrN1//33V7y41phvvvmmyrr77ruPQ4cOXWfGak+mCwkhhBBCCCGEEEKYgHSyCCGEEEIIIYQQQpiATBcSQgghhBBCCCFuZ/X160K3IRnJIoQQQgghhBBCCGEC0skihBBCCCGEEEIIYQIyXUgIIYQQQgghhLid1devC92GZCSLEEIIIYQQQgghhAlIJ4sQQgghhBBCCCGECch0ISGEEEIIIYQQ4nYmXxe6aWQkixBCCCGEEEIIIYQJ3FAny9mzZ9m6dStqtRoArVa6x4QQQgghhBBCCPHfVKtOloyMDB566CGaNm1Kz549SU5OBuCVV15hzJgxJs2gEEIIIYQQQgghboBWUT+X21CtOlneeustlEol8fHx2NnZVazv168fW7ZsMVnmhBBCCCGEEEIIIW4VtXrxbXh4OFu3biUgIMBgfZMmTTh//rxJMiaEEEIIIYQQQghxK6lVJ0tBQYHBCJbL0tPTUalUN5wpIYQQQgghhBBCmIi8PvWmqdV0oW7duvHtt99W/FuhUFBeXs5HH33EAw88YLLM3Qy2/1zEb+hOQrquo2mzVdj/kWDuLJnE5FcdSfzdm8LdvuxY4k6LkKv3p/V5wIao1Z4U/eVL1GpPnrrfxuDnDnYK5r3lxLkNXhTu9mXvVx50aG5VZT93NFSy4WM3sv/0IXeHDxHLPGjgbWmyYzNm2ONOxH4TiHpjMJGLAuh6p02N6bu1siFyUQDqjcHELA/ktZ5OVdL0uceeqM8bULQxhKjPG/BUF3uDn9/b0oaNU3xI/D4I7ZZG9OpcteNx8vOuRH/ZgPz1wWT+2JBts3zp1Mz8HZHD7vYhdmwH1NO6EDmiDV0bVj3+y3rf6U744Du5+P5d5Ey5m33DWtOjiUuVdM42lnzaK4SkCZ1QT+vCidHteLSZax0ehekNu9eL2CmhqOd2IPKdO+nayKHatL1DXQl/vRkXZ7YlZ0579o1uQY87nG9ibk1nWHd3Yj++A/WXrYic2oSuTe2rTevjrOT7oYGcnN2MsuWtmTfAr0qa3u2d+WdKE7IWtyT/i5Yc/qApz3epf2Vh2GNOxH4dhHp9CJELriFutLQhckEA6vUhxCwLqhI3WgRa89N7PsQtD0K7qTFv9qq5PIzr64p2U2PmDfG44WOpK5MnQ2IiFBbCjh3QokXN6Xv3hn/+gawsyM+Hw4fh+ecN01hawrRpEBur229MDEycCIp6MC17WJgbsQubov62BZEzG9H1jqpx/UrdmtsRObMR6m9bELOgKa89ZFjOlZYwsY8nZxfo9nnkw0Y8HGoYV4aGuXH0w8bkfN2cnK+bs++DEB5pU33sqU+G3etJ7JTWqOe1J3Jsi6vHzBFNuTirDTkftWPfmOb0aF79tae+mzzImcRf/CjcFsCOBV60aFi1PVRZn/tsifrWl6I/GhD1rS9P3WtbZZ/a3YEGS/I6/7o6hBs2rJMvsaM7oZ7UlcihbekaVENbooU74QNbcXHc3eS814V9r7ahR+NK9cVCwcT7Azn7VkfUk7py5PV2PNy4Hl47HnYldnEj1D80I3JOQ7o2t60xfbcWdkTOaYj6h2bELG7Eaz1cqqRxtrPg01e8SfqqCeofmnFiQQiPttNfi+9tYcvG8QEkftkY7c/N6dXJPDFi8vOuJK4KonBjMDvm+NEi6BrKfVd7or5oQNGvIUR9UbU9DZfa8SsCUf8aTOSnAXRtqb8eKy1h9mA3ji0NIH9DMImrgljxjhe+bob3FiG+Sn6Z5M3FNQ3J+SWYNe954+VSt/cfQlSnVp0sH330EZ9//jmPPvooJSUljB07lpYtW7J7924+/PBDU+exTikKNRQ3c+XipA7mzorJjH3RgdHP2jPioxw6vpRGSkY52xa542BXfQv27lZWrJnhysrNakKfS2PlZjVrZ7rS6U598PzqPRfC7lLxwpRsWg24SPiBYv74zB0/T30xCvG35K8vPTh5XsP9Q9MJfS6NaV/nUVRSd12nfbvZM/81D2aszqLt6xfYc1zN5um+NPA03rHU0FvJpmm+7Dmupu3rF5i5JouFwzzoc48+6N/dXMWaCd6s/DOP0OEJrPwzj7UTvA06SOxtLDgaV8KIxenV5u30hVJGLE6n1dAEur6dyLlUDeEzffFwNt/X0/u29mD+4yHM2JFA24WH2XMuh82D7qSBs/HOn27BTmw7k03Pb6Jov+gIO2Jz+HVgC9r46c+XlaWCbYNb0tDVhme+j6bZJwd59eezJOaW3KzDumF927kxv08gM7Ym0fbD4+yJyWPzsGY0cLU2mr5bI0e2ncyh59LTtP/oODvO5PLra01oE1DzTVl907eTC/Of82PGrxdpO+k0e04VsHlMMA3cjDecVFYK0vI0zPj1IkcTioymySzQMOPXVDpPO0Pr90+zfE8my19pQI+WjnV5KNelbzcH5g/xZMaaLNqOTGBPVBGbP/CrOW584MeeqCLajkxg5tosFr7maRA37FQKYpNLGbc8g+RMTY2/v0MTFUMeceJobLFJj8uUxo6F0aNhxAjo2BFSUmDbNnCooW2fmQkzZkDnztC6NSxfrlt69NCnefddGDpUt9/mzXW/5513YOTIuj+mmvTt7MT8gT7MWJdG23Ex7DlZwOZxQTRwN14XGnpasendhuw5WUDbcTHMXJ/Gwpd86dNJf6M5vZ83rz3kxsjlSbR4+wxL/8hi3ZhA2jTU30BcyChl3A8pdHgvhg7vxfBnVD4b3g6kRYD5O+Rr0redG/OfvhQzZ0fpYubwptXHzMYObDuZS88lZ2g/J4odp2/NmAkwdoAjo/s6MmJ+Fh2HpJKSWca2uZ442NbQzrrTmjWTPVi5tYDQl5NZubWAtVM96NTc8Hwdjy3B56kLFUurl5Lr+nBqpW9LT+Y/2ogZu+Jpu+Qge87nsPmFVtW3JYKc2RaTRc+Vx2m/5BA74rL59bk7aeOrj6HTH2rIax19GfnbWVosimTp38msG9DCII259e3iyPxB3sz4OYO2b8exJ1rN5vcCaeBRzbXDy4pN7zVgT7Satm/HMfPnDBa+7EOfu/XXQyslbJscSEMva5756ALN3ojh1SXJJGboryP2KguOnitmxFepdX6M1Rnb14XRfVwY8Vk6HUcmkpKlYdssv5rL/eX29PZL7enteax9z7A93fc+e+YP9WDGD1m0HV61HW+nsqBdYxXTVmXR7vUL9Pkghab+Vmyc6lOxDzuVgvCZfmi10P3dJO4ZnYi1UsGvH/jUiw588d+j0Nbyu8spKSksWbKEgwcPUl5eTrt27Xj99dfx9fWtfWaYWuttTaFps1UkfnYvBQ81MMvv1zIZAEWnpBvaT9Imb+avLmDOt/kAWFtB6hYf3v00ly/WFRrdZvUMV5zsFfQclVmxbvMCN7JyyxkwMRsbFeTt8KXXO5ls2qu/KTj8nSe//VXExKV5APww3ZVSjZYXp2Tf0DFo/9Y9HVc8EnPVtPvn+3PobDHDP9V3dpz4ogHrIwqYsDyzSvrZL7vx5N32tBiiH7W0ZKQHoSEquryVCMDq8d442VnQc6K+cbN5ui9Z+WUMmH2xan63NOKpqclsiDB+fi9ztFOQ+0sID45L4s8j6qsem3ZLIwAU4/66atprtX94KIeS8hm+Xn9uT4xux/qoDCZsvbZ3Kh1/qy1rjqUzbbvuHL52lw/vdPPnjk8OoSk3fYeadnZXABQj/zb5vi/bP6YFhxIKGL5Wfw5OvNeK9ceymPDrhWvax/EJLVlzKJNpW26sDtdEu6gTAIqBR02yv/2TGnPovJrhKxIr1p2Y1Yz1h3KY8GNKjdvuGNeII/Fq3lp19eM9OLUJvx/NY9IvNe/zWmlXhAKg6Hm2VtvvnxegixufpVWsO7E0kPX7C5jwTUaV9LMHufPkXfa0GBpfsW7JCE9Cg1V0GVO1fMQtD2L++mwWbMip8jN7GwWHFjVg+GdpvN/fjSOxxbz1RfWdtVej3dQYMP1IkKQkmD8f5szR/dvaGlJTdZ0kX3xx7fs5eBB+/x0mTdL9+9dfdft55RV9mp9+0o1qefHF2uf3cmtG0f94rbbfPz2EQ3Fqhi/Tx/0TnzRm/T95TFhd9cZm9gBvnmzvSIsx+jK4ZLAfoUE2dJkUC0Di4mbMWJ/G4nD9tWjdmEDyi8p54bPq40rGV3fwzvepfL0jq1bHol3dEgDFiH9qtf212P92cw4lFDJ8zRUx8/2WrD+WzYSN1xgz32vJmoN1FzO1n3YEQNEt/iopr0/SOn/m/5jLnFW6to+1FaSuD+Ddz7P5YmO+0W1WT3HXtSvG6mPO5o88ycorZ8AHupgzeZAzT3W1pe1g08TJy7S7AwFQTNxtsn3uH9KGQ8n5DP9VX/5PvNGB9dHpTNh27pr2cXxke9b8m8a0nbq/T+I7dzFjVzyL/9bXwXUDWpBfUsYLP50ySb6107oBoHg6ulbb75/VkENxRQz/Qv83OrEghPV/5zHh+7Qq6Wc/78mTHR1p8WZsxbolQ3wIbaiiywRd3Xmthwvv9HLnjjdi0JRdwzH83JynPkxgw9/Gy9q10P7cHADFw1dvZ1+WtCqI+etzmLM2G7hU7lc35N1lmXyxKdfoNqsnXGpPv39Fe3qGL1l5+vb0/gWX2vGLrmjHf9mA9fuMt+MBOjRV8c+iAAKfP09CmoawdrZsnu6L6zNx5BXqLgYuDhZk/RzMQ+OS2H64+ja3dmujaz4HtzpF0QxzZ8Eorc175s6CydX6cbqPjw9Tp07lt99+Y9OmTUyfPv2GOliEaQT7WeLrYUn4fv0T5pJS2HWomC6tjT9dAujcyorwA4ZPVLfu12+jtFSgVCqqjEhRF2vpGqpLo1DAY/eoOB2vYctCN1K3eLP/aw963VfzEPwbYaWE9k1UhB8yDJ7hhwrp0tz47+3c3IbwQ4adIVsPqunQRIXS8nIalZE01e/zWvM65FEnsvPLzPb02spSQXt/B8LPZBusDz+TTZcahvleSaEAR5UlmYX6JyxPNncjIj6Pz3o1IuW9Tvw7qi3j7w/A4hZ5emBlqaB9A3vCTxo2EsJP5tAl+NqG5Bo7L/WdlaWC9g3tCD+eZ7A+/HgeXRqb7slh9xYONPNVsftU7RuEpmSlhPaNq9bx8MNXiRuHq8aEK+PGtfpsuCe//13I9mvoaDWX4GDw9YXwcP26khLYtQu6dLn2/XTvDs2awe4r7u3++gsefBCaNNH9u3Vr6NoVNm0yTd5rw8pSQftgW8KPGZbR8GP5dGlqfKRF5yZ2VdJvPZZHhxDbijKhslJQVFrpullSXu00JAsF9OvsjL3KgojTNXfam1NFzIw27EQMj86lS/C1xQ5dzLS4pWImQLCvJb7uloT/U6mddbSILi1raGfdqTLYBmDr30V0aWk48qNJgJLEX/yIXePHD5PdCfatf9MdrCwVtPdzJPysYSdg+NksujS4jraEtSWZav3fX6W0oEhTqb6UltM1sH5MxbVSQvtGNoQfKTBYH360gC7NjE8Z6tzMjvCjhum3HimgQyN9nHiyoyMRp9R89qoPKcua8O+8YMb3ccfCfIOeqwj2UeLrriT8oD4ulZTCrn+L6NKi+rZx5+Yqg20AtkYWVmxT0Y4/WKkdf7Cwxv0621tQXq4lu0DXK6WyUqAFiq+It0UlWsrKtFedCixEXajVi2+PHTtmdL1CocDGxobAwEB5Aa6Z+LjrInJqZrnB+tTMcoJquFD7uFsa3cbHXbdNfqGWfcdKmPiyI9FxWaRmlvNsD1vuutOKMwm6AOflZoGjvQXjBjrw/tI83l2UyyOdbfjlQ1ceGJbB7sOmnzri4WSJ0lJBapZhIy01qwwfN+PH6+NqSWpWWaX0GqyUCjycLUnJLMPHVWkkjW799Xqskx2rx3tjp1KQnFlG2IRkMnLLr75hHfCws9KdrzzDv0VqXgk+TV2uaR9j7vXH3sqStcf0TxxC3Gzo7mrD90cu0vObKJq42/JZr0YoLRUVo13qMw975aXzUmqwPjWvFB+nq883BhjT3Qd7lSVrDxl/6lIfeTheqj85lepPjgYf51pdHio42VqQOL8FKqUFZeVahn+byB9R9aOTpSJuZBur49cRN7LLdHHDyZKUrGt4/Aj06+ZAu8YqOr55bU/6zcXn0ijs1EoDOFJTISio5m2dnHTvcVGpoKwMhg+HP/7Q//zDD8HZGU6e1P3c0hLeew9WrzbtMVyPijJRpS6U4eNivC74uChJzalUJnIuXUsclaRka9h6LJ/RPd3ZHV1ATGoJD7a0p1cHJywr3Ty1bKAiYloINlYW5BeV0/uTeKIT6+9UMg+HyzGz0vnKK8XH6dpusm/FmAlUtIuMtrN8amhnuRlrexi2VQ6cKObFmSWcTtDg7WrB+y86s2+xD3cOTCbTTO0GYyraEvmVrpn5Jfg4Xts7VMZ0CcDe2pK1x/WjP7aezWL0Pf7sPpdNTFYRD4a40OsOdyzryRMbD0el8TiRrcHHxXjnoo+LJanZVa+xV8aJEG8rure04/s9ufSckUATX2s+e9Vb14b6sfajHE3pcjk1VoaDvKpvL/i4Kqtea7P17Wn99bjyOa3+eqyyUjD7ZTdW7civGLWy/2QRBUXlfDjYnQnLM1EAH77ijqWlosq7W4S4GWrVim7Tpg2KS+OSL882UlwxTtnKyop+/frx+eefY2NTtfewuLiY4mLDxoNKpQLpl7luAx625fPx+h7+x97SNVYqTwJTKKquq6zKNpXWvTA5i68nupC0yQeNRsuhU6Ws2qqmXTPdTejla+CG3UXM/0HXa3/0TD5dWlsztI9dnXSyVOS90r+vdrxV018uz1fZZy1ey73jqJo2wxPwcLbk1UedWDvBm7veTCQt59puyurC9Z6vy/qHejDloUB6fXuCtAJ948pCoeBiQQlDfjlLuRYOJRbg52TNO90CbolOlsuM1oFr2K5/ezemPOpPry/PkJZ/az2VhdrFi6vJKyqnzcTTONhY8GALR+Y+60dsWjG7ThZcfeOb5HqP21i9Mba+OgEeSha85kGP95MMnrbVBwMGwOef6//92GO6/9ambOTlQZs2une3PPggzJ2re8ntrl26n/frp3sZ7oABEBWlSzt/vm560hXv1DeLq10Hq6Y3/KECw2vJm98k8+UQf07ObYJWCzGpJSzfmcWg+w1vRE8lldDm3Rhc7C14upMzK4YHcN/UuHrd0QJVr4nXfC1p78aUnn70+uJsvY+ZA8Ls+HyMW8W/H3tX1ylQm2O/Wn3ackA/0uU4EBGVRswPfgx8xJ55aw1HHNYHtf77t/JkSvcgen0fZdCWePP3GL58qgkn3+yoqy9ZapYfTmVQW29TZ/2GGP07Xk/6y+svbWWhgIs5ZQxZmkx5ORyKLcLPTck7vdzN1sky4AEHPn/Ts+Lfj12aPm+8bVwz420rbc1pqtmv0lI3BclCoWD4p/oOuvSccv43PZUlIz15o5cz5Vr4YUc+B88UU1Z/+ifNr341PW5rtepkWbduHe+++y7vvPMOnTp1QqvV8s8///DJJ58wefJkNBoN48aN4/333+fjjz+usv2sWbOYOtXw/SuTJ0+GKfWjp/pWsnFPEQei9J0XKmvdOfRxtyAlQx9VvFwtqjx1uVJKRlnFKJiKbdwsSM3UdwTEJpZx/9AM7GwUONkrSMkoZ/UMV+KSdGnSs8sp1Wg5EWfYYIo+V0rX0LrpQUvPLUNTpr3UI65vjHq5VH1idFmKkafVXi6WlGq0ZOSWXUqjMZqmun3WpLBYS0yyhphkDQdOpnF6WQMGP+LI7DXZ172vG5VeWKo7X46GQ5q9HKyrPJGqrG9rD5Y93YT/fX+S7WcNh4gn55VQWqblytexRF9U4+tkjZWlgtKy+h3V0ws0uvNSadSKl6MVqblXOS/t3Fg2IJj/fX2W7aeMz0mur9LzLtWfSk/qvZyUpObe2I2PVgsxF3Wx6Wh8Ec39VIx/3JtdJ2OvsmXd08cNI3U8+zrihrNh3Lia9k1UeLsqObhQ/94vpaWCbi1tGPGEM6peMZSbqTG4cSMcOKD/9+XBqD4+uhfeXublVXV0S2Vare6LQQBHj+pebjt+vL6T5aOPYPZsWLNG9+/jx3WjY8aPN18nS0WZqFwXnC2rPLW+LCVbYzR9qUZLxqWOg/S8Mnp/Eo/KSoG7gyVJWRpmD/Am7qLhQ4fSMi0xqbp1B2OL6NjIljcfdWfoV3X3fqcbkZ5/KWY6VoqZDlZVRgRW1redG8uea8j/lsXcEjFz419qDpzQVwKV1aV2lptl1XZWDW2ElMyqI2yv1q4oLNLyb2wJTQJubGShqVW0JRwqtSXsrUnNr/mBWt+Wnix7qin/WxPN9tjsKvvtveoEKqUCd1srkvJKmN0jmLhs4y9Zv9nS8zTVxAlllZEYl6VkVx0F7eWs1MWJPN3fPjlLQ2kZBvE/+kIxvq5KrJRQaoZ+yI37CzhwSn/eK8q9q27E92VXK8NXa09X2453rrpfpSWsfc+bYB8l3ccmVYxiuWzbITWNB8Xj7mSBpgxyCspJ/iGIuJT63ZErbk+1mu03Y8YMFixYwODBg2nVqhWtW7dm8ODBzJs3j08++YTnnnuORYsWsW7dOqPbjx8/npycHINl/PjxN3Qg/1X5hVpiLpRVLCdiNSSnlxF2l34EkZUS7munYt+x6i98Ef+WEtbJsCOkx13Gtyks0pKSUY6Lo4KH71axYbcuCJdq4J8TpTQLNLyYNA1Ucr6OAlypBg6eKSasreFc2LC2duyLNn5RjoguIqyt4Xz4Hu1siTxTXPHCsYjoqvvs0a76fV4PhUJRcbG62UrLtBxMzCessYvB+rDGLuw7X31jt3+oB9/8rwkDVp9i06mqL2Lcez6Xxh42Bi/ebOppS1Jucb3vYIFL5yWhgLA7DIe5hzVzZl9c9VNc+rd345vnQhiwIoZNUVVfcFrflZZpOXiukLA7Db/6E3anI/vOmnbEiQJQKetHR3qpBg6eLa4SB64/btgZxI2r2X6kkJbD4mkzIqFi+ed0Ed/vzKPNiASzdbCA7nPLMTH65cQJSE6GsDB9GisruO8+2Lfv+vatUOg7bQDs7KhyrGVlmPX9A6VlWg7GqQlrZfgOprBWDuyr5t0oEWcKq6Tv0dqByFh1lTJRXKolKUuD0hKe7uTEhoM1j0pQKDDbdeJa6GOm4bsywu5wYl9c9bGjf3s3vnk+mAHfxN4yMTNfrSUmUVOxnDhXSnJGGWEdKrWzQm3Yd7yGdlZUMWEdDUd39+how77j1Y9WsraC5kFWJGeYb+SrMaVlWg4m5RHWyHBEVlgjF/Yl1NCWaOXJN32aMuCnk2w6Xf00sWKNlqS8EpQWCp5u4cGG6KovIzeHUg0cjCkiLNRwalBYa3v2nTL+jq2IU4WEtTZM36ONPZEx+jix96Saxj5Whm0oP2uSMkvN0sECl8p9kqZiOXG+lOQMDWHt9NdBKyXc18qGfSeqbxtHRBcT1q5Se7q9XcU2Fe34SmnC2tkZ7PdyB0sTf2seGpdEZl71F8yM3HJyCsp5INQWLxdLNu6vPyNoxX9HrbrG//33X4KMTMoOCgri33//BXRTipKTjX92TqVS1Zt3tigKSrGO199EWV0oQBWdRZmzNRq/+vPJuOsxf3UBE15y4EyChjPxGiYMcqCwSMuqrfoLwIopLiReLGPCYl1Db8HqfHZ/7sHYFx3YsKuIXvfZ8FAnFV1f1Q9T7HG3CgVwKl5D4wAlH73hxKnzGpb/qm+AfvRdPmtmuLL7cAk7DhbzSGcVT3S14f5hdXeBnPtLNivf8SbyTDER0UUMedSJQC8lS3/XXehnDnLD313JwI91bzFf+nsuI5505pMh7ny5OZfOzW0Y/LATz87WP55dsD6b3R/7M/Z/LmyIKKBXZ3seamtL1zH6L7DY2yho7Kd/ihfsY0VoiDWZeeUkpGmwUyl471lXNu4vIDmzDHcnC4Y/7kyAhyU/7jHfuynm/pXIyr5NiUzMJ+J8LkPu8iHQRcXSA7ondTMfDsLfWcXAtacBXQfLt32b8uavseyPz8PbQXfM6tJycot1LYQl+5MZ2cWXBU+EsGhfEk3cbZlwfwAL99XPp7DGzN2RwsoXQoiMLyAiLp8h93gR6GbN0r905WbmEwH4u1gzcKVuJEb/9m58+0IIb/4cz/64ArwdrzgvRfWrQVyTuVvSWflaAyLj1EScLWDIA+4Eulux9E9dnZ35Px/8Xa0Y+IV+2ldooO5GwcHGAk9HJaGBNpRotEQn6W4Wxj3uRWRcITEXS7BWKujZ2pEX73Fj2Lf15z0kc9dls3KMN5Fniog4WcSQR5wJ9FSydJPuxm/mS+74u1sy8JNLcWNTDiOecOaTVz34cksOne+wYXAPJ56do3/CbaWEFoG6J7vWSgX+7kpCQ6x1jdXkUvLVWqLOG96EFRRpycgtr7K+Ppg/HyZMgDNndMuECbovAK1apU+zYoXu/SsTJuj+PW4cREbqOmqsraFnT90Xg4YN02/z66+6d7DEx+umC7Vtq/tU9Ndf39TDq2Lu7+msfD2AyFg1EafVDHnIlUAPK5b+obsZnNnfG383JQMX664DS7dlMqKHO5+84MOX27Po3NSWwQ+48uxCfTnv1NgWf1crjpxX4+9mxZRnvLBQKJizUT/MfUZ/bzYfySMhoxRHGwv6d3Hm/hb2PDLr3E09/us1989UVr4YfEXM9NTFzD2XYuaTAfg7WzFwZRxwKWa+GMybP8WzPy4fb0ddE1Rdqr2lYibA/B9zmfC8M2cuaDhzQcOE550oLC5n1Tb9zdyKCe4kpmuY8IUupiz4KY/dC70ZO8CRDX+p6dXVloc62ND1dX3b46PhLvy6V038RQ1eLpa8/6IzTvYWrNhS/24S5+5LZOXTzYhMyiMiIZchHXwJdLZh6aUvA80Ma4i/k4qBP+u+CtS/lSffPt2MNzfFsD8h12hbolOAI/5O1hxJLsDfyZopDwRhoYA5f9Wfacdzf81g5Rv+RMaoiTilZkiYiy5OhOseQM18zlMXJxbpzsPS8GxGPOrGJy958eW2bDo3s2Vwdxeena9vTy7ZmsXInq4seNmbRZuyaOJrzYQ+HizcpO+IsrdR0NhHP3Io2Mua0IYqMvPLSEi/OT0x89fnMKG/C2cSSzmTWMqEZ10oLNayaoe+03jFO166cn/pq0AV7em+ldrTo/XHX9GOP32pHd/TsB1vaQE/TfShXWMVj09KxtJCgfel0TGZeWUVHVEv9XAkOr6EtJwyOje3YcEwD+aty+H0hZpH1/2n1P/nnreNWnWy3HHHHcyePZsvvvgCa2tdhS8tLWX27NnccccdACQmJuLtXb/mUBpjczyTBi9ur/i316xDAOT0DiZ1dmdzZeuGzPk2H1uVgsVjnXF1tOBAVAk9RmaQf8WwukBvS4MniRH/ltL//SymD3Vk2muOxFzQ0G9CFn9H6QOTs4OCWcOdCPCyJDO3nJ//LOK9JbkGT+zW7yxi6Oxsxg90ZOEYZ07Fa3h6XBZ7j9bdDcTa3QW4O6Uz6TlXfF2VHD9fQs+JycRf1EVdXzdLAq94Kde5VA09JyYz7zUPXn/cmaRMDW8sSeeXvfpGTER0Mf1npTJ9oBvTXnQjJrmUfrNS+fuU/olTh6Yqds7xr/j3vNc8APhmWy6DPkmjrBzuaGDFwId88HCyJCOvjH9OF3Pv20mcOG++gL/2WDrudkomPdgAX0drjqcU0vObKOKzdcfm62RNoIu+E/S1u3yxsrRg8VONWfxU44r13xxMZdCPZwC4kFNCj2VRzHs8mGNvtiMxt5gFe5P4cFf9uam+mrWHMnG3VzLpEX98naw4nqym55LTxGfpyq6vsxWBrvoGzmv3eOnOS9+GLO7bsGL9NwfSGPRd3M3Ofq2t/TsbdwdLJvXyxtdFyfHEInrOjSM+Q1dGfZ2tCHQzHBJ+ZFqziv/vEGzHc11cOZdWQvDbuk9i2qssWPxiAAFuVqhLyjmZXMzzn8ez9u/sm3ZcV7N2dz7ujhZMGuCGr5uS4+eK6Tk5SR83XC0J9NR3op5L1dBzUhLzhlyKGxka3vg8zSBu+LkpOfJpYMW/33nGlXeecWXnMTUPjNM3KG8Vc+aArS0sXgyurrrpRD166Ea9XBYYaDgqxd5elz4gANRq3cttn38e1q7Vpxk5EqZN06Xz8tK9i+Xzz+GDD27esRmzNiIXd4cUJj3tpasLCcX0nH2e+PRLdcFVSaCHvi6cSyul54fnmPeiL6/3cCMpS8Mb3yTzy9/6J/k2Vgqm9/MixMua/KJyNh3J44XPLpBTqD9p3s5KVr4egK+LkpzCco7FF/HIrHP88W/9u7G+ki5mWjLpUT99zFx8Rcx0Mowdr3X11MXMfg1Z3K9hxfpv9qffUjETYM6qPGxVFiwe7YargwUHoovpMSaNfHWldtYVL5qIOF5C/6npTH/FhWmDXYhJ0tBvSjp/R+vbRwGelvww2R0PZ0vSssvYf6KEu4emEJ9a/zqh1h5P07Ul7g/StSVSC+i58jjxOZfaEg7WBDpf0ZboeKkt8UQTFj/RpGL9N4dSGLRO91DHRmnB9AcbEuJqS35JGZvOZPLCz6fIqUedcGv35eHumMqk/3no2pzxxfScGU982uVrh5JAjyuuHRdL6TkjgXmDvHn9EVddm/PrFH7Zr++YuJChoccHujTH5rqQmKlhwe+ZfLhe/4CyQyNbdn6gf8A9b5DuHuubHdkM+tT4Q21Tm7M2G1trBYtHeOjuL04W02N8smG591RSfsXc8YgTxfSfmcr0l65oT880bE+v3VWAu+OldrzbpXb8+/p2fICnkl6ddQ++jy7RT7cFuP+dRHYd0414aRZgxaxBbrg5WnIutZQZP2Qx75dbY8ScuP0otJXf2nYN9u3bx5NPPomFhQWtW7dGoVBw7NgxysrK+O2337j77rtZuXIlKSkpvPPOO9eeGaZePdFtTMtkABSdbp2n/3VF+7cfAIpHYsycE/PSbmkEgGLcX2bOiXlpZ3cFQDHybzPnxPy0izoBoBh41Mw5MS/tilAAFD3Pmjkn5qfdpOv8VNTf2SU3xeXWjKL/cfNmpB7Qrm4JgGLEP2bOiXlpP+0IgKJbvJlzYl7a3brOX8XE3VdJefvTTusGgOLpaDPnxLy0PzcHQPHwf7udDaDd2sjcWbhpFIUzzJ0Fo7R275k7CyZXq5EsXbp04dy5c3z33XecPn0arVbLM888w4ABA3B01M3tf+GFF0yaUSGEEEIIIYQQQtSC9j/+NOYmqvXryh0cHOjWrRsNGzakpEQ31HHHjh0APPnkk6bJnRBCCCGEEEIIIcQtoladLLGxsfTu3Zt///0XhUKBVqtFccU45bKy+jN3UgghhBBCCCGEEOJmqNUHE998802Cg4NJTU3Fzs6O48ePs2vXLjp06MDOnTtNnEUhhBBCCCGEEELUmlZRP5fbUK1GskRERPDnn3/i6emJhYUFlpaWdO3alVmzZvHGG29w+PBhU+dTCCGEEEIIIYQQol6r1UiWsrIyHBwcAPDw8CApSfc1nKCgIE6dOmW63AkhhBBCCCGEEELcImo1kqVly5YcO3aMkJAQ7rrrLubMmYO1tTVffPEFISEhps6jEEIIIYQQQgghaktr7gz8d9Sqk+X999+noKAAgOnTp/P4449z77334u7uzpo1a0yaQSGEEEIIIYQQQohbQa06WR5++OGK/w8JCeHEiRNkZmbi6upq8JUhIYQQQgghhBBCiP+KWnWyGOPm5maqXQkhhBBCCCGEEMJUbtMv+dRHtXrxrRBCCCGEEEIIIYQwJJ0sQgghhBBCCCGEECZgsulCQgghhBBCCCGEqIfk60I3jYxkEUIIIYQQQgghhDAB6WQRQgghhBBCCCGEMAGZLiSEEEIIIYQQQtzO5OtCN42MZBFCCCGEEEIIIYQwAelkEUIIIYQQQgghhDABmS4khBBCCCGEEELczuTrQjeNjGQRQgghhBBCCCGEMAHpZBFCCCGEEEIIIYQwAYVWq5WBQ0IIIYQQQgghxG1KkTnH3FkwSus21txZMDkZySKEEEIIIYQQQghhAvXqxbeKTknmzoJZaf/2A0DBVDPnxPy0TAZAcd95M+fEvLS7ggBQdL5g5pyYlzYiAABF4ywz58T8tGddAVA8edrMOTEv7camACjCYs2cE/PTbgsBQNE1wcw5MS/tXw0AULx8xLwZqQe0X7cBQNEvyrwZMTPtmjsBUPT4b8cJbfilGPHcv2bOiflpv28FgGJ4pJlzYl7axR0AUDwUZ+acmJ/2j2BzZ0HchupVJ4sQQgghhBBCCCFMTF4SctPIdCEhhBBCCCGEEEIIE5BOFiGEEEIIIYQQQggTkOlCQgghhBBCCCHE7UyrMHcO/jNkJIsQQgghhBBCCCGECUgnixBCCCGEEEIIIYQJyHQhIYQQQgghhBDidiZfF7ppZCSLEEIIIYQQQgghhAlIJ4sQQgghhBBCCCGECch0ISGEEEIIIYQQ4nYmXxe6aWQkixBCCCGEEEIIIYQJSCeLEEIIIYQQQgghhAnIdCEhhBBCCCGEEOJ2Jl8XumlkJIsQQgghhBBCCCGECUgnixBCCCGEEEIIIYQJyHQhIYQQQgghhBDidiZfF7ppTD6SRauVyV5CCCGEEEIIIYT476lVJ8sLL7xAfn5+lfXnzp2jW7duN5wpIYQQQgghhBBCiFtNrTpZTpw4QatWrdi7d2/FuhUrVhAaGoq3t7fJMieEEEIIIYQQQogbpK2ny22oVu9kOXDgAO+//z7du3dnzJgxnDlzhi1btrBgwQJefvllU+dRCCGEEEIIIYQQot6r1UgWpVLJ7NmzGTduHLNnz2bDhg2Eh4ebvYNl8quOJP7uTeFuX3YscadFyNX7kPo8YEPUak+K/vIlarUnT91vY/BzBzsF895y4twGLwp3+7L3Kw86NLeqsp87GirZ8LEb2X/6kLvDh4hlHjTwtjTZsdU1238u4jd0JyFd19G02Srs/0gwd5ZMYvJLziT+7E9heAN2zPemRcOqf7vK+nSzI2qFL0XbAola4ctT99pWm3bcc05odwUxb4Srwfrl49zR7goyWCIW+9zw8dTW5MFOJG70pXCnPzs+86RF8DXUjfttiVrlTdEuf6JWefPUfYZ1I+4XH7QRAVWWT992qUhj7OfaiADefs7B1IdYa5PfsCFxrzOFx13Y8b0DLZrUHBZbNLHgp0/tidvphPasK2++pKqSxsEe5r1ny7ldThQed2HvWkc6tKo/8WDYo87EfhmM+qfGRM4NpGuL6ss4QLc7bYmcG4j6p8bEfNGQ1x5xNvh5784O/PNJIFmrGpG/tjGH5wfy/P2OBmkmP+uOdmNTgyV5RYjJj602Jr/gSuLqQAp/a8iOj31pEXQNcaKrPVFfBVD0ezBRXwXw1D12Bj+/t5UNGz/wJnF1INptIfTqYvhzpSXMfsWNY18EkL+xIYmrA1kx1hNf9/pTTgAmv+xE4no/Crf7s2PRNcaO+2yJWulD0Z8BRK304aluVcuXn4clKye6kf67HwV/+HN4uTftml39vJvDsAfcif2wOerPWxM5qSldm9hXm9bHWcn3Q4I4OfMOyr4KZd6z/jXuu18nF7Rft2HdiGBTZ/uGDevhSuyiJqhXNidyVghd77CrMX235nZEzgpBvbI5MQub8NpDrlXSvNnTjZPzGlO4sjnxnzVl7os+qKwMX8To56pk5Qh/0r9qRsG3zTn8YQjtgm2q7KsuTX7BlcQfAin8tSE7PrqOmPBlAEW/BRP1ZdWYADDsCSdiv22A+reGRH7mT9eWhselDQ8xurz9P33M3fGRb5Wf/zDB68YP2gSGPeRG7LxmqJffSeT0xnRtVn2Z8XFR8v3rDTj5UVPKVrZk3vO+NzGnpjWsmyexH7RCvaAdkeOa07VR9W0cHycrvh8UzMnJLSn7tD3znmlQJY3SQsHER305O7Ul6gXtODKhBQ+3cKrLQzCpyS+6kLi6AYW/B7HjE59rqz/32hG1zJ+iTQ2JWuZfpf6Me9aZvz/zI3djEKk/BrJuqhdNA+rnNUMIqGUnS2lpKWPGjOHDDz9k/PjxdO7cmd69e7Np0yZT5++ajX3RgdHP2jPioxw6vpRGSkY52xa542BX/VuU725lxZoZrqzcrCb0uTRWblazdqYrne7UV9qv3nMh7C4VL0zJptWAi4QfKOaPz9zx89SfuhB/S/760oOT5zXcPzSd0OfSmPZ1HkUlt874J0WhhuJmrlyc1MHcWTGZsc86MbqvEyPmZ9LxtRRSMsvY9okXDrY1lIk7rVkz2YOV4QWEDk5iZXgBa6d40qm5dZW0He6wZsgTjhw9W2J0X5sPqPHpnVCx9Hz3osmO7XqMfd6R0c86MOKTLDq+nEpKRhnbFnjWXDdaWrNmmhsrtxQS+mIqK7cUsna6O51a6M9Dx5cv4vNYUsXy0BtpAPy4XV2R5sqf+zyWxKDpmZSXa/l5h7rK7zSHsUNUjH7ZhhFTC+nYO5eUNC3bvnHEofp7KOxsFMQmlDPuIzXJF8uNpvlqpj1hXa144e1CWj2WS/hfpfzxrSN+3uZ/q3vfrg7Mf8WLGWszaDsqnj0n1Gye7E8DD+M3zw29lWya7M+eE2rajopn5o+ZLHzViz6d9Y3IzLwyZvyYSeexCbR+4zzLt+ey/E0ferQ1bCQdP1+Mz4sxFUurkefr9Fivxdh+zox+2pkRn6bTcUSiLk586FtznGiuYs37Xqz8I5/QoRdY+Uc+a9/3ptMd+g43exsFR2NLGPFputF92KkUtGtszbTvsmg3PJE+U1NpGmDFxg/M1xlb2djnHBndz5ERc7Po+MpF3XV13jXE0KnurNxaQOhLKazcWsDaDwxjh4ujgr1LvCjVwKNvp9Pi+RTGfJpNdp7x+mROfTu6MP9Zf2b8lkrbKafYc6aAzW+F0MDNeONepbQgLU/DjN9SOZpQc5wLdLfi475+7D5V9R135ta3sxPzB/owY10abcfFsOdkIZvHB9LA3fhxN/S0YtO4IPacLKTtuBhmrk9j4SAf+nTSd7YO6OrM7Ge9mfpTGs1Hn2Xw54n06+zErGf108xd7C3Y+0EwpWVaHp0VT4sxZxmzMpXswrI6P+bLxvZ1ZnSfSzFhZCIpWWVsm30NMeE9L1Zuzyd02AVWbs9n7XuGMaHvffbMH+rOjFXZtB2WyJ5/i9g8w4cGnvqOVZ9+5w2WQR9f1F0z9xQY/L4vNuUapHttfprpT8R16nu3M/Nf8GXGhou0fe8se04WsHlsw2rLjEqpIC1Xw4wNFzkaX3STc2s6fdu7Mv+ZBszYkkzbWSfYczafza83oYFr1XYjXDrufA0ztiRzNNF4jJj+pB+v3evJyLUJtPjgOEv3pLFuSGPaBNT8QKQ+0F9TM+j4etKla6rPtV9TX0vUXVMnehnUn/ta2/DZhlzuHplE2LspKC0VhH/og52N+dtVtxSton4ut6FadbJ06NCBjRs3snPnTmbMmMHOnTt566236NOnD8OHDzd1Hq/JqP72zPgmn3U7i4iK1TBwahZ2NgoGPFx9QBrV34Ftfxcze0U+p85rmL0in+3/FDOqv+4Oy0YFTz9gw9hFuew5XELMhTKmfplHXFIZw57W34XNGObEpr1FvLsolyOnNcQllbFpbzFpWfWvwVidwvv8yHgrlPweVXvUb1Wj/ufIjJU5rNujJiqulIGz0rFTWTDgoervoEc948S2g0XM/j6XU/EaZn+fy/aDRYz6n+ETBHtbBd+/78GrH2WQVc2NQXGJltTM8oqlunR1bVQ/B2Z8k8e6XZfqxrRMXd3oUf0TplH9HNj2TzGzv83T1Y1v89geWcyofvob6/TscoPje/weG85e0LDrcHFFmit/nppZTq97bdlxqJi4pJvXYK7JqJdsmLFYzbrwUqLOlDNwbAF2tjDgCeONI4DIf8sY+6GaNb+XUmykI9VGBU8/bMXYDwvZ84+GmPPlTF1YRFxCGcMGVB31crON7uXKsj9yWLYtl5MXSnjrqzQS0ksZ1tPFaPqhj7gQn1bKW1+lcfJCCcu25fL1Hzm83Vv/lHrXcTXr9+dz8kIJsSmlLPw1m2PniquMkNGUaUnNLqtY0nPNXw5G9XZmxg9ZrPurkKhzpQz86CJ2KgUDulf/JHJUH2e2HVQze3U2pxJKmb06m+2H1Yzqo3/avOUfNRO/0e3XmNxCLT3GpfDj7gJOXyjlQHQxIz/NoENTlcFNlzmN+p8jM77NZd3uSzF0Robu3NQUO/o6si2yiNnf5eli6Hd5uhjaV38+333OiYSLZbw8K5N/oks4n1LGnweLia0nceFKox/2ZNmeTJbtyeRkcjFv/ZBIQmYpwx7wMJr+fEYJo35IZOW+LHLU1cd8CwV8PySIyRtSiE0z3lFvTqMfc2fZn9ks+zObk4klvLUihYQMDcN6VB2dAjA0zI34jFLeWpHCycQSlv2Zzdc7snn7Cf156tzElr2nCvlhbw7n00rZdqyAH/bl0CFEP5rj3Sc9SMgo5eUlSfwTo+Z8Wil/Hi8gNrW0zo/5soqYsPc6YkJvZ7YdMhITeutjwuinnVm2JY9lW/I4mVDKW0szSEjTMOwJffsiNavMYOnVxZ4dR4uIS9EY/L7CIq1ButxC8z/UG/2oB8t2ZrFsZxYnk4p567tkEjJKGfaQm9H059NLGbUymZV/ZZNzEzvRTG10d2+W7Utn2b50TqYU8dZPCSRklzCsm6fR9OczSxj1YwIrD2SQozZ+3C90cmfmlmQ2R+UQl1HC0j1pbI3OYcxD9acTvjqj+jgxY1W2/po6J03X5qyp/jztpLum/pCjqz8/5Fy6purrxqPjU1kRns+J86Uciy1h0EdpBHkrad/E/O0qIYypdSfLkSNHuPvuuwFQKBS8++677N+/n927d5s0g9ci2M8SXw9Lwvfre8JLSmHXoWK6tK7+ZqlzKyvCDxQbrNu6X7+N0lKBUqmoMiJFXayla6gujUIBj92j4nS8hi0L3Ujd4s3+rz3odd/NHdoqDAX7KvF1VxIeqX9KUFIKu44W0aVl9QG5850qwv8xfLKw9R81Xe403OazUW78HqFm+8Hqn77c38aG1PUBnPrOjy/eccPTxeRfTL+qirrxd6W6cbiYLq1qqBstrQ22Adh6oKjabayU8PzDdnz9W4HRnwN4uVrw2D02LPu1+jQ3U3ADC3y9LAj/S994LSmBXX9r6NKuVq+rAkCpRBc3DEML6mLo2qH2+zUFKyW0b2xD+GHDG//ww4V0ucN4zOp8R9X0Ww8X0qGxDcpq+gK6t7almb81u6MM61ITP2sSl4cQ+2UwP7ztQ7C3eYf6BvtUEyeOFdGlRfUxvHMLG8IPVooTkWq6tLixxp6zvQXl5VqyC8zfQV9t7DhSXHMMrS52XLHNk/fYEnmyhLXT3En91Y9DX3vzyhM1DB8zEytLBe2D7AiPyjNYHx6VR5fGN5bfSU/6kJan4es9mTe0n7pgZamgfYgt4ccMR9iEH82nS1PjHWydm9oSftQw/daj+XQIsa2IE3+dKqR9iC0dG+k6X4O9rOjZ1pHfD+u3e7KDI5GxRax9K4DUL5pxaHYIr3Q33rFTFypiwkETxISD+phgpYT2TVSEH6oUew+qq92vl4slj3WyY9mW3Co/e667A2k/BnH8iwA+etWtxlECN4OVpYL2wbaE/1upzPybT5cmNU8zu5VZWSpoH2hPeLTh3yg8OpcuIbWfFq1SWlCkqXTvUVJe4zSk+qCi7W2s/txZw3WjumvqndXXOWd7XZs6M+/W7aATt7datfiXLVtmdH2bNm04ePDgDWWoNnzcdRUtNdOwYZqaWU6Qb/VPBH3cLY1u43NpTnx+oZZ9x0qY+LIj0XFZpGaW82wPW+6604ozCbpK7eVmgaO9BeMGOvD+0jzeXZTLI51t+OVDVx4YlsHuw/XvCdV/gY+b7m9Y5e+bVUaQd/XF3sfNktQsw4CdmlVWsT+Aft3taNfUmo6vJVe7n80H1Py4s5DzqRqCfZVMe9mFP+d5035IMiU374FcRVlOzax0TJllBPnUcB7cLY1u41PN+yKeus8WFwcLvvm9+g6UgT3tyCvU8svO+jFVyMdD1yhNTa9URtK1BPnXvkMsvwD2HdIwcYQN0TEFpKZrefYJa+4KteTMOfPePHs4WaK0VJCabfhUNDWnDB8X4+XBx0VJao7hjUFqtgYrpQIPJ0tSLtUXJzsLEpeHoLJSUFauZfjSi/xxRL/dgVNqXpxXzOmkErxdlLzf1419cxpw54hzZJpplFdFnMiuWudrjBOulqRmVTqHWRp8XGvfiaayUjD7FTdW/ZlPXj14Kq2PocbOTQ3XVTdLUrMqx91ygxga4qdk2FMOzF2Tx8xvc+nUwpqFo1woLtWycovxkT/m4OF4qb7kGAbt1NxSfJwdq9nq6ro0tmfwvW60mXLqRrNYJyriRE7lOKGpPk44K42mt1Iq8HBUkpKtYc2+XDydlPz1QUMUKLBSKlgcnsmHG/RT6kK8rBkWZs3c3zOYuS6dTo1tWTjIh2JNOSt355j+YCsfx+VyX7kdkF1GkFftY0LFOTXWvnA1Xp8GhjmQV1jOL5VGw33/Zz5xKRpSsjS0bGjNrJfdCG1kTY9xKdd2kHVAX1eMlBnn2/e9GR4OSt1x5xmJEU61P+6t0TmM7u7N7jN5xKQX82AzJ3qFumCpqN/TKi6XZWPl/OrX1GuvGwBzh7qx598ios7dxEb17cD8zYv/jFrfSaxcuZJ77rkHPz8/zp/XzaufP38+W7Zsueq2xcXF5ObmGizFxcVX3e6yAQ/bkrfTp2KxUuqCjrZSwVEoqq6rrMo2lda9MDkLhQKSNvlQ/Jcvb/SzZ9VWNWVlukQWl+Ldht1FzP+hgKNnNHz4bT6//VXM0D63b+99fTPgIXvyNjeoWKwuxXLTlAlFxboAT0sWjHTj+enpFNfQf7Z2RyGb9uuG2P+2T82jYy/StIEVj91dt/NpB/SwJW+7X8VS43m4yr6uVjeuNPhxezbvLyI5vfqb5ZefsOf7rYU1nre6NOBJa/KOulQsVla1jxtX88LbBbq4sc+F4hMuvPGiilW/llBm/gEKQDV/2xrTG/70cjvvytV56nLajDpPxzHxvPddBnNf9uS+lvryvuVQIb9E5HP8fAnbjxby2AeJAAzsfvNe5jeguwN5GxtWLDd07aj0b4VCgbaWrRelJax+zwsLBQxfZPwdLnVtQJgdeeH+FUvFuamU7mplBa4eOyws4NDpEt77IocjZ0r5YkMBX24sYNhT9fMprdG/dS1jhIONBd+9GsirKxLIyK/fT2Cvt15UPU+G+7mvhR3v9fZg+LJk2o2LoffH8TzezoH3++inVVhYwKG4It5bfZEj54r44o8svtyexbAw41NObtSA7g7kbWhYsVhZ1lDur7ftYCQmXM+1+OVHHPn+z3yKSw1TfLU5j+2H1USdK2XNzgKemZZKWDs72jaufnTqzWL8+G7/uzqjf/sbaEi8+WMCZ9KKODm5JSUL2/Npv0CWR2RQdqONExMb0N2evF+DKpbqr6lXj5nG2yXGN/p0pDutQ6x5doZ53nUoxLWo1WO3JUuWMGnSJEaNGsWMGTMoK9M1FFxcXJg/fz69evWqcftZs2YxdepUg3WTJ08GhlzT79+4p4gDUfo7NZW1rlL7uFuQkqG/i/FytagykuFKKRllFaNgKrZxszB4chebWMb9QzOws1HgZK8gJaOc1TNcK94pkZ5dTqlGy4k4w9776HOldA2VeYI3y8a9hRyI1nfUXf5agY+7BSlX/D29XKr2ll8pJdNw1ApcKkeXtmnfzBpvN0sOfqF/C75SqaBbqIoRvR1RhcVTbqTIpWSWcT5VQ5MAK6DuRnJs/KuIAydSK/6tPw+WlepG1ZEqBvnNqDpqxcvN+DaBPpY81FFFn/EZ1e6va6g1dwRZ0e998w2N37i9hANH9fVUdak96uNpQUraFWXEXVFldMv1io0v5/4B+djZgpODgpQ0LasX2BOXYN5elvTcMjRl2iojLrycLauMbrksJbvq02svZyWlGi0ZVwzT1WohJln3ROloXDHNA6wZ/4wbu44nGt1vYbGWf88X08Tv5t0YbIwo4MBJ/VSWivrhanl9cSKrrOo5vMo21VFawtr3vQn2UdL9nWSzjWLZ+JeaAyeuvK7q/uvjZix21HBdzSzDx63SdfWKGAqQnFHGiUpPH6PPl/L0/fXrpY7peZfqS6Un8V6OSlJzjdeXq2nkqSLYU8Wvb+i/rHX5YU3pl6E0mxBt9ne0VMSJyvXeqepolctScjT4OFdNX6rRkpGv22ZaXy9W7s5h2Z/ZABxPKMZeZcEXQ/yYsS4NrRaSszScSDR86BadWMzTd9VNZ+x1xYTsq8QEt+pjQsU5rdy+qCZudG1pwx0NrOl3DTeRh86UUFKqpYm/FYereRF/XauoK9dRZm4H6fka3XE7GYkRebU/7vR8Db0/j0GlVOBuryQpp5TZT/kTl16/RsdvjCjkwEn9Nb6i/rhVrj8WV7+mVml7Vx0VCbBwhBtPdraj2+hkEtPrd0e1+G+r1UiWRYsW8eWXX/Lee+9haamvFB06dODff/+96vbjx48nJyfHYBk/fvw1//78Qi0xF8oqlhOxGpLTywi7Sz93z0oJ97VTse9Y9QEp4t9SwjoZdoT0uMv4NoVFWlIyynFxVPDw3So27NZdlEs18M+JUpoFGl5YmgYqOZ9y+15Y6pt8tZaYRE3FcuJcKckZGsI66BvtVkq4L9SGfcerHzUVEVVssA1Aj4627IvSbbP9YBEtX0qizSvJFcs/J4v5/o8C2rySbLSDBcDNyYIGnkqSa+jYMIUqdSPuUt3oqC/nVkq4r62Kff/WUDeOlxhsA9Cjk43RbQY9Zs/FrHJ+31f9+2kGP2FPZHQJx86ab1hnfgHEnC+vWE6cKSf5Yjlh9+jrrpUV3NdJyb5Dpqm7hWpISdPi4qTg4XuVbPjDvA2kUg0cPFtEWBvDUXZhbezYd9L43y/iZNX0PdraEXm2CE0NxVmhoMqnWa9krVTQPMCa5MybFyfz1VpikjQVy4nzl+JE+0pxorUN+05UX54jThQZbAPQo70t+05c+4hM0HewNPG34qF3k802bQqMxNCK2FHputpGVXMMPV5isA1cih1XbLP332KaBRrelDRtYMX5lPrVYC4t03LwfCFhLQynBoXd6ci+s7V7t9TJ5CJaTjxJmymnKpaNR3LZcTKfNlNOkZBp/qHvpWVaDsaqCWttOLIorLU9+04bn84VcVpNWGvD99T0aO1AZKy6Ik7YqSwor9SHWFauRaHQPbUG2HuqkGa+hh2vTX1VnE+rm/NSbUxoV4uY0K76mFCqgYNniqukCWtna3S/gx9xJPJ0Mcdir37NuLOhFdZWijpvX9SktEzLwTg1YS0rlZlWDuw7U3+mAJpaaZmWg/EFhDU37AQMu8OJfbE3/tWwYo2WpJxSlBYKnm7jyoZj2Te8T1O6rvoTVcN1o7r6E2VYNxaNcKdPV3u6v5PMObnHqh1zf0XoP/R1oVqNZImLi6Nt27ZV1qtUKgoKrt7wUKlUqFSmHeUxf3UBE15y4EyChjPxGiYMcqCwSMuqrfpRAyumuJB4sYwJi3UvsVuwOp/dn3sw9kUHNuwqotd9NjzUSUXXV/XDtXvcrUIBnIrX0DhAyUdvOHHqvIblv+ovGh99l8+aGa7sPlzCjoPFPNJZxRNdbbh/WPVP9usbRUEp1vH6C4LVhQJU0VmUOVuj8at/LyS8FvN/zGPCc86cuVDKmQsaJjzvTGFxOav+0JfRFRPcSUwrY8KX2QAs+CmP3Qu9GfusExv2FtLrHjseam9D1xG6uc75ai1RcYaNvQK1loyc8or19rYKprzkzM+7C0nOKKOhj5KZr7qQnlPGut03v7Exf00+EwY6ceaChjMJGiYMdNLVjXB9XlZMctWdhyW6l7ctWJvP7sWejH3ekQ171PS615aHOqro+prhZyIVChj0mB0rNhVQVk37ztFOwf+62zJmUd3Pp79e878pYsIwG86cK+fMuTImDLOlUA2rftU3bFd8ZEdiajkTPtZd7K2soEVjXeeytZUCf28LQptb6jq4zutuknvcq0ShgFOx5TQOsuCjd205FVvO8p/N/xRq7oYsVr7lS+TZIiJOFjHkYWcCPa1YujkbgJkveuDvpmTgfF2ZX7olmxGPufDJy558GZ5D5ztsGPyQM89+rH8n0bhnXIk8W0xMcinWSujZwZ4XH3Bi2BL9qKqPBnnw698FxKeX4uWseyeLk50FK/6s+lLHm2n+uhwmPOvCmcRSziSWMuFZVwqLtaz6Ux8PV4z1JDFdw4SvswBYsC6H3XP9GNvPmQ37CunVxY6H2tnS9a2kim3sbRQ09td3JAT7WBHayJrM3DIS0sqwtICfJnnTrrGKxyemYGmhwPvS/PPMvDJK60H7cf6PeUx44YrY8aKj7txcGTved9PFjs919XvBj3ns/tSLsc9dETs62NB1uP6J/Lw1+exb6sX4FxxZ+6eaTi2sGfKkPUPmZN30Y7yauVvTWPlqIJHnComIKWDIfe4EulmxdKeunTDzaV/8Xa0Y+FV8xTahDXQ3Cw42Fng6WBLawJaSsnKik4op1miJSjS8cbj8eeLK681p7u8ZrBzhT2SMmogzhQx50I1ADyuWbtP9jWY+64W/mxUDP9M9xV66LZMRD7vxyQvefPlnFp2b2DG4uwvPLrhQsc9fD+Yx+jF3Dp9Tc+CMmsY+1kzr58XGyLyKzpd5mzLY90EI45/yYG1ELp0a2zLkQVeGfJlUJY91pSImJF2KCf2NxIR3PEnMuCImrM9h9yd+jO3rzIaIQnp1tuOhtrZ0Ha3P99yfc1g51ovI0yVEnChiyGNOBHopWfqb4YuVHe0U/K+bPWM+r9qGDPFV8lx3Bzb9XUh6bjktAq345DV3Dp0pZm+UecvP3M3prBwWQGTcpTLT3Y1AdyuWbteNYJ3Zz1tXV5bqy0RokK5D1sHGAk8nJaFBNpRotEQnXl+HtTnN/TOVlQODiTxfQERcAUPu8STQ1Zqle3TtpZm9/PF3sWLginMV24Re+hSzg8oCTwcloQG2uuNO0f0NOzW0x9/FiiMJhfi7WDPlMT8sLBTM2Wa+9+5cq/m/5DJhgLP+mjrARdfmvLL+vOtBYnoZE5Zdqj+/5LJ7nm/Va+oofTvjszfcGdDdnl6TLpJXqK24XuYUlFf5QIkQ9UGtOlmCg4M5cuQIQUFBBus3b95MixYtTJKx6zXn23xsVQoWj3XG1dGCA1El9BiZQf4VQ68DvS0NRhpE/FtK//ezmD7UkWmvORJzQUO/CVn8HaW/iXZ2UDBruBMBXpZk5pbz859FvLck1+AJ7vqdRQydnc34gY4sHOPMqXgNT4/LYu9R899QXSub45k0eHF7xb+9Zh0CIKd3MKmzO5srWzdkzg+5ujLxlhuuDpYciC6mx9sXyVdfUSa8lIZlIqqY/h+kM32wC9MGuxCTpKHflDT+jr72v2VZGbQKsebFhx1wcbAgOaOMHYeL6Dcl3eB33yxzvsvTnYe3XXV140QJPUalVaoblc7DvyX0n5TJ9NecmDbEiZhEDf3ez+DvE4bn4aGOKoJ8lXz9W/WdR/3D7FAo4Ifw+vc0a84XxdjaKFg81Q5XZwUHjmro8VIe+Vf0FQf6WRicGz8vC478qn9q9c6rNrzzqg07D5TywHO6RoSzo4JZb9sS4GNBZraWn7eW8N4najT14MZ57V/5uDteZFI/d3zdLDl+voSeHyQSn6bLnK+rJYGe+kvDuVQNPacmMu8VT15/zJmkzDLe+PIiv0ToG0z2KgsWD/UiwF2JukTLyQslPD83mbV/6dMEuCv54W1fPJwsScstY/8pNXe/k1Dxe81lzpocbK0tWDzSQ1c/ThbTY1xy1ThxRdWNOFFM/xkXmf6SK9MGuhGTXEq/Gan8fVJ/Y9ChqYqdn/hV/HveMHcAvgnPY9BHaQR4KunVRdeBffTzAIM83T8miV3HzH/DPef7S7Fj9OXYUUyPt9IMz03l6+rxEvpPyWD6q85Me8VZFzsmGcaOyJMl9J6QzqzXnJn0kjNxyRpGLcxm1bb6FyPW/pONu4Mlk570wddZyfHEInrOjyU+Q9dO8HW2ItDNcOTFkanNKv6/Q0M7nuvsxrn0EoLHnripeb8RayNycXe0ZNLTnvi6KjmeUEzP2fHEp186bhclge76TsRzaaX0nH2eeQN9eP1hN5KyNLyxPIVf/tZ3IEz/JQ0tML2froMmLVfDrwfzeW+1vjM2MqaI3p/EM+tZbyY97UlcWimjVqSw6q+b10k/Z20OtioLFo+4IiaMv4aYMLPmmLB2VwHuThlMes4FXzelLva+n0L8RcMY2P9+BxTADzuqjoQo0Wh5sK0tb/Z2xsHGgoQ0Db//XcjU77KqHUl7s6zdn6OrK7298HVRcvxCMT0/OndFmbEyKDMAR2Y2qfj/DiF2PHePC+fSSggeVT9fCm3M2oNZuNsrmdTTD18nK44nq+m5+AzxmbqY5+tkRaCr4YPlIxPurPj/DkH2PNfJnXMZxQRP1M0GsLFSMP0Jf0I8VOQXl7EpKocXVsRV+8nn+mTOmhzddeMNd139iS6mx7iUmtveJ4rpP/0i0we5Mu0lV2KSSuk3/aJB/Rn+pK7dtWuufro+wEtz0lgRfuOjhoQwNYW2Fm9mWr58ORMnTuSTTz5h8ODBfPXVV8TExDBr1iy++uor+vfvX7vMdLp5TyrqI+3fuga5gqlXSXn70zIZAMV9582cE/PS7tJ1ZCo6X7hKytubNkJ3E6poXP+edN9s2rO6z5kqnjxt5pyYl3ZjUwAUYbFmzon5abfp3u+h6Jpg5pyYl/avBgAoXj5i3ozUA9qv2wCg6Bdl3oyYmXaN7mZW0eO/HSe04ZdixHNXn9J/u9N+3woAxfBIM+fEvLSLOwCgeCjOzDkxP+0fwebOwk2juDDP3FkwShvwlrmzYHK1GskyaNAgNBoNY8eOpbCwkAEDBhAQEMCCBQtq3cEihBBCCCGEEEKIOiAzq26aWnWyqNVqnnvuOV599VXS09OJjY1l7969BAQEXH1jIYQQQgghhBBCiNtQrb4u1KtXL7799lsAlEolTz75JHPnzuWpp55iyZIlJs2gEEIIIYQQQgghxK2gVp0shw4d4t577wXgp59+wtvbm/Pnz/Ptt9+ycOFCk2ZQCCGEEEIIIYQQN8Dcn2r+D33CuVadLIWFhTg6OgIQHh5Onz59sLCw4O677+b8+f/2i0qFEEIIIYQQQgjx31SrTpbGjRuzfv16EhIS2Lp1Kz169ADg4sWLODk5XWVrIYQQQgghhBBCiNtPrTpZJk2axNtvv03Dhg2566676Ny5M6Ab1dK2bVuTZlAIIYQQQgghhBA3QFtPl9tQrb4u9Mwzz9C1a1eSk5MJDQ2tWP/ggw/Su3dvk2VOCCGEEEIIIYQQ4lZRq04WAB8fH3x8fAzWderU6YYzJIQQQgghhBBCCHErqnUnixBCCCGEEEIIIW4Bt+mXfOqjWr2TRQghhBBCCCGEEEIYkk4WIYQQQgghhBBCCBOQ6UJCCCGEEEIIIcTt7Db9kk99JCNZhBBCCCGEEEIIIUxAOlmEEEIIIYQQQgghTECmCwkhhBBCCCGEELcz+brQTSMjWYQQQgghhBBCCCFMQDpZhBBCCCGEEEIIIUxApgsJIYQQQgghhBC3M/m60E0jI1mEEEIIIYQQQghxS1i8eDHBwcHY2NjQvn179uzZU2P677//ntDQUOzs7PD19WXQoEFkZGTUWf6kk0UIIYQQQgghhBD13po1axg1ahTvvfcehw8f5t577+XRRx8lPj7eaPq//vqLF198kcGDBxMVFcWPP/7IP//8wyuvvFJneVRotVoZOCSEEEIIIYQQQtymFGcXmTsLRmkbj7yu9HfddRft2rVjyZIlFeuaN2/OU089xaxZs6qk//jjj1myZAkxMTEV6xYtWsScOXNISEiofcZrICNZhBBCCCGEEEIIUa+VlJRw8OBBevToYbC+R48e7Nu3z+g2Xbp04cKFC2zatAmtVktqaio//fQTjz32WJ3ls169+FbxSMzVE93GtFsaAaC477yZc2J+2l1BACiYauacmJeWyQAoep41c07MS7upMQCKh//bMQJAu/VSnJAyAYDi7Qgz58T8tB93BkDR94SZc2Je2rUtAFC0TTFzTsxPe9gHAMUD58ybETPT7mgIgGJ4pHkzYmbaxR0AUHQzPpT+v0S7OxAAxbfrzZsRM9O++BQAilW/mDcj9YB2QB9zZ+E/r7i4mOLiYoN1KpUKlUpVJW16ejplZWV4e3sbrPf29iYlxfj1v0uXLnz//ff069ePoqIiNBoNTz75JIsW1d3IHhnJIoQQQgghhBBC3M609XOZNWsWzs7OBouxaT9XUigUhoem1VZZd9mJEyd44403mDRpEgcPHmTLli3ExcUxdOjQazlrtVKvRrIIIYQQQgghhBDiv2H8+PGMHj3aYJ2xUSwAHh4eWFpaVhm1cvHixSqjWy6bNWsW99xzD++88w4ArVu3xt7ennvvvZfp06fj6+trgqMwJCNZhBBCCCGEEEIIcdOpVCqcnJwMluo6WaytrWnfvj3btm0zWL9t2za6dOlidJvCwkIsLAy7PSwtLQHdCJi6ICNZhBBCCCGEEEKI25nW+HSaW83o0aN54YUX6NChA507d+aLL74gPj6+YvrP+PHjSUxM5NtvvwXgiSee4NVXX2XJkiU8/PDDJCcnM2rUKDp16oSfn1+d5FE6WYQQQgghhBBCCFHv9evXj4yMDD744AOSk5Np2bIlmzZtIihI9+GU5ORk4uP1L/p+6aWXyMvL49NPP2XMmDG4uLjQvXt3PvzwwzrLo3SyCCGEEEIIIYQQ4pYwfPhwhg8fbvRn33zzTZV1I0eOZOTIkXWcKz3pZBFCCCGEEEIIIW5ndfP6EWGEvPhWCCGEEEIIIYQQwgSkk0UIIYQQQgghhBDCBGS6kBBCCCGEEEIIcTuT6UI3jYxkEUIIIYQQQgghhDAB6WQRQgghhBBCCCGEMAGZLiSEEEIIIYQQQtzOtApz5+A/Q0ayCCGEEEIIIYQQQpiAdLIIIYQQQgghhBBCmIBMFxJCCCGEEEIIIW5n8nWhm0ZGsgghhBBCCCGEEEKYgHSyCCGEEEIIIYQQQpiATBcSQgghhBBCCCFuZ/J1oZtGRrIIIYQQQgghhBBCmECtO1mysrL4+OOPGTx4MK+88goff/wxmZmZpsxbtYY97kTsN4GoNwYTuSiArnfa1Ji+WysbIhcFoN4YTMzyQF7r6VQlTZ977In6vAFFG0OI+rwBT3WxN/j5vS1t2DjFh8Tvg9BuaUSvznZV9jH5eVeiv2xA/vpgMn9syLZZvnRqprqxg62lyS85k/izP4XhDdgx35sWDa2uuk2fbnZErfClaFsgUSt8eepe22rTjnvOCe2uIOaNcDVYv3ycO9pdQQZLxGKfGz6em8n2n4v4Dd1JSNd1NG22Cvs/EsydpRsy7DEnYr8OQr0+hMgF11BfWtoQuSAA9foQYpYFVakvLQKt+ek9H+KWB6Hd1Jg3ezkb3Y+fuyUr3/YmfXUwBb+EcHhRA9o1rtv6MPl5VxJXBVG4MZgdc/xoEXQN5b6rPVFfNKDo1xCivqha9+FSzFkRiPrXYCI/DaBry6rnsKbfHeStRLu1kdHlmXv1v6+JvxXrp/iQtrYhOb8E89dcP+4PrfnvVRvmKBNDezpx9LMG5PwUQs5PIez7JIBHOlSNo+Y2rIs3sRPaop51F5GjWtE12LHatL1buhE+pDkXp3QgZ3pH9o1oSY+mxusDQL827mg/7sy6l5rVRdZvyLAersR+2hj1d3cQOTuYrnfU/Lfp1tyOyNnBqL+7g5hFjXktzPBasGNyENq1Laosv41rUJHGwcaCeQO9OfdZYwq/u4O90xrSoZHpy7spTH7NgcRwTwojvNnxpRstQmoeCNwiRMlPH7sQ97sn2sM+vDmg6vkc97I9f3/nTu5fXqRu92TdXBeaBlnW1SHUyuSBLiT+GEDhlkB2zPO59rbEcj+KtgYRtdyPp7oaHvvQJx05+pUfOb8FkvNbIPs+9eGRTvr2htISZg9x5dgyP/I3BZL4YwArxnvg615/zs2wbp7EftAK9YJ2RI5rTtdGDtWm9XGy4vtBwZyc3JKyT9sz75kGVdIoLRRMfNSXs1Nbol7QjiMTWvBwi6pt1fpg8iBnEn/xo3BbADsWeF1bmbjPlqhvfSn6owFR31ZtX04e5Ix2d6DBkrzO3yBN7262bPnYk7SN/mh3BxLa+Oq/92YZ1iyY2N5hqJ97gsjH7qerl/s1bdfF043S55/k8OMPGKxXKhRMbN2Ms5f2eeTxB3jYz6susm5yw5qEEPvkw6j79SLykQfo6ln9ubjPywPtgD5VlmZO+vrUwtmRn7reRdyTD6Md0Ic3mzW6GYchxA2rVSfLrl27CA4OZuHChWRlZZGZmcmiRYsIDg5m165dps6jgb7d7Jn/mgczVmfR9vUL7DmuZvN0Xxp4Gm/wNPRWsmmaL3uOq2n7+gVmrsli4TAP+tyjv7G5u7mKNRO8WflnHqHDE1j5Zx5rJ3gbdJDY21hwNK6EEYvTq83b6QuljFicTquhCXR9O5FzqRrCZ/ri4XxzBwyNfdaJ0X2dGDE/k46vpZCSWca2T7xwsK1+iNjdd1qzZrIHK8MLCB2cxMrwAtZO8aRTc+sqaTvcYc2QJxw5erbE6L42H1Dj0zuhYun57kWTHdvNoCjUUNzMlYuTOpg7KzesbzcH5g/xZMaaLNqOTGBPVBGbP/Crub584MeeqCLajkxg5tosFr7maVBf7FQKYpNLGbc8g+RMjdH9uDhYsPfjAErLtDw6KYkWQ+MZ81U62flldXKcAGP7ujC6jwsjPkun48hEUrI0bJvlV3O5v1z3t1+q+9vzWPueYd3ve58984d6MOOHLNoONx5zrva7E9I0+PQ/Z7BM+jaTfHU5m/8prNjP79N8UFpA93eTaD/iAkdiSvjtA1+8XU13c2GuMnEhXcO45Rl0eDOBDm8m8OfRQjZM9KVFYNUYYy59Q92Z/2RDZvyRSNt5x9gTm8fmV5rTwMV4HruFOLHtdA49l0XTfv6/7IjJ4deX76CNX9Ub6kBXaz5+PIjdsbl1fRjXrW9nJ+a/5MOMX9Jp+24se6IL2TwhkAbu1ZQJTys2jQ9kT3Qhbd+NZea6dBYO8qHPXfoOqT4fJ+Dz6qmK5c7RMWjKtPwYoT/+r4b6Etbanhc+TaLVmBjCjxXwx8Qg/Fzr10zmsS/ZM/p5O0bMzqXj8xmkZJSxbakrDnbVxxY7G4i9UMa4hXkkpxmPe/e1s+azNYXc/WImYcOyUFpC+BI37Gzqx3Dusf2dGP0/J0YszKTj0GRdW+Ij75pjagsVayZ5snJbAaGvJLFyWwFrJxu2JS6kaRj3ZRYdhibRYWgSfx4uYsN0/c26nY2Cdk2smbYym3avJdFnUhpNA6zYOKN+3GT2be/K/GcaMGNLMm1nnWDP2Xw2v96EBq7G44RKqSAtX8OMLckcTVQbTTP9ST9eu9eTkWsTaPHBcZbuSWPdkMa0Caj+YZc5jB3gyOi+joyYn0XHIam6MjHX89ral1sLCH05mZVbC1g71aNK+/J4bAk+T12oWFq9lGzwc3sbBXv/LWbc59l1cWi11rehP/M7tGLGv6dp+9sO9qRmsPnBzjSwr/lv52Sl5Nuu7dmeklblZ9PbNue1pg0Z+fcxWmzYztLTcay7/y7auFXfiV8f9A30Z3671syIOkXbzX+y52IGm++/hwZ2NZ+Lpr+G4/PL7xXLmbz8ip/ZWSqJzS9g3NEoktVFdX0Itz+ton4ut6Fa3f2//vrr9O3bl7i4OH755Rd++eUXYmNj6d+/P6+//rqp82hgdB8Xlm3NZdmWPE4mlPLW5xkkpGkY9rjxHv+hjzkRf1HDW59ncDKhlGVb8vg6PJe3n3GpSDPqKRe2HVIze002py6UMntNNtuPqBnVWx/MtkQWMnFFJuv2FlSbtx925rP9sJq4FA0nzpcy+ot0nO0taR18c0ezjPqfIzNW5rBuj5qouFIGzkrHTmXBgIeqPqGv2OYZJ7YdLGL297mcitcw+/tcth8sYtT/DM+rva2C79/34NWPMsjKKze6r+ISLamZ5RVLdenqq8L7/Mh4K5T8HlWfNt1qRvd2YVl4Lsu25urqyxfpuvrymPEL9dCezrr68kW6rr5szeXrbbm83Uf/lDryTDFjv85gze58ikuNfwvu3WdcSUjT8PK8i/xzupjzFzX8eVRNbIrxG3BTGPWUMzNWZ7FubwFR50sY+PFF7FQKBjxQ/UiEUb2vqPsJxut+lZiztGrMudrvLi+H1Kwyg6V3F3vW7MqnoEh3Dt2dLGjib83stdn8G1fC2aRSxn2dgb2NBXcGma4jwlxl4re/C9kcWciZxFLOJJby/reZ5BeVc/cd5hntZ8zo+3xZ9vdFlv19kZMX1by18RwJ2cUM62x8NN5bG8/x0c4kIhMKOJtexHubEziTXsQTd7oZpLNQwPcDmjA5/AKxGfWvkTj6cXeW/ZnFsj+zOZlYwlsrUklIL2VYDzej6Yf2cCU+vZS3VqRyMrGEZX9m8/WOLN5+Qv/EMqugnNScsoolrLU9hcXl/Lhf18liY6Xg6bucGPvdRfZEFxKTWsrUH9OIu1jKsB6uRn+vuYwaYMeMZQWs+7OYqBgNAyfmYGejYMCj1Y+6iTyhYez8PNZsLaK41HiaR0dkseJXNSdiNRw7rWHQlByCfC1p36J+dDKNesaJGd9ls25PIVHnShk4Ow07m2toS0Sqmb0qRxdTV+Ww/VARo57Wx8vfItRsPqDmzAUNZy5oeH9ZNvnqcu5uoYsFuQVaeryTyo87CzmdoOFAdDEjF2bQoZmKBl7mH80yurs3y/als2xfOidTinjrpwQSsksY1s3TaPrzmSWM+jGBlQcyyFEb73B7oZM7M7ckszkqh7iMEpbuSWNrdA5jHqpfI4FH/c9J177cfal9OTND174Mq6FM/M+RbZHG2peG12ZNGQZtx/Qcw7bjd+GFTFuRyx8H61cMHd28EcvOnmfZ2fOczMnnrch/SShQM6xpcI3bfX53G1bFXSAiLavKz14IacDMf0+zOTGVuPxClp4+x9aki4xp0biuDsMkRt/RhGWx51gWc46TuXm8degYCYWFDGsSUuN2F4uKSb1iKb+iGRGZmcXYI8dZc/4CxWV196BOCFOrVSdLTEwMY8aMwdJSf7GztLRk9OjRxMTEmCxzlVkpoX0TFeGHDJ8EhB8qpEtz442dzs1tCD9UaLBu60E1HZqoUFpeTqMykqb6fV5rXoc86kR2fhlHY4trvZ/rFeyrxNddSXik/hyVlMKuo0V0aVn9zUznO1WE/2N4Xrf+o6bLnYbbfDbKjd8j1Gyv4SJ3fxsbUtcHcOo7P754xw1PF3n1jzlYKaF946plO/zwVerL4ap14cr6ci2evNueyDPFrB3vQ+qqhhxa1IBXHq67oc/BPpfK/UF93ktKYde/RXRpUX097txcZbANwNbIwoptKmLOwUox56A+TW1+d7vG1rRtrGLZVv1T/Yzcck6cL+HFhxyxUymwtIDXHnMiJVPDwTOmiSHmLBNXsrCAft0csLexICK6fjSYrSwVtPd3IPx0jsH68NM5dGlYfUfdlRQKcFRZkllo2Jk4KSyAtHwNX/9d/0b1WVlC+xAbwo8aPkAIP5ZPl2bGnz52bmJL+LF8g3VbjxTQIcS22jIxuLsLq/flUlisaz0rLRUoLRUUVeqUU5eUX3Wq0s0U7G+Jr6cl4RH6OlhSCrsOltAl1LSjsJwddNfKzBzjHZU3k74toa+fFW2JGqYXdm6hMtgGLrcljG9jYQH9HrDXxYKo6uOcs70F5eVasvPN+9DGylJB+0B7wqMNR6SFR+fSJaT6KUNXo1JaUKQxUhdqmIZ0swX7WuLrbkn4P0bKRMvq64KufVmpTPxdtU3aJEBJ4i9+xK7x44fJ7gT7mr9D7WqsLBS0d3chPMkwtocnX6SLp/FOaoCXGgXSyNGeqUdPGv25ytKSojLDsq4uK7vmaUjmYGWhoL2bC+HJlc5FykW6eFR/LgAOP9qdpN49+aN7V+738qjLbApx09TqcUm7du2Ijo6mWTPDeeXR0dG0adPGFPkyysPJEqWlgtQswwZsalYZPm7Gg7GPqyWpWWWV0muwUirwcLYkJbMMH1elkTS69dfrsU52rB7vjZ1KQXJmGWETksnIvXmNgsvnITXT8HemZpUR5F398fi4GTtPhue1X3c72jW1puNryZU3r7D5gJofdxZyPlVDsK+SaS+78Oc8b9oPSaakmqd5om5U1JdsY2X7OupLdpmuvjhZkpJ1bU8RQnyUDHvMibnrspm5JpNOzWxYONSD4lItK//Mq90B1aCi3Bspw0FeNZR7V2XV85Otr/v6c6gxksay1r978CNOnDhfQsQJw5uKsPFJbJjiQ976YMq1un088l4yOQWmiSHmLBMALRtaE/FJADbWCvLV5fSelkx0Qv0IDB72St25yTOcBpmaV4qP47XN/R9znx/21hasPaqfVtqloSODO3nRZu4xk+bXVDycLh13TqUynlOGj4vx8uvjoiQ1p1KZyLl0XXVUklKpvnRsZEOrQBsGL0mqWJdfVM6+U4VMfNqD6MRiUrM1PNvVmbsa23ImxfhUVHPw8dB1fFS5pmaUE2Tim8C5YxzZc6iEqJi6G/F3rWqMazfYlgBoGWxFxGe+l2KBlt6TLhJ93ngsUFkpmD3ElVXbC8grNG8HlIfD5ThhmNfU3FJ8nGr/jpCt0TmM7u7N7jN5xKQX82AzJ3qFumCpqD/D6H3cq2lfZpYT5FN9XbiWMnHgRDEvzizhdIIGb1cL3n/RmX2LfbhzYDKZN7ENfb08VCqUFhakFhley1PVxfj4GX+w2djRntntWnDvlj2UaY2X561JqYxu0YjdqenE5BXwoK8nvRr41KvyUJn+XBh2qKWqi/HxNd7Jmqwu4tUDhziYmY3K0oIXGgay/cF7uf+P3exJy7gZ2f7vMX8f/n9GrTpZ3njjDd58803Onj3L3XffDcD+/fv57LPPmD17NseO6RuTrVu3rrJ9cXExxcWGAUmluvYh45XLh0IB1cSpatLrgtSV2xjdZy1K4o6jatoMT8DD2ZJXH3Vi7QRv7nozkbScuhniNuAhez4fo+8hfmycrge58vm42jkyug2KinUBnpYsGOlGj7dTKa6h/bt2h/6Jd1RcKZEnSzi/1p/H7rZl3R7jc5FF3bresmCsLhhbXxMLhYLIM0W8t0L3MuwjsSXcGWjNsMecTdLJMuABBz5/Uz80+7GJyUbzqKvHNata7qvWfaPnsPJ+rvF321grGPCAA9NWVR0ivHikJxezy7h3TBLqknJeecSJ3z7wpeMbF0jJNF0MMUeZADh1oYQ2IxJwcbDg6XscWDHGm/vGXqg3HS1QuzIE0L+NO1N6BNBr+SnS8nU3yQ4qC74b0JhXf4olo9D8N841MVoPaioTlX5YUSaMbDS4uyv/xhfxT4xh4/uFTxP5epgfSZ83RVOm5VBcEav25tAu2HzvoRjwqA2fv68fdffYG7p6Wptr6vX4dJwjrZtY0XWQeW4sBjxkz+ej9U/JHxufClx/uTC6jZE6dCqhlDavJOliQTc7Vozz4L5RKVU6WpSWsHqSJxYKGD6//tx0VT1GhdGyf63e/DGBL58L4uTklmi1EJNezPKIDAZ1Nt/IhQFhdobty3d17w6pfH2sVfuy0jZbDuhjw3EgIiqNmB/8GPiIPfPWmv7BjKkZi4fGTomFAlbd24HJR09yJq/61w+8+fe/fNm5LSd7PYQWLTF5BSw/G8+gxoEmzrnpXc892um8fE5f8f6V/emZNLC35e3mTdmTFlF3mRTiJqhVJ8uzzz4LwNixY43+7PLFRqFQUGZk/tysWbOYOnWqwbrJkycDL9T4e9Nzy9CUaS89ZdZ30ni5VO0lvyzFyBNaLxdLSjVaMnLLLqXRGE1T3T5rUlisJSZZQ0yyhgMn0zi9rAGDH3Fk9prs697Xtdi4t5AD0fpzobLStXR93C0MbsqudjwpmVWfNHm5WlRs076ZNd5ulhz8wrfi50qlgm6hKkb0dkQVFk+5kYcNKZllnE/V0CTACpBOlptJX1+MlO3s66gvzob15VokZ2k4kWDYGxedUMLT95hm6PPG/QUcOKVvlFWUe1fL6yv3V6n71cYcZ32ay7/vWn/3M/faY6ey4Ns/DBuO3dvY8ngnO1yfiat4Wvv6p+mEtbNl4EOOfLg2u9rjuFbmLBMApRqISdbdRB08U0zHJire7OXC0E+rvvjvZksv0OjOjaPhsHcvB6sqT60r6xvqzrK+jfjfytNsP6OfbtTI3YZgNxt+HXRHxTqLS50RpR/eTbM5h4nNuHnTSY1Jz7103JVGrXg5W1YZ3XJZSramanonpa5MVHq5ta21gv73ODFpTdW/cWxqKfdPOY+dSoGTrSUp2RpWj/In7qL5RrJs3FXMgeP6m3mDa2q6/iLn5WZR5Yl+bS1815En77Oh2+BMEi+a56n9xr2FHLhiZJ3K+tJxu1WKa0ZGtl3JaFvCxZLUSp3EpRqISdKVr4OnS+h4h4o3n3Zi6Fz9uVdawtrJngT7Kuk+OsXso1gA0vMv1ZdKo1a8HJWk5tW+IzU9X0Pvz2NQKRW42ytJyill9lP+xKWbsS78pebAiZSKf1fUBTdLUjKuqAtXtBWNqbZM1LBNYZGWf2NLaBJQP95PVJ304mI05eX42BqO1PCyUZGqrhrbHZVWdPRwpa2bM5920j2EtlAosFAoKH3+SXr8sY8dKemkF5fQe+cBVBYWuKusSVIXMbtdC+LyC6vss76oOBc2Rs5F0bVPC96fnsnzDW/9dyIKUauXZcTFxdW4xMbGVvzXmPHjx5OTk2OwjB8//qq/t1Sja5iHtTV8yhXW1o591czrj4guIqyt4fzuHu1siTxTjKbscpqq++zRrvp9Xg+FQlFxYaoL+WotMYmaiuXEuVKSMzSEddAfj5US7gu1Yd/x6hvzEVHFBtsA9Ohoy75Lc6S3Hyyi5UtJtHkluWL552Qx3/9RQJtXko12sAC4OVnQwFNJsgmfwotrU6qBg2eLq5T/668vdgb15VrsPVFEM3/Dm9Wm/tacv2iaEQv5ai0xSZqK5cT5S+W+nT7vVkq4r5UN+05UX48joosJa1ep3Le3q9imIuZUShPWTp8mLkVzXb978MNObNxfUOWlfnYqXZyoXJfKy3XvLTAFc5YJYxQK6jQ+Xo/SMi0HE/MJq/QJ5rCmzuw7V/2T1P5t3Pmmf2MGfH+GTdHZBj87eVFNy4+P0Gbe0Ypl44ksdsTk0mbeURKyzT8tprQMDsYWEdba8MWVYa0d2HfKeMd4xBk1Ya0NO0x7hNoTGauuUib6dnZCpVTw3R7Dd91cqbBYS0q2Bhd7Cx4OdWDDP+Z7cp1fqCUmoaxiORGrITmtjLC79aNtrZRwX3tr9h298b/foncd6dPdhu6vZXIuyXzXySoxtaItob9hqmhLRNUQU08UE9be8CarR4eat4GqseByB0uTACseGpNSb6aMlJZpORhfQFhzw3eMhd3hxL7Y/Gq2unbFGi1JOaUoLRQ83caVDceyb3iftWW8fVlmvEwcr74uREQVE9axUpnoWHOb1NoKmgdZkZxRv9uOpeVaDmZkE+Zn+NLjMF9P9qVlVkmfW1pKy43bafPbjopl6ek4Tubk0ea3HRxINxzhWlxeTpK6CKVCwdOBfmxIqH66vrmVlms5mJlNmI/hV8DCfLzYl171XFSnrauLfEWoLpn7K0L/oa8L1aqLeNWqVXh7e/Pyyy8brP/6669JS0vj3XffrXF7lUp1XdODrjT3l2xWvuNN5JliIqKLGPKoE4FeSpb+rnsJ2cxBbvi7Kxn4sW7azNLfcxnxpDOfDHHny825dG5uw+CHnXh2dmrFPhesz2b3x/6M/Z8LGyIK6NXZnofa2tJ1TGJFGnsbBY399E8ugn2sCA2xJjOvnIQ0DXYqBe8968rG/QUkZ5bh7mTB8MedCfCw5Mc9N37hvR7zf8xjwnPOnLlQypkLGiY870xhcTmr/tAPTVwxwZ3EtDImfJkNwIKf8ti90JuxzzqxYW8hve6x46H2NnQdoXuKka/WEhVneINcoNaSkVNesd7eVsGUl5z5eXchyRllNPRRMvNVF9Jzyli3u/72vlemKCjFOl7/N7O6UIAqOosyZ2s0ftW/Qb8+mrsum5VjvIk8U0TEySKGPOJMoKeSpZt0NzwzX3LH392SgZ9cqi+bchjxhDOfvOrBl1ty6HyHDYN7OPHsHP3TLCslFZ/dtVYq8HdXEhpirWuQXRqlMG9dNvs+CWB8X1fW7smnUzMVQx51YsjCunvx5/z1OUzo71Lx9ZoJz7pQWKxl1Q79DduKd7xITNcwYbnugl9R9/tWqvuj9XW/IuacvhRzehrGnGv93QCN/JR0a2VDz4lVG0oR0UVk5Zez4h0vPvg+C3WxllcfdSLYx4rf/zZd/TFXmZgx0I3NkYUkpGlwtLOgfzcH7m9lyyOTkqgv5u5KZuWzjYlMyCfifD5D7vYi0EXF0v26Y535aCD+ztYMXH0W0HWwfPtsY97ccI798fl4X3p3i7q0nNyiMoo1WqJSDDsqstW6p92V15vT3N8yWDnSn8jYIiJOFzLkIVcCPaxYuk3X4J/5rBf+bkoGfqb7Wy0Nz2LEw2588qI3X27PonNTOwZ3d+XZBReq7Htwd1fW/5NHppHPt/cItUcBnEoqobGPNR+94M2ppBKW78yuy8O9bvNXFTJhsD1n4jWciS9jwmB7Cou0rNqsvxFYMc2ZxItlTFiku3ZYKaFFiK6JZW0F/l6WhDZV6upEgu5cfDbeiQGP2tDrrSzyCrR4u+t6U3Pyyyky7wAnAOb/lMuE51wufQWoVNeWKKrUlhjvQWKahglfZQOw4Odcdi/wYWx/JzbsVdPrHlseam9L1zf0MW/GKy5sPqAm4WIZjnYK+ne35/5QGx55V9cus7SAn6Z60a6JNY9PSMXSQlHxGfvMvDJKzTzzbu6fqawcGEzk+QIi4goYco8nga7WLN2jG601s5c//i5WDFxxrmKb0EufYnZQWeDpoCQ0wJYSjZboFF0Z6tTQHn8XK44kFOLvYs2Ux/ywsFAwZ1tKld9vTvN/zGXC884VX4aa8LyTrn25rVL7Ml3DhC9015SK9uUARzb8paZXV1se6mBD19f17fCPhrvw61418Rc1eLlY8v6LzjjZW7Bii36/ro4WBHpb4uehKwvNAnXxNiWzzGSjympjbnQMK+9pT2RGNhFpmQxp0pBAezuWno4DYGbbFvjb2TBw7yG0QFS2YbvgYlEJRWXlBus7ebjib2fDkcwc/O1smRJ6BxYKBXOOn72Zh3bd5p48w8rOHYnMzCIiPZMhjRsSaGfH0jO6h+4zQ+/UnYuIgwC82awR5woKicrJxdrCgucbBvJMoD99du+v2KeVhYIWTrpOTWsLC/xtbQl1cSZfoyEmv/opV0KYW606WT7//HNWrVpVZf2dd95J//79r9rJciPW7i7A3SmdSc+54uuq5Pj5EnpOTCb+ou6q6+tmSeAVL5s8l6qh58Rk5r3mweuPO5OUqeGNJen8csWnmCOii+k/K5XpA92Y9qIbMcml9JuVyt+n9K2cDk1V7JzjX/Hvea/p3n79zbZcBn2SRlk53NHAioEP+eDhZElGXhn/nC7m3reTOFHNy9zqypwfcrFVKVj8lhuuDpYciC6mx9sXyVfrh9oGeikNnphHRBXT/4N0pg92YdpgF2KSNPSbksbf0df+pK6sDFqFWPPiww64OFiQnFHGjsNF9JuSbvC76zub45k0eHF7xb+9Zh0CIKd3MKmzO5srW7Wydnc+7o4WTBrghq+bkuPniuk5OUlfX1wtCfTUdx6eS9XQc1IS84Zcqi8ZGt74PM2gvvi5KTnyqX5e8DvPuPLOM67sPKbmgXG6zonIM8X0np7MrJfcmTTAlbgUDaM+T2fVzrrrcJyzNhtbawWLR3jg6mjBgZPF9BifbFjuPZWUX/FtwIgTxfSfmcr0l66o+zMN6/7aXQW4O16KOW6XYs77+phzrb8b4OWHnUjMKKvytSLQfV3okfeSmfGSG39+6IeVpYKo8yX0mpLCsVjTjXgwV5nwdlGy8m1vfN2U5BSUcSyuhEcmJfHH4frT2bD2aAbu9komhQXg62TN8ZRCei6LJj5Ld/59nawIdNWP0HqtszdWlhYs7hPC4j76T1R+889FBq2puy/tmdraiFzcHS2Z9LSH7rqaUEzPWfHEp+uuXb6uSgI9rigTaaX0nBXPvIHevP6wK0lZGt5YnsIvBwxvHpr4WnNvczvCpp03+nud7SyZ9awXAe5KMvPL+PlAHu/9cPGGR0iZ2pxvCnTX1PFOuDpZcOB4KT2GZZF/xfSVQB9Lg2uqn6clR9bov5LxzkB73hloz87IEh54VdfJO7yvboTYrq8M37vx0qQcVvxq/noxZ3UutioLFo9yw9XxUlvindRraEukMX2wK9NediUmqZR+Hxi2JbxdLVk5wRNfN0tyCso5FlvCI++mVnyaN8BTSa97dOfm6Ff6dhfA/aNS2HXUvE+51x7M0sWJnn74OllxPFlNz8VniM+8Mk4YPkg8MuHOiv/vEGTPc53cOZdRTPDEfwHdJ82nP+FPiIeK/OIyNkXl8MKKuGo/+Wwuc1bl6crEaDdcHSx0ZWJMmmGZ8Lak/IqXcEQcL6H/1HSmv3Jl+zLdoEwEeFryw2R3PJwtScsuY/+JEu4emkJ8qv74n7zHlm8m6OvKmim6+jVleQ5Tl1c/Uq6urT2XiLvKmkmt78DXVsXx7Dx6bo8gvkBXh31tbQi0v74vptlYWjC9TXNCHO3JL9WwKTGVF/46SE5p/Xl/mTFr4xNxV6mY1PIOfG1tOJ6TS8+de4kvvOJc2OnPhbWFBR+3bYW/rS3qsjKiLqXfnKTvgPOzteVIzwcr/v1Oi6a806IpO1PTeGD7npt3cEJcJ4W2Fm/qsrGxITo6muBgw2/Ax8bG0qJFC4quY+6dQWYeuXUapXVBu6URAIr7jDdI/0u0u4IAUDD1Kilvb1omA6DoWb+fXtQ17abGACge/m/HCADt1ktxQsoEAIq35eV42o91nb+KvifMnBPz0q5tAYCibf16+m8O2sM+ACgeOGfejJiZdkdDABTDI82bETPTLu4AgKJbvJlzYn7a3boHAopv15s3I2amffEpABSrfjFvRuoB7YA+5s7CTaM4utTcWTBKGzrU3FkwuVrN9G/QoAF79+6tsn7v3r34+fndcKaEEEIIIYQQQgghbjW1mi70yiuvMGrUKEpLS+nevTsA27dvZ+zYsYwZM8akGRRCCCGEEEIIIYS4FdSqk2Xs2LFkZmYyfPhwSkp0cyptbGx49913r+krQUIIIYQQQgghhLhJbtMv+dRHtepkUSgUfPjhh0ycOJHo6GhsbW1p0qRJrb8YJIQQQgghhBBCCHGrq1Uny2UODg507NjRVHkRQgghhBBCCCGEuGXdUCeLEEIIIYQQQggh6rnr/qawqK1afV1ICCGEEEIIIYQQQhiSThYhhBBCCCGEEEIIE5DpQkIIIYQQQgghxO1Mvi5008hIFiGEEEIIIYQQQggTkE4WIYQQQgghhBBCCBOQ6UJCCCGEEEIIIcTtTL4udNPISBYhhBBCCCGEEEIIE5BOFiGEEEIIIYQQQggTkOlCQgghhBBCCCHE7Uy+LnTTyEgWIYQQQgghhBBCCBOQThYhhBBCCCGEEEIIE5DpQkIIIYQQQgghxO1Mvi5008hIFiGEEEIIIYQQQggTkE4WIYQQQgghhBBCCBOQ6UJCCCGEEEIIIcTtTL4udNMotFqtzM4SQgghhBBCCCFuU4q/vzJ3FozSdnrF3FkwOZkuJIQQQgghhBBCCGECNzxdKDc3lz///JNmzZrRvHnzG9qXYtxfN5qdW5p2dlcAFJ0vmDkn5qeNCABA0fOsmXNiXtpNjQFQMNXMOTEvLZMBUAw8auacmJ92RSgAiqEHzZwT89IubQ+A4pEYM+fE/LRbGgGguP+8eTNiZtqdQQAonok2c07MT/uTrj2mGPGPmXNiXtpPOwKgeOCceTNiZtodDQFQDDhu3ozUA9pVLQGJExUxQq6hFdfQ/wSZv3LTXPdIlr59+/Lpp58CoFar6dChA3379qV169b8/PPPJs+gEEIIIYQQQgghxK3gujtZdu/ezb333gvAunXr0Gq1ZGdns3DhQqZPn27yDAohhBBCCCGEEELcCq67kyUnJwc3NzcAtmzZwtNPP42dnR2PPfYYZ86cMXkGhRBCCCGEEEIIcQO0ivq53Iauu5OlQYMGREREUFBQwJYtW+jRowcAWVlZ2NjYmDyDQgghhBBCCCGEELeC637x7ahRo3juuedwcHAgKCiI+++/H9BNI2rVqpWp8yeEEEIIIYQQQghxS7juTpbhw4fTqVMnEhISCAsLw8JCNxgmJCRE3skihBBCCCGEEELUN/J1oZumVp9w7tChAx06dECr1aLValEoFDz22GOmzpsQQgghhBBCCCHELeO638kCsGzZMlq2bImNjQ02Nja0bNmSr776ytR5E0IIIYQQQgghhLhlXPdIlokTJzJv3jxGjhxJ586dAYiIiOCtt97i3LlzMmVICCGEEEIIIYSoT27TL/nUR9fdybJkyRK+/PJLnn322Yp1Tz75JK1bt2bkyJHSySKEEEIIIYQQQoj/pOueLlRWVkaHDh2qrG/fvj0ajcYkmRJCCCGEEEIIIYS41Vx3J8vzzz/PkiVLqqz/4osveO6550ySKSGEEEIIIYQQQpiItp4ut6FafV1o2bJlhIeHc/fddwOwf/9+EhISePHFFxk9enRFurlz55oml0IIIYQQQgghhBD13HV3shw/fpx27doBEBMTA4Cnpyeenp4cP368Ip1CIS/WEUIIIYQQQgghxH/HdXey7Nixoy7yIYQQQgghhBBCiLogXxe6aa77nSxXSkhI4MKFC6bKixBCCCGEEEIIIcQt67o7WTQaDRMnTsTZ2ZmGDRsSFBSEs7Mz77//PqWlpXWRRyGEEEIIIYQQQoh677qnC40YMYJ169YxZ84cOnfuDEBERARTpkwhPT2dpUuXmjyTQgghhBBCCCGEqKXb9Es+9dF1d7L88MMPrF69mkcffbRiXevWrQkMDKR///7SySKEEEIIIYQQQoj/pOueLmRjY0PDhg2rrG/YsCHW1tamyJMQQgghhBBCCCHELee6O1lef/11pk2bRnFxccW64uJiZsyYwYgRI0yauRsx7G4fYsd2QD2tC5Ej2tC1oVO1aXvf6U744Du5+P5d5Ey5m33DWtOjiUuVdM42lnzaK4SkCZ1QT+vCidHteLSZax0eRe1NHuxE4kZfCnf6s+MzT1oEX33QUp/7bYla5U3RLn+iVnnz1H02Bj+P+8UHbURAleXTt10q0hj7uTYigLefczD1IV7VsMeciP06CPX6ECIXBND1Tpsa03draUPkggDU60OIWRbEaz0Ny0yLQGt+es+HuOVBaDc15s1ezkb34+duycq3vUlfHUzBLyEcXtSAdo1VJjuum8X2n4v4Dd1JSNd1NG22Cvs/EsydJZMb1t2d2I/vQP1lKyKnNqFrU/tq0/o4K/l+aCAnZzejbHlr5g3wq5Kmd3tn/pnShKzFLcn/oiWHP2jK813qZ4y40rD7PImd3hL1orZEjr+Dro2rr68+Tkq+fzmYk1PupGxxO+b9L8Bouje7e3Fyyp0ULmxL/MxWzP1fACqled9qP+xxJ2K/CUS9MZjIRdcQE1rZELkoAPXGYGKWB1aJCQB97rEn6vMGFG0MIerzBjzVxbAMTX7eFe2WRgZL8qoggzTLx3hWSRMxz//GD/g6TX7JmcSf/Cnc2oAd871p0dDqqtv06WZH1De+FIUHEvWNL091ta027bgBTmh3BjFvhGGd6H2vLVvmeJG2IQDtziBCG1/9995Mwx52JfazRqhXNSPyw4Z0bV79MQJ0a2FH5IcNUa9qRsxnjXith4vBz3dMDUT7U/Mqy2/jG9ThUdSNYfd6EjulNep57Ykc24KujaqPHb1DXQkf0ZSLs9qQ81E79o1pTo/m1bfN6pPJA11I/DGAwi2B7Jjnc+11Y7kfRVuDiFrux1Nd7Qx+PvRJR45+5UfOb4Hk/BbIvk99eKRT9WVr6Wh3tDsa8ubT9fecDXvIjdj5TVF/04LIGY3o2syu2rQ+Lkq+fz2Akx83oey7O5n3gs9NzOmNMXVMAHC2s+DTV7xJ+rIJ6lXNODE/hEfb6q8ncYsbGY0bn77iberDq1Z9vYZeaekbHmi3NOLNp4y30f/ztIr6udyGrmm6UJ8+fQz+/ccffxAQEEBoaCgAR48epaSkhAcffND0OayFvq09mP94CMM3xLD3XC6v3eXD5kF30mLuIRJyiquk7xbsxLYz2UzYep5stYZBHbz5dWAL7lp8lCNJBQBYWSrYNrglFwtKeeb7aC7klNDAWUVeSdnNPryrGvu8I6OfdeClaZmcTtDw/ktObFvgSbP+KeQXGp+Md3dLa9ZMc2Pil7ms26Wm9322/2fvvqOjqN4Gjn832fTeCyEQOkgHfaWIioIIKoIKiv7AShOkiCigINJUlKYixVBEVLCgoJQAKiBEMKAigdAC6b2XTbKb7PvHhiyb3YT0Dfh8ztlzYHJn9s7duc+9c+fODNsXetB3XAonzhYBcPvzyVheNyzXsaUVB1Z58c1BVdky3yHxBtt9sJctwbPd+O5XFQ1pRD9HVoz1YuLqFI6eVTHuQRf2vONPh/HRxKRojNI391Gy+x1/1u/N5pkPkujTwY7VE71IySrm+6O6Y8DeRkFkgppvjuSyfKynye91dbTg6AcB/HpaxYNz40nOLKalnxWZuY3vOLkRRb6GwrZuZA9vif/kI+bOTp0bcYcrK572Z+LncRy9kMe4ez3Y82oQHWadJybd+CHeNlYKUnI0LNqVzLQHvExuMz1Pw6JdSUTEF1JUrOWhLs5sfLEpydkaQs7k1Pcu1ciIHm6seCKAiV9Fc/RyHuPu8mTPpFZ0mB9OTIapcrAgJVfNoj0JTLvPdOdu1B3uvDusCc9/fpVjkXm08bZh05jmAEz/xjxvpBvRz4EV4zyZ+EkKR8MLGDfYmT0L/egwNqbimLDAj/V7snnm/ST63GbL6pcNY8Kd7W3YNtuHtz5PZ8fRPIb1cWD7bB/6vhrHifP6tubM1SLun6WPjcUlxnF4z5/5PLcsuez/ReqGvXF65lPOTH/CmWffTeVCrIY3/+fC/g+8afu/eHJVFbQbHazZNs+Tt4Iz2fF7PsP62rP9bS/6Tk7kxLkig7Q921oz9mEn/rlUZLQdB1sLjp4p5JtD+Xz2mke97F9NjejtxIpnfZj4WSJHI/IZN8CNPbMD6TDtMjGpJo4bbyt2z27K+gOZPLMqnj7t7Fn9oq/uuDmuiwHDl8Zifd2Ao4ejJf982IJvQrMbbL/qwoju7qx4LJCJ26I4GpnLuL5e7JnYhg4LzxCTYfw792vlyP6IbGbvjNP1te70ZNe41vzfB+f4OzbfDHtQNTOfLK0b76VyIUbNm/9zZf9SH9qOjqukbtiwba4Xb23IZMeRfIbdZc/2eV70fSWhrG7Epmh4Y30Gl+J0cXbMA478uNCbbmPjOXvVMPYO7WPP/7W3Ic5ErGosRtzpzIrRvkzckMDRC/mMu8+NPa83o8Nrl4hJM9GWKEvb1B9TmPZg46r3lamPmGClhP1zA0nOKubxD2KJTVPT1NOKHFVJ2XZuf+OqYR+8qQ0H5jXjm9CG6Vs09jYUYGgve/6vrS1xJn4HIRpalWayuLi4GHwee+wxHnroIZo2bUrTpk156KGHGD58OC4ujWPUcHrfJgSHJRH8ZxIRKSqm/XSFmKxCJtxpepR82k9XWHo4jrDYXC6lFTBnXxQX01Q83N69LM3zPX1wt1fy6OfnOBaVQ3RmIUejsjmdkNdQu1VlU0c6smhTDjsOFRAeqWHMgnTsbRWMGljxFYWpIx3Z/2ch736ew/koDe9+nsPBsEKmjtRflUrNLCEpXf95qI8tl2I1HPpLHwiv/3tSeglD77Lj11OFXIlv2EGG6cNcCQ7JJnhfNhExaqatSyUmRcOEIaaP0fGDXYhO1jBtXSoRMWqC92WzYX82M4brr7iGXSxk5oY0th3OpbCCE6DXH3cjJkXD88uT+fNCIVHJGn75R0Vk4s0X8PPv9idtWhdyB958V1erYvogT4IPpxN8KJ2IhEKmfRlPTLqaCfeZ7uxFpaqZujWeLUczyMo3fTwfisjjh5PZRCQUEplcxKr9qZyOUVU6Q8bcpt/vQ/DRNIKPphGRWMC0b2KJyShiwt2mB5Ki0oqYuj2WLcfTySowXQ69Wjhw9HIuX/2ZQVRaEfvP5fDVnxn0DKw4BtW36cNdCd6XTfDeHF1MWJumiwkPmb4qPH6Isy4mrE3TxYS9OWwIyWbG465laaY+6sr+Uyre3ZbJ+Vg1727L5ODfKqYOM4wzmmItSRnFZZ/UrBLKK1QbpsnINU5Tn6Y+7sSiL7LYcURF+BU1Y5akYm9rwaj7Kz52pz7uzP6wAt79Mpvz0Rre/TKbg6cKmPq4YZk62CnY+qYnL32QZnK/vtifx4LPszhwsmEH46ti+sMeBP+SSfDBTCLiipi2KYmYNDUTBpqeoTZ+oCvRqWqmbUoiIq6I4IOZbPg1kxmP6PsTGbklJGUWl30GdHEgv7Dkphtkmd7fh+DQVIJDU4lIKmDadzG62HGXt8n0076LYemBRMKi87iUUsicXXFcTCnk4Y6uDZvxapr6uDOLvtANloRfVTPm3ZQq1g0V736ZxfkYNe9+maWrG9fNQvkpVMWe4youxmq4GKvhzeBMclUl3NnBcOarv6clH09x5+lFKagb8fWa6YM9Cf4tg+DfMoiIL2TalkRdXbnf3WT6qFQ1Uz9PZMuRTLLyGzbe1UZ9xITn+7vi7mjJo+/HcOy8iuhUDUcjVJyO0vevU7OLDeLGQz2cuJRQxKHwhhmgbOxtqL+HJR9P9OLp95NQF8vTXYX5VWmQZePGjVX+mJuVpYIeTRwJuZhpsDzkYia9m1VtiqVCAU42lqTn60+MH2nvTmh0Dp8MbUninDv4d2o3Zt0TgEUjm+EU5G+Jn6clIScKypYVqeHQX4X07lTxM3N6dbQ2WAdg3/GCCtexUsIzD9iz4aeKB5m83SwY0seW4F0NOxBlpYQerWwIOWXY8IT8lU/v9qanNvZqb0vIX4bp953Mp2drG5SWVf/uR+50IOxiIdtn+ZL0ZXNOfdSUFx9ovFN7/6usLBX0aG5vNLsk5EwOvVvV3YBI/w6OtPWz4fD53DrbZl2yslTQI9CekHOGJ3ch57Lp3aLmt/j9fimXHoH23N5cN6gS5GnN4I7O/Hwmq1b5rSkrJfRobUPIKcOT+JBTN4gJp8rHBJVBTOjV3jjO7DtpvM3WTayI29qMyE2BfPWGN0G+xpNI7+lsS9LXzTn/WVPWTfHCy6UagaeWgvyU+HkoCflTXz5Fajj0dwG9b6v4Vsdet9kYrAOw74TKaJ1Pprjz8x8qDp40bGMaOysl9GhhS8g/hm1YyD959G5r+vaAXm3sjdLv+zuPni3tKmxLXujvytdHs8kvvHlODKwsFfRo6kDIOcM6HXIum95BVYuhur6WhUFfq7Epqxth5fpU/xTQu5JbJXp1sDFYB2Dfn6oK17GwgJH3OuBga0FouP7EWqGALbM8Wboty2h2S2NiZamgR5AdIacN27qQf3Pp3cZ8g+t1rb5iwiM9nQi9oOKTF31J/Kw1/y4LYtZwDywqOEuzUsIz/ZzZ8GtmbXepShp7G6pQwJbXfFj6bSZnoxpvPWkUtI30cwuq9tuF+vfvz/fff4+rq6vB8uzsbB599FF++eWXuspbjXjaW6G0VJCUYzhVNSmnCN82rlXaxqt3NcHBypLtp1PLlrVwt6W/my1b/05m8KZwWnvY8cnQligtFSw42HieVeHroYtcSemGlzuS0otpZqJjf/16pta5tr3yHr3bDldHCzb9XPEAypjB9uTka/n+t4a9OunpbKk7BjLL7U9GMb5upvfH182SpIxy6TOLsVIq8HS2JDGjapePWvgqmTDEmWU7Mlm8LZ072tqyarwnhWotW35pnLeL/Bd5OpUeI1mGnfukLA2+LtUOiwac7SyIW9EBG6UFxSVaJn4ex4HwxjnI4umo1JVDtmGnJClbg69zzZ+LsS0sAy9HJb/PaItCocDKUsHqQ8m8ty+ptlmukbKYkFHu984oxte9GjEhQ6OLCS6WJKYX4+umNJFGt/ya4xGFjF6azIU4NT5ulrz5lBvHljXhtnExpOforsbt+TOfb47kEZWkIchXyYLR7vzynj89JsdQ1AD9xWtlkJRheHUwKaOYZj6VtBvupsrIsExH9renextrbh+fUIc5bhieTsqK44Sr6YEEX1dLk+mtlAo8nZQkZhr+7fZWtnRqZssLn95c5VMWO3LK7WuOGl/nql1YeLW/Lw42lmw/lV4fWawT+rphfJzXtm4AdAyyIvQTP2ytFeSqtAybm8y5604SX3/KBU0xrPqucfcfKm5Ti2vdpjYm9RUTWvhY0b+jPVuPZDN4cQyt/az55EUflBYKFnybarTNR293wtXBkk2/NsyFi8behr4+whVNsZZVP5rnQo4QplQ78v32228UFRnfa1tQUMCRI1V7bkNhYaHBg3MBbGzq9sGg5QfFFArQVmGk7Mkunrx9fyBDPz9LSp6+obNQKEjOK2Ls95co0cKpuDz8na15rV+AWQdZRg20Y+3r+imKQ2bognH5fVUobjxQaLSOiWXXvPCQA3v+KCAhteIpns8/7MDWffkUGh8uDcJkGVRSCKaOGVPLK2OhUBB2sYA5m3Wdxr8ji7gt0JoJQ1xkkKURqu4xUhU5BSV0fesCjrYW3NfBiWVP+ROZUsihiMZ3a+E1NYkXlbm7jSNzHvRj4lfRHL+SRytvW1aOaEpClpqFuxNrldfaqG67YJxeFxSuX8fkNq9bujdMf5XuzFUIPVvA5Y2BjBngxPLvdR3C7Yf1x0Z4VBFhFwuJ2tyMIXc4sONo3R83o+53YO2r+qnqQ97QPQumTtoNhaJsnQAvS1ZOcmfga0lmawfqgsm2sZrpwfC4uOaF/q78G1XAn5durlk+15Tfpyr3tXq48/Zgf4auu0RKbuOZyTLqfgfWTtffMjpklm5guDr9o2uqUp/Ox6jp+mI8ro4WPNbPns1veHL31ETORanp3saaKY85031sPDcLo3hoYtmtoK5jgoUCkrOKGbs2gZISOBVZgL+bkteGepgcZHnhPlf2/JVLQkbD1p3G2IZ2b2XNlKEudJ9knue9CVGRKg+ynD59uuzfZ8+eJTFR31EuLi5m7969NGlStbchLFmyhPnz5xssmzdvHnB/VbNTodR8NZpiLb5Ohre5eDtak5Rb+SXBEZ09CX6sNU9sjeDgJcPR0IScItTFWq5/1tK5ZBV+ztZYWSrMdv/fzt8LOH5Wf3XYxkoXwHw9LElM0w+AeLsZz1S5XmKa8awVb3fT6wT6WnL/7TYMn5VW4fb6drGmXTMrRr7Z8FeoUrOLdcdAuVkr3q6WRrNbrkk0McvF28UStUZLWnbVb4JOyNBwNsbwbOJcTBGP9Wn4tyuJiqXmlB4jroYh0NtZSVJ27TotWi1cTtYdA/9EF9De34ZZD/lwKCKyVtutD6m5Gl05uBjOWvF2UhrNbqmOBQ/7s+W47jkvAGfiC3CwtmDdM81YtCex1gNZ1aWPCUpAP8Dv7Wp8pe0akzHB1TAmJGZoTMeZSma+5Rdq+fdqEa39K54plJheTFSyutI0tbHzaD7Hz+nLoazdcLcg8bqY7+16g3Yj3fgqprerRdk6Pdpa4+Nuycl1fmV/V1oq6NfZhknDnLAZEE1JI34UQ2qOxnSccFGSlGk6TiRmFptMr9ZoScsxLEs7awVP9nFm7raUus14AyiLHU7lYoejFUk5N+hrdXcn+OnmPBF8mYPnG9dzaHYezef42evqhvW1umFpWDdMXKW/num6YVyf1Bq4HK87lk5eKOL2djZMecyZ8cvSuKuTLd6uFkRv07/BTWmp4MMJbkx93JmgpxrPSWVZm+pS/tg3nsVxM6uvmJCQoUFdjEE8PBdXiJ+bEiul7ji5JtBTyf2dHBj+QcP9/o25Db2rox3erpZEb9G/cUhpqeDDlzyYOsyFoDHR1drXW94t+iafxqjKr3Du2rUr3bp1Q6FQ0L9/f7p27Vr26dGjBwsXLmTu3LlV2tasWbPIysoy+MyaNavGO3E9dbGWk3G5DGjlarB8QCtXjkVV3Jg/2cWTTU+0ZtTX59l9PsPo70ejsmnlaVs2uwGgjZcd8dmFZn3AUm6+lsuxxWWfs1c0JKQWM+B2/cwgKyXc3c2GY/9WfCkx9EyRwToAA++wNbnOc0McSM4o4edjFV95e+FhB8LOFXH6UsPfG6nWwMlLhQzoZngf8IBu9hw7ZzrPoecKjNIP7G5P2MVCNNV40NzRswW0bWI4wNemiTVRyXKPaGOiLtZy8mo+A25zMlg+4DYnjl2q25kDCjD7q4sroi7WcjI6nwHty5VDe2eORdb8Fid7awvKP/y/uESLAv0VvIak1sDJi4UM6GZ4z3z1Y4KdQUwIPWe8zYHdK94mgLUVtG9qTUIlgxfuThY09VKSkF4/Jye5Ki2X4zRln7NX1SSkaRjQU78vVkq4u6stx8KN38h3TWh4ocE6AANvtytb5+DJAjo+F0/XFxPKPn9GFLL1QB5dX0xo1AMsUHrcRBYwoLPhbQADOjtw7Lzp22BDL+QbpR/YxYGwyyqjtmREb2dsrBR8cbhxDTRUhbpYy8mYPAa0M3xA5YB2zhy7UnEMfbKHO5ueCWLUpkh2hze+qf25Ki2X4zVlH33d0D8jwkoJd3ex5Vh4xfU89GwhA3oYPldiYM/K1wHdVfxrg55b9ufS+YV4ur6o/8SlaFi6LZsHZppvRqAp6mItJ6+oGNDJ8ILSgI6OHLvQeN8cVV31FROOnlfRytfK8BzDz5r4dLXBAAvAc/1dSc4u5ueTDXcbcmNuQ7cczKHzhFi6TtR/4lI1LP02kwfm3Fy3YYpbS5Vnsly5cgWtVkuLFi04ceIEXl76N09YW1vj7e2NpWXVHtRnY2NT57cHXW/Z73FsGdGGsLhcQqOyGft/vgS62rDmuK5RWvxAM5q42DBm+wVAN8Dy+Yg2TNkVyR/ROfg46kZHVeoSsgt1lfjTPxKY3NuPlQ+34KNj8bT2sGP2PQGsOtb4pnGu2JbL7DHOuifWx2iYPcaZ/AItX4boG7rNc92ISylm9qe6zt3K7bkcXu3FzGec+PGIiqF32XH/7Tb0HWd4hU2hgOeG2LN5dx7FFZwjONkreKK/Ha9+ZL4O1LIdmWx51YewiwWERhQwdpALgV5K1uzW5Wnxsx408bBkzIe6afJrdmcx6WEXPnzJk/V7s+jVzpYXBjrz1Pv6joyVEjoE6gZQrJUKmngo6dLCWtcpS9ANoizfkcmxDwOYNcKN7UdyuaOtDWMfdGbsqmRuNoo8NdbR+kbcKjYPm3MZFLtYo/FvvG/Lqaple1PZMq4pYVdUhF7KY+y9HgR6WLHmF93si8VP+NLEzYox6/S3A3YJ1HWaHW0t8HJS0iXQliKNlnPxupPKNx7yJuxKPpeTi7BWKhjc2YnRfdyZ8HnjueJY3rIDSWx5rjlhUfmERuYx9i5PAt2sWXNYN0V58aP+NHG1Zsymq2XrdAnQdYocbUrLIcCOomIt5xJ0HaNd/2Yx/T4f/orJL71dyIYFj/iz83Sm0eBLQ1n2fSZbXvMh7GIhoecKGPugM4HeStb8rIuBi59zp4mHkjEflMaEn7OZ9IgLH471YP2ebHq1t+WFB5x56l39zMGVP2Ry+IMmzHzClR9D8xjay4H7u9nR99W4sjRLX/Rg1/E8opM1eLvq7id3trdg8wHd7YMOtgrefsad747mkpBeTHMfJYuf9SA1q4QdxxruFrMV3+Yw+xkXLsaquRinYfbTLuQXlPDlAX0eNs/yIC61mNnrM3X7/10Oh1f5MPMpZ348ms/QPvbc38OWvpN1cTNXpSX8iuEAc16BlrTsEoPlbk4WBPpY4l86m7JtU10bnJheTFK6eUdilu1KY8vkJoRFqgg9r2LsAFcCPa1YE6K7GLN4lJfuuPlI15lfE5LJpEHufDjGm/UHMunV1o4X+rvy1Io4o22/cJ8rP/yZQ3puI35lTCWW/ZLEltFBhEXnEXoll7F9vAh0t2bNEV0dWvxIAE1crBiz5QqgG2D5fHQQU76N5o8rufg46bqgKrWW7AreVNYYrPg2m9lPu5a+BUjN7GdM1Q1P4lI0zP4sE4CV32VzeKUvM5905sejKob2seP+Hnb0fUV/0rfoRVf2HFcRk1yMk72CJ/s7cE8XWwa9rosx6dklpGcbHv/qYl29uBDT+GaHLNudypaJAbq6clHF2P5uurpyUDejefFIH5q4Kxnzqb4udGl2XZvqrKRLs9I2Na7iwV1zq4+Y8Om+DCY/6MbK53z4aE8Grf2smT3ck1W7DWeDKxTw3L2ubP4tk+IGDo2NtQ1NzykhvdxzONXFWhIzirkQKxc4hflUeZClWTPdNKySxn7pCdh+OhUPeyVz72uKn5M1ZxLzGbwpnOhMXdD2c7Ym0FU/yDPu//ywsrRg9aOtWP1oq7Llm04m8dw3FwGIzSpiYHA4yx8K4vSU7sRlF7LyaDzvHWp8J0/vf5GDnY2C1TPccHOy4PjZIgZOTSE3X392E+ijNLiKGPpvEU/OTWfhOGcWjHXmcpyGkW+mceKsYeC6/3Ybmvkp2fBTxVcmnhxgj0IBX4WY7+rF9sO5eDhZMHeUO37uSs5cLWTwvHiik3UdEz83SwK99NOcryZpGDw3nuVjPXn5IRfi0zS8sjaF7697HoK/u5K/Pw4s+/9rj7vx2uNu/HZaxb1v6BqEsIuFDFuYwJJnPZg7yo0riRqmrk3ly98a54NPK2N7Jp2mow+W/d97ySkAsoYFkfRuL3Nlq85sP5GJh6Mlc4f64Oeq5ExcAYOXXSE6Tdco+7lYEehuOCvp7wVty/7dM8iep3u7cTWliKAZ5wBwsLFg9egAAtytUBWVEJFQyDNro9l+IrPB9qu6tp/MwMNRydwhfvg5W3EmXsXgjy8Rna6r+ybL4c0OZf/u2cyBp+/w4GpaIUFzzgCwcHcCWi0sfEQ3QJOSq2HX6Uzm/Gi+Qenth/PwcE5l7tNu+LkpORNVxOC3EvQxwd2SQG99k3g1ScPgtxJYPq40JqRreOXTVIOYEHqukCeXJLFwjDsLRrtzOUHNyCVJnDivP0EI8LTkqzd88HS2JCWrmD8iCrhzWmzZ9xaXQKcga0bf74ergwUJ6Rp+Pa1i5OJEclUNNyL1/lfZunZjmjtuTpYcP1vIwNeSDfIQ6KM0GCQLDS/kyXdSWfiCKwued+VyvIaR81M4ca56D2B5pI8dm97wLPv/tnm6izhvb8pk/ibzznbYfiwHD6ck5j7uqTtuogsZvDia6NRrbYmSQM/r2pJkNYMXx7D8WR9eHuSmO242JvL9ccNncrX2s+au9vYMeOfmncq+/VQ6Hg6WzH3QXxc7ElQMXn2B6IzS2OFsGDvG9fXS9bVGNmf1yOZlyzf9kcpzX1xp6OxX2ftfZ2NnY8HqqaV141whA19LMqwb3uX6VOGFPPlOCgtfcGPB825cjlcz8h3DuuHjZsmW2V74uVuSlVfC6cgiBr2exIGb7C1c12z/IxsPx0TmDvfWtamxhQx+P4ro1NI21VVJoEe5tmSJvs/ds4UdT/dx1bWpUy40aN6roz5iQmyahoELdGlOf+hKXLqGlbvTee8Hw9vy7+/sQDMvKzb80vBxsbG2oaKabsWHJDVSCq22enfHb968GU9PT4YMGQLAzJkzWbduHR06dOCrr74qG4ypUWbe+L3G694KtO/2BUDRq/EN3DQ0bajuHmTF4Etmzol5aXfrOiAK5t8g5a1NyzwAFGP+MXNOzE+7uQsAivEnzZwT89Ku6QGAYtBlM+fE/LR7WwKguCfKvBkxM+1vuv6H4vFzZs6J+Wm/bQ+AYtKfZs6JeWk/vh0Axb1XzZsRM9P+2hwAxagz5s1II6D9siMgcaIsRkgbWtaG/hcoft1s7iyYpL13jLmzUOeq/EyWaxYvXoydnW6qeGhoKB9//DHvv/8+np6eTJs2rc4zKIQQQgghhBBCCHEzqPYrnGNiYmjVSnd1/YcffuDxxx9n7Nix9OnTh3vuuaeu8yeEEEIIIYQQQojakLcLNZhqz2RxdHQkLU13j2BISAj336977bKtrS0qleknawshhBBCCCGEEELc6qo9k2XAgAG8+OKLdOvWjQsXLpQ9myU8PJzmzZvXdf6EEEIIIYQQQgghbgrVnsnyySef0KtXL1JSUvjuu+/w8PAA4OTJkzz11FN1nkEhhBBCCCGEEELUgraRfm5B1Z7J4urqyscff2y0fP78//bbT4QQQgghhBBCCPHfVu2ZLABHjhzhmWeeoXfv3sTFxQGwZcsWfv/9v/0KZiGEEEIIIYQQQvx3VXuQ5bvvvuOBBx7Azs6OU6dOUVhYCEBOTg6LFy+u8wwKIYQQQgghhBCiFrSKxvm5BVV7kGXhwoWsWbOG9evXY2VlVba8d+/enDp1qk4zJ4QQQgghhBBCCHGzqPYgy/nz5+nXr5/RcmdnZzIzM+siT0IIIYQQQgghhBA3nWoPsvj5+XHp0iWj5b///jstWrSok0wJIYQQQgghhBCijpj7LUL/obcLVXuQZdy4cUyZMoXjx4+jUCiIj49n69atzJgxg4kTJ9ZHHoUQQgghhBBCCCEavWq/wnnmzJlkZWVx7733UlBQQL9+/bCxsWHGjBlMmjSpPvIohBBCCCGEEEII0ehVa5CluLiY33//nVdffZU5c+Zw9uxZSkpK6NChA46OjvWVRyGEEEIIIYQQQtTULfomn8aoWoMslpaWPPDAA5w7dw53d3d69uxZX/kSQgghhBBCCCGEuKlU+5ksnTp1IjIysj7yIoQQQgghhBBCCHHTqvYgy6JFi5gxYwY//fQTCQkJZGdnG3yEEEIIIYQQQgjRiJj7LUL/obcLVfvBt4MGDQLgkUceQaHQ39el1WpRKBQUFxfXXe6EEEIIIYQQQgghbhLVHmTZuHEjTZs2xdLS0mB5SUkJ0dHRdZYxIYQQQgghhBBCiJtJtQdZnn/+eRISEvD29jZYnpaWxv3338+YMWPqLHNCCCGEEEIIIYSopVv01pzGqNrPZLl2W1B5ubm52Nra1kmmhBBCCCGEEEIIIW42Cq1WW6UxrenTpwOwcuVKXnrpJezt7cv+VlxczPHjx7G0tOTo0aP1k1MhhBBCCCGEEEJUm2LvF+bOgknaQc9Ue53Vq1ezdOlSEhISuO2221ixYgV33XVXhekLCwt55513+OKLL0hMTCQgIIA5c+bw/PPP1ybrFary7UJ//fUXoJvJ8u+//2JtbV32N2tra7p06cKMGTPqPodCCCGEEEIIIYSoOa3x3Sg3o23btjF16lRWr15Nnz59WLt2LQ8++CBnz54lMDDQ5DojRowgKSmJ4OBgWrVqRXJyMhqNpt7yWOWZLNc899xzrFy5Emdn57rPzOQTdb7Nm4n2ozsAULTKMHNOzE97yQ0AxQOXzZwT89LuawmAYsw/Zs6JeWk3dwFAwXwz58T8tMwDQPHIBTPnxLy0O9sAoBhy0cw5MT/tz60BUNx/xcw5MS/tgSAAFI+dM3NOzE/7XXsAFMMizJwT89LuaAeAYkCkmXNiXtr9LQBQPHXGzDkxP+1XHQFQPHrezDkxL+0PbQFQDPpv97MBtHtbmjsLDUaxZ6u5s2CS9sGnq5X+//7v/+jevTuffvpp2bL27dvz6KOPsmTJEqP0e/fu5cknnyQyMhJ3d/da57cqqv1Mlo0bN9bLAIsQQgghhBBCCCH+OwoLC8nOzjb4FBYWmkxbVFTEyZMnGThwoMHygQMHcuzYMZPr7Ny5k549e/L+++/TpEkT2rRpw4wZM1CpVHW+L9dUe5BFCCGEEEIIIYQQNxFt4/wsWbIEFxcXg4+pGSkAqampFBcX4+PjY7Dcx8eHxMREk+tERkby+++/c+bMGXbs2MGKFSv49ttvefnll6tTetVS7Vc4CyGEEEIIIYQQQtTWrFmzyl6yc42NjU2l65R/23FFb0AGKCkpQaFQsHXrVlxcXABYtmwZjz/+OJ988gl2dna1yL1pMsgihBBCCCGEEEKIBmdjY3PDQZVrPD09sbS0NJq1kpycbDS75Ro/Pz+aNGlSNsACume4aLVaYmNjad26dc0zXwG5XUgIIYQQQgghhLiVaRWN81MN1tbW9OjRg/379xss379/P7179za5Tp8+fYiPjyc3N7ds2YULF7CwsCAgIKD65VgFMsgihBBCCCGEEEKIRm/69Ol89tlnbNiwgXPnzjFt2jSio6MZP348oLv9aPTo0WXpR40ahYeHB8899xxnz57l8OHDvPbaazz//PP1cqsQyO1CQgghhBBCCCGEuAmMHDmStLQ03nnnHRISEujYsSO7d++mWbNmACQkJBAdHV2W3tHRkf379zN58mR69uyJh4cHI0aMYOHChfWWRxlkEUIIIYQQQgghbmXVvDWnMZs4cSITJ040+bdNmzYZLWvXrp3RLUb1SW4XEkIIIYQQQgghhKgDMsgihBBCCCGEEEIIUQfkdiEhhBBCCCGEEOJWpjV3Bv47ZCaLEEIIIYQQQgghRB2QQRYhhBBCCCGEEEKIOiC3CwkhhBBCCCGEELeyW+jtQo1dlQdZVq1aVeWNvvLKKzXKjBBCCCGEEEIIIcTNqsqDLMuXL69SOoVCIYMsQgghhBBCCCGE+M+p8iDLlStX6jMfQgghhBBCCCGEqA/ydqEGU+sH32q1WrRa+cWEEEIIIYQQQgjx31bjQZbPP/+cTp06YWdnh52dHZ07d2bLli11mTchhBBCCCGEEEKIm0aN3i60bNky3nrrLSZNmkSfPn3QarUcPXqU8ePHk5qayrRp0+o6n0IIIYQQQgghhKgJebtQg6nRTJaPPvqITz/9lPfee49HHnmEoUOH8v7777N69epqvYWooU24y5vIt7ugWtaTsNduo29LxwrTDuviRsjLbUle3I2s93twbHoHBrZzacDc1q15r9gSd9SF/DOu/LrVkQ6tK//pO7S24NuPHbjymzPaS25MedbGKI2jAyyfY8fVQ87kn3Hl6HYnenayrK9dMDLvGTfivmxG/s4gfn3fnw7NrG64zvC+DoSva0rBrhaEr2vKo70djNJMeMiZyM2BqHYFEfZxAH072lbru5v5KNHua2ny8/hd+u9r3cSKH972JWV7c7K+D+L3Zf7c08X4u+rDhP4eRH7QDtX6ToTNb03fNsblcI2vi5Kt4wOJeLctxRs7s3yUv1GaYT1c+PPt1mSs7kjuuo789U4bnuntVp+70KDs/kzGf/xvtOi7gzZtv8ThQIy5s1QrEx50IXJ9EKpvWxG2LJC+HewqTd/vNjvClgWi+rYVl9c1Z9wgw1g4rJcjf34YSMaXLcnd3oq/VgTyzD1OBmnmPeWBdmcbg0/C5hZ1vm/VMWGIC5HBzVHtaEnYyqb0va3y+tevox1hK5ui2tGSy8HNGfegYTl0CLTm29l+XNnQHO3PrZky1NVoG5YWsOB/HkQGNyf/e9123nrKHUUj7ffMG+1K3NdNyf+5Gb9+6Fu1OHuXPeHBTSjY3Zzw4CY82sfe4O9vPOXCiU/8yd7ZjKRvAtkx35s2ATfebkOY8IAbkatbovqqLWHvN6dv+xvUjQ72hL3fHNVXbbm8uiXjBroapXGxt+DjF32I/6w1qq/acnZlCx7sbjrmvjHMA+137Vn+nE9d7E6tTBjkSuSaFqi2tSHsgyqUxW12hH3QHNW2Nlz+tAXjHnA1+PuYe13Q7mhn9LGx0h/8bwx358T7zcj+sjVJm1qx440mtPG3ro/dq5Z5/3Mj7utA8n9qzq8f+FW9v/FZAAU/BxH+WYBRPbirky073/Eh7utAtPtbMLS3fQVb0lkzxRPt/hZMGeZcq32pjQkD3Ilc2QbV5g6ELWpJ37aV57lfe3vCFrVEtbkDl1e0Ydz9hv0CpSW8NdyLSyt02/z73ZY80MWwb35lVRu0X3U0+nz8nF+d719VTXjQlci1Qai2tybsw2ZVa0M/bIZqe2surwli3AMVn0+M7OuE9oe27Jhl2NdytFWw/AUvrq5rQf621hx9N5CerRqmz3jNhIecidwUiGpnEGEfBdy4zexkS9hHAah2BnF5YyDjBhsfu8P7OBC+tikFO1sQvtZ0v/yaN0a6ot3bkuXjPAyWO9gq+GiiJzFbmpH/YxBn1zVl/BDz1RMhoIaDLAkJCfTu3dtoee/evUlISKh1purDiO7urBgeyKJ98XR77wxHLuewZ0JbmrqZbrz7tXRif0QWg9dcoMfSM/x6MZtd41rTNaDyBqUxmjnWhunP2zJpfj63D8smMUXL/k1OOFYcx7C3VRAZU8IbS1UkJJeYTPPZYgcG9LXifzPy6TQkm5Df1Rz43Al/n/o/W5g5wpXpw12Z9Ekqt0+OIzFDw/4l/jjaVfzdd7a3YdtsH7YczKHLxBi2HMxh+xwf7mirH0AacbcDK8Z7suirDLpNjOXIGRV7FvrR1Es/6etG3x2TosH3yasGn7mfp5OrKmHPn/ll2/l5gS9KC+j/ejw9JsXy9+UifnrHDx+3+h2oGnGHKyue9mfRrmS6zb3AkfN57Hk1iKbupjuNNlYKUnI0LNqVzD8xBSbTpOdpWLQriV4LLtL5zQtsPJLOxhebMrCjk8n0NxtFvobCtm4kz+1p7qzU2oi+jqx40ZtF29PoNjWaI2dV7JnXhKaepic2NvdRsnteE46cVdFtajSLv0ln1UveDO+l7win5xSz6Jt0es2MofMrUWw8mM3GKb4M7GYYL89EFeI7+nLZp9PkqHrd18qMuMuRFS95sWhbOt1eidbV9flNDOr69Zr7KNk9358jZ1R0eyWaxdvSWTXOi+G99eVgb6MgMlHNG5tSSUjXmNzO60+4Mf5BFyatSab9+ChmbkjlteFuTH7YtT52s1ZmjnRh+mMuTPo4jdtfjicxvZj97/neOM6+6c2WA7l0GRfHlgO5bH/Lmzva6ePs3Z1t+eTHbO6cHM+A1xNRWioIec8Xe1vzjjSN6O3Eiud8WPRdGt1mXOHIORV75gRWXDe8rdg9pylHzqnoNuMKi79LY9Xzvgy/Ux/3rJSwf14gzb2teXxpLG1fucxLnyYQl2Z8fPRsacvYAa78c9V0nG1II/o4seJ5HxZ9m0a3V69y5Gw+e95qWnlZvNmUI2fz6fbqVV1ZvOBjUBYAWXnF+D530eBTqNY/1+/u2+z5ZE8md74exYC3Y3THxrym2NuY79jQ14NUbp8UV1oP/KpeD8bH6urBmz4G9cDBVsE/kUVM+jj1hnkY2tue/2tvQ1yq6bjSEEbc6cyK0b4s+iGFbrMu6/oObzSjqYfpvkNzLyt2z2zOkfN5dJt1mcU/prBqjB/D79Cf/C4c4cO4+9yZvCmeDq9dZM2BDHZMD6Rrc/3J++1zLuM7PqLsc/8i3Ys4vvkju353uAK6uuHNom/S6TY9qrRuBFReN94K0NWN6VEs/jadVS/6GLSh1wR6KfngWS8Oh+cb/e2zSb4M6OLA/1Yk0GnKVUL+zuPA/AD83Wt0U0K1jejnwIpxniz6OoNuL5vuH1+vuY+S3Qv8dG3my7Es3pbBqgmeDO+jP/ko65f/Utov/yWH7bMN++XX9Gxjw9gHnfknstDob8vHeTKopz3PLE2i/dgYlu/I5KOJnjxy5813ziZuHTUaZGnVqhXbt283Wr5t2zZat25d60zVh+n3+hIcmkJwaAoRSQVM+z6amIwiJvT1Npl+2vfRLD2YSFh0HpdSCpmzK5aLKQU83NG1YTNeB6Y+a8ui1Sp2hKgJv1jCmJl52NvBqIcrvjoU9m8xM99Tse1nNYVFxg82trWBxx6wYuZ7+Rz5U8PlqBLmryrgSkwxE0YZB8e6NvVRFxZ9ncGOo3mERxUx5oNk7G0UjLq34pP6qcNc2X9KxbvbMjkfo+bdbZkc/FvF1GH6KwrTh7sSvC+b4L05RMSombYmjZgUDRMe0ncKbvTdJSWQlFFs8BnW24Fth3LJK9CVpYezBa2bWPPu9kz+vVLEpXg1b2xIw8HWgtua1e9Vu+mDPAk+nE7woXQiEgqZ9mU8MelqJtznYTJ9VKqaqVvj2XI0g6z8YpNpDkXk8cPJbCISColMLmLV/lROx6gqnSFzM8m/25+0aV3IHdjU3FmptelD3Qg+kEXw/mwiYouY9lkKMalqJgx2NZl+/CBXolPUTPsshYjYIoL3Z7PhQBYzhumvSB46o+KHP3KJiC0iMlHNql2ZnL5aaHR1T1OsJSmzuOyTmm36eGoI04e5ERySRXBItq6ur08lJlXDhMGmrzCOH+xCdIqGaetTiYhRExySzYb92cwY7lqWJuxiITM3pLLtcK7BieP1erWz48fjuez+M5+oZA3fHc0l5K98erau/7hZXVOHO7Poy0x2/J5P+FU1Y95Pwd5Wwaj+Fc8CnfqYM/tPqnj3qyxdnP0qi4N/qZg6XB9DH5yVxOaQXM5GqTkdWcRzS1No5qOkh5nLYPrDHgT/kknwwUwi4oqYtjGJmDQ1Ex4wPStv/EBXolPVTNuYRERcEcEHM9nwSyYzHnEvS/N8f1fcHS159L0Yjp1XEZ2i4WiEitNRhicKDrYKtk7156U1CWTkmq9eXDP9EXeCD2YSfCBLFyc2JOvKYlAFZfFAaVlsSNbFiQNZurJ41N0gnRYMYkBSpuG+Prggls2/ZnE2pojTVwt57qMEmnlb0aNlw16xv97UYS4s+ipDXw+Wlrb5ldWD4S66evB1aX/j68zSeqCPL3v/VPHWJt12K+PvYcnHkzx5ekkyao35XjQxfYgnwb9mEPxrBhHxhUz7PFF3TAxwN5l+/P3uRKcVMe3zRCLiCwn+NYMNv2UyY4hnWZr/3eXK4h9S2PN3LleS1aw5kM6+f3J59bo0qTnFJGVpyj4PdXfiUmIhh87l1fs+m1LWhl6rG8GlbeggV5Ppxw9y0bWhwSn6unEwixlDDcvNwgK2TvNj3tdpRCapDf5ma63gsV5OzNycwpGzKi4nqpn/dRpXkiv+3rpm1D9ea9w/vt74Ic5EJ2uYtjZN12buzWFDSDYzHtfnd+qj1/XLY033y6E0Ps705qWVKWTkGl/47dXels0Hcjh0uoCoJA3r9+TwT2QRPds0vnbV7LSN9HMLqtEgy/z585k7dy6DBg1iwYIFLFy4kEGDBjF//nzeeeedus5jrVlZKujR1IGQCMNR75CILHoHVdxIXk+hACcbS9LzzXcVoSaCmlrg521ByO/6fBcVwaETGnp3r/not1IJSqWCgnIDyqpC6NuzfkfVg3yV+HkoCTmp75gUqeHQvwX07lBxR6xXexuDdQD2heWXrWOlhB6tbQg5qTJIE3JSn6Ym3929lTXdWtkQvE9//KVll3A2qojR9zthb6PA0gLGDXEmMV3DyYvGo/R1xcpSQY/m9oScyTFYHnImh96t6m5ApH8HR9r62XD4fG6dbVPUnpUSerSyJeQvw3oQ8lc+vduZPn57tTNOv++vfHq2skVZwaSr/p3taNvEmsPhhnWptb81cRtbELk+iK9m+BLkY55bRHTlYGNcDqfy6N2+onKwI+SUYad+36k8erauuBxM+f2sivu62NPaX7fvnYOs6dvBlt1h5jlhqEiQ37VYp/8Ni9Rw6HQBvW+ruOPaq4OtUQzdF6aidyXTyl0cdF2R9BzzDS5YKaFHS1tC/jb8HUL+yaN3W9O3AvRqa0/IP+WOib/z6NnSruyYeOR2J0LPq/jkJV8Sg1vz7/IgZg33wKJc7+uTF335+WQuB09XfsLdECosi7/z6N2uorKwM0q/7688erY0rB+OthZcXduSmPUt2TUngK5BlZ8EudiXHhtmGngqa/PDTNSDyvobFdWDDtU76VMoYMvr3iz9JpOzUeobr1BPrCwV9AiyI+S0YZsecjqX3m1Mzxbo1dreKP2+f3Lo2UJfP2yUCgrKDUir1CUV3oZkZangmb6ubPgts2Y7UksV1438G9SN8m1onlEbOneEBynZxWw4kGW0DaUFKC1NlFWh9oa3KtWFsv7xqXL941P5FbeZ7W0JOVVuv0+q6Nnapmy/e7W3MZHGeJufvOzFzyfyOfiX4fdf83u4ikfutMffQ7fhezrb0qaJFftOmk4vREOo0dnwY489xvHjx1m+fDk//PADWq2WDh06cOLECbp161bXeaw1TwclSksFSTmGDVRSjhpf56p18l/t74uDjSXbT6XXRxbrja+nbjprUqrhyG9SqpZmTWr+Bu/cPDh2SsNbk2w5dzmPpFQtTz1szf91seTiVdO3F9UVX3ddEE3KMOx0JWUU08y74kPa101pdNUsKbMYXzfdOp7OlrrjJFNjIo1ljb/7hUHOnI0qIvSs4eDJgFnx/Pi2Lzk/BFGi1W1j0JwEsvLqr/w8nUr3MavcPmZp8HWp3eCYs50FcSs6YKO0oLhEy8TP4zgQLoMsjUmFx3hWMb6upn9/X1clSVmGnaCkTA1WSgWezpYkltYFZ3sL4ja2wMZKofv91yRz4LqO5fHzKkYvL+RCfBE+rkreHOHOsfebctukq6Tn1G/MKE9fDhXHg/J83SxNpi9fDjfy3jcZuNhbELG2GcUlume0zPk8ja8PNa66ci3mmYx1PpXFWUuT6/hWchvksvHuHPm3gPCr5juJ9HRSmo6NmRp8XU0PQPu6WpqoS6V1w0lJYqaGFj5W9O9oz9Yj2QxeFENrP2s+eckHpaWCBd/obhMZ2ceZ7i1suf31q/Wyb9VVVham6oer6d/R101J0l+V14+IuEKe/SiBf6MKcbazYMpDbhxd0owu065wKcH0b7/sOW+OnM0nPLqobnaumsra/PJlUaV6UO7YyNBUGF8q8vpIVzQlWlbtMM+tMdeUxUyjvkNxhX0HXdtRrtzK1Y99p3OZPsSDwxF5XE4q4r6ODgzt4YxlBd3TR293wtXekk2HM+pkv6qrrA9lot77ulUUJ5QkZRkOypRvQ3u3s+OF+13oOs30LbS5BVqORah4a4QH52IKScoq5qm7nPm/NrZcrKDu1KWy39/omC4uqyPlmW4LSvfbxZLEdF17a7q90B9TI+92pHsra25/Ja7C/L3yaSrrp3gTt7U5ao2WkhJ4cWUyR8PNf+ul+O+q8VlVjx49+OKLL2q0bmFhIYWFhiecNjb1P6VLW246koKqzVB6soc7bz/YhKHrL5KS27hnsox6xJq1C/RXAIa8pOu4G+27wnhZdf1vRh4b3rUn/pgrGo2WU+HFfLmriO631e1MllH3OrJ2ilfZ/4e8pXvuT/nsKxQ3/j1NHwPaytOY2G5Vv9vWWsGoex1Z8KVxh2D1ZC+SM4u569V4VEUlvDjImZ/e8eP2V2JJTK/fq3b1cTzkFJTQ9a0LONpacF8HJ5Y95U9kSiGHIhrXFXpR/VioLbfCtYe0Xr84R1VC16lRut+/iz3LnvciMlHNoTO6K0l7r7tadSaqiNAIFZfXBTGmvzPLf8ys+c7UQnXrgalyg+rNdB3Zz5Fn7nVi1NJEwqOK6NrChhVjvYhP1/D5wZwbb6CejOrvwNpp+in6Q+YkAabKSHHDWFGVOHvNx5M96NzCmr5TG8fz3KoS/ytNf2156VoWCkjOKmbsmgRKSuBUZAH+7kpeG+rBgm9SCfBQsvJ5Hwa+E13hLWbmUv43u3H9qDxOHL9QwPEL+pOeoxEqTn3YnMmD3ZgSnGy0vY/H+tC5uS19Zzfcs5tG9Xdk7dTr6sGbiUDN2kzjfoKiwnpgSvfW1kwZ5kz3iRWfXDY0k32fyo4Jo2NId1BcW2fK5gTWv9SEiA9bo9XC5aQiNh7K4Lm7Td+W9sI9buz5O4eEDPP2xY3KAePj3yC9iTh6bbmjrYIvpvny0uok0iqZzfe/FQlsmORL/MZWaIq1nLpcwJeHc+jesuFuian+718+veHvX+E2S5cGeFqycrwHA2cnVBofXxnqwp3tbXh4XgJRyRr6dbRl9cteJKQXVzj75T9L3i7UYGp8NlxSUsKlS5dITk6mpMTwKmS/fv0qXXfJkiXMnz/fYNm8efOAwTXNTqVS8zRoirVGs1a8naxIyq58BHhEd3eCRwXxxIZLHDxv3isJVbHzYBHH/9E3Pjalj/fw9bIgMUUfvL09FEazW6orMrqEe0blYm8Hzo4KElO0fL3SgSsxdXtVeucfeRw/r++YXXsTga+bpcFghLer8aj59RIzNEZXU69fJzW7WHecuCkB/SCgt4s+zbXvq+p3P36XA/Y2Fnx+wPDkqX9XOx66wx63x6+Qk69rOF7+OJUB3e0Yc78T723PrHA/aiM1p3Qfy81a8HZWkpRdu06LVguXk3VXG/+JLqC9vw2zHvLhUERkrbYr6o7hMa7n7WJ8Rf6axEyN8fHiokSt0Rp0CLVauFx6Re2fK4W0D7Bm1uPuHDpj+gQhv1DLv1GFtDbDm0P05VAuHlRWDiZmY3i7WurKoRrPlln6vCfvfpPBtsO6AfAzUUU081Yy6wl3sw6y7AzN53iE/rcqi7Pu5WOdxQ3irPGVTW83S5IyjNuFVZPceaSXPf2mJxCXat7nkKTmaEzHRhdlJXXDeOZT+bqRkKFBXax7Vtc152IL8XNTlt164OOq5OTSoLK/Ky0V9Otgz6QH3bB5MoKShp3oVUlZWBrNTLgm0cQsDW8XS6M4cT2tFv68VGAyBqx60YdHbnek35xokw8Jri87Q/M4HlEX/Q0Tx8YN1invro62eLtaEr01sGyZ0lLBh+M8mDrchaD/Ndxb7spipkv5voNlhX2HxEzjGbLezqXHROkFy9ScYoYti8bGSoGHoyXxGRrefcqHKynGM5cCPa24v5Mjw5dF19FeVV+FfSgX45nS15huQ/V147ZAG4J8rNk1p0nZ3y1Kz4PV37Wh7ctXiExUE5mo5p43Y7C3UeBsb0FiRjFfz/DjSlL9z2SpsH9cyTFdlTbzRv3yHq1t8HFTcvLjgLK/Ky0V9Otoy6RHXLB5OBJrpYLFz3owbEEiu0/oLub8e6WIri1tmPGYqwyyCLOp0f0if/zxB61ataJ9+/b069ePe+65p+xz77333nD9WbNmkZWVZfCZNWtWTbJSJepiLSdj8hjQzvDhTAPaunDsSsVTtJ/s4c6mp1swavNldocb3yPZGOXmweWokrLP2YslJCSXMKCPPsBbWcHddyg5dqpuOi75KkhM0eLqrOCBu5T8eKBup/XmqrRcjteUfc5GqUlI0zCgu37GjpUS7u5ky7GzFU8NDD1XyIDuhveuDuxhX7aOWgMnLxqnGdBdn+ZKoqZa3/3CA87s/COP1CzDXvK1NyWU7zyXlGB0r35dUhdrOXk1nwG3GT4geMBtThy7VLczThTo7rcWjYdaAycvFTCgq+H97gO62nMswnTdCY0wTj+wmz1hlwrQVHK+oFBg8GrW8qyVCtoHWFf4Fp76pCuHQgaUe/vRgG72HDtXUTmojNIP7GZP2MXKy6E8exsLSspdkCuu53pfFRXHWX08tFLq3gx0LLzi50aFni0wEWftOFZu2vZHkzwY3teB/q8lcDXR/DNE1Ro4ebmAAV0Mp/wP6OzAsfOmO+mh5/MZ0Nkw/cCuDoRdVpUdE0cjVLTytTJ4RXcbf2vi09WoNXDwdD4dp0bS9dUrZZ8/L6nYeiSbrq9eafABFqikLLo4cCyiorJQGaXXlUXl9aNrcxujWQkfveTD8Dsd6T83mqvJDXsLWYX1oIeJelBZf+NsgcE6UFoPzlb9mWtbDuTSeVwsXcfrP3GpGpZ+k8UDsxKrv3O1oC7WcvKKigGdDZ9jOKCTI8cumH6OUOjFfAZ0Mkw/sLMjYZEqo2OiUK0lPkOD0hIeu8OZH8OMB5yfu9uN5CwNP/9lvsHosrphsg2tpG6Ub0O7OpS1oRGxRXR85Qpdp10t++z8M5dfz+TTddpVYlIN60B+oZbEjGJcHSx4oJsDP56o/1tNy/rH3cr1jytrM88VGLeZ3e0Iu1hY9vuHnjPe5sDu+m0e/FtFx3ExdJ0YW/b580IBW3/NpevEWEpKdPXR2kphFCuLS7Rlg1VCmEONZrKMHz+enj178vPPP+Pn51c2/auqbGxsGuT2oOst+zWRLf9rQVh0HqFXchnbx5tAd2vW/K6borr44QCauFozZovuqvuTPdz5/H8tmPJdNH9cycPHSTcLRqUuIbvA/E/+r44VmwqYPcGWi1dLuHi1mNkT7MhXwZe79IMhm5faE5dUwuwPdIHNygo6tNKNLltbKWjiY0GX9pbk5mu5HKWLZAPvUqJQwPnIElo1s2Dp63acjyxh43f1f+/0ih+ymP2kKxfj1FyMUzP7KVfyC7V8+au+8d38mjdxqRpmb9Q9R2flD5kc/qAJM0e48mNoHkN7OXB/Nzv6TtdfvV32fSZbXvMh7EIhoecKGDvYmUBvJWt+zq7WdwO09FfSr5Mtg98yngYfeq6AjNwSNr/mzTtbM1AVannpQWeCfK34+UT9Pvhw2d5UtoxrStgVFaGX8hh7rweBHlas+SUNgMVP+NLEzYox6/RXyboE6h5C5mhrgZeTki6BthRptJyL13UY33jIm7Ar+VxOLsJaqWBwZydG93Fnwuex9bovDUWRp8Y6Wt+RsYrNw+ZcBsUu1mj8b643KC37MYMt0/wIu1RAaEQBYx9wIdDLijV7MgFYPNqTJu5KxqzQdeLX7M1k0hBXPnzei/UhWfRqZ8sL97vw1Af64/qNx90Iu1TI5QQ11koY3NOB0fc6M+HTpLI0S5/zZNeJPKJT1Xi76J7J4mxvweZfzDNDcNmODLa86kvYxUJCI1SMHVRaDrt1A+qLx3jQxEPJmGW6fVizO4tJD7ny4YuerN+XRa92drww0IWn3tef7FgpoUOg7qq8tVJBEw8lXVpY607cSmf57DqRx5yRbkSnqAmPKqJbSxumD3Nlw/7GN1NyxffZzB7loo91o1zJL9Dy5S/6urD5dU/iUouZHay7JXLl99kcXu7HzJEu/Hgsn6G97bm/u53B7UCfvOLBqP4ODJ2bTE6+tuy19Vl5JRSYeJtdQ1m2K40trzQh7LKK0PMqxg5wJdDTijUhun1b/LSXrm58pNuXNSGZTHrQnQ+f9Wb9/kx6tbXjhf6uPLVC36Z8ui+DyYPdWPm8Dx/tzqC1nzWzh3uyareuXcotKCE8xvDEO6+ghLScYqPlDWnZznS2TPEn7HKBYVnsKy2LZ0rLYlVpWezLZNJgNz587rqyuM+Vp5bFl21z7ggP/rhQwMWEIpztLHjlITe6Btny8np9nPhkrA+j+jkzdEksOaoSfEqfAZOVb75jY8WOLGY/dX2b76Zr86+vBzO9dP2NDaX1YEcWh5f5G9eDafrycLBV0KqJfoZ1kK8VXVpak55dTExKMek5JUbPq1JrtCSma7gQ2/DPL1r2cypbXg4gLFJF6AUVY+9z0x0TB3TH8uInfWjipmTMp7rjf82BdCYN9ODDZ3xZ/0sGvdrY8cK9bjz1kb5fcEdLO5q4W/F3lIombla8/bg3FgoF7+9KMfhuhQKeu9uVzYczKTbDwOP1lv2YwZappW3o+QLGDnQprRuZACx+xlPXdqy81oZmldYNL9bvz6JX29I2tLRuFKq1Rs8cyix9Nt/1ywd2tdf1uePUtPKzYumzXpyPK2LjwYa5CFzWP75Y2j9+0LB/vPg5d91+f6A7r1rzczaTHnHhw7EerN+TTa/2trzwgDNPvauv72X98ifK9ctf1R1DuSot4VGGZZNXoJsJc215Tr6W306rWPqiB6qiEqKSNNzd2Y7R9zkxfV1aQxTNzaVx3ZV6S6vRIMvFixf59ttvadWqVV3np95sP5WOh4OSuYOa4OdsxZkEFYM/vUB0hq6S+rlYEeimn7I6ro83VpYWrB7RnNUjmpct33Q8hee+uNLQ2a+V99cVYmerYPV8e9xcFBz/R8PAZ3PIvW7iQqC/hcEosL+3BX/v0s/8ee0lW157yZbfjqu592ldx8LFScGSGXYE+FqQnqnlu31FzPlQhaYBLkq+vz0TO2sFqyd54uZkwfGIQgbOSiBXpY8egV5KSq67ZBx6tpAnFyex8Fl3Fox253KCmpGLkzhxXt+R3X4oDw+nVOY+7Yafu5IzUUUMfjOB6GRNtb4b4PkHnIlLKzZ6wwDo3i40aE4Ci55155f3/LGyVBAeVcTQtxM5HVm/g1TbT2Ti4WjJ3KE++LkqORNXwOBlV4hO03Xa/FysCHQ3nL7994K2Zf/uGWTP073duJpSRNCMcwA42FiwenQAAe5WqIpKiEgo5Jm10Ww/kVmv+9JQbM+k03T0wbL/ey85BUDWsCCS3u1lrmzVyPbfc/FwSmbuSA/83C11x/g7cUSn6I5xPzdLAr30TcPVJA2D58ex/EUvXh7iQnx6Ma+sT+b7UP0JhoONBavHexPgoURVpCUitohnliWw/Xd9mgAPJV/N8MPT2ZKU7GL+OK/iztdiyr63oW0/kouHcwpzn3LXl8O868rBXWlcDvPiWf6SJy8/5EJ8WjGvrE3h+2P6ffR3V/L3R83K/v/aY2689pgbv53O595Zuk7j5DXJLHjGg9UTvfF2sSQ+XcPaPdm881Xj6wy+vy0LOxsFq1/x0MW6c4UMfCPRMM56Kw3ajtCzhTy5MJmFz7mx4Fk3LserGbkwmRMR+jg78RFd23JomZ/B9z37fgqbQ8z3AODtx3LwcEpi7hOe+LkpORNdyODF0dfVDSWBnvqT4qvJagYvimH5cz68PMiN+HQNr2xI5Ps/9APusWkaBr6jS3N6mStx6RpW/pzOez80vt/7etuPlpbFCE/83Cw5E13E4IUxhmXhVa4sFpaWxYOuurIITjIoC1cHS9ZN8MXXzZKs/BL+iiyg35tR/HlRfyV84oO6Z3EcWqivRwDPrkpg86/mmVH8/rYs7KwtWD35ujb/jQTjenBdFyD0bCFPLkpm4bNuLBhT2t9YlGRQD3q2seG3D/3L/r98ggcAm0JyeG6p4SBDY7D9j2w8nBKZO9xb13eIKWTwe1FEl8608HNVEuip7ztcTVEz+P2rLP+fHy8PdCc+Q8MrmxP4/oR+QNnWWsHCEd608LYmt7CE3X/l8L/VsWTlG46k3N/RkWZe1mz4zTwPvL3e9qM5eDhbMnfkdXVjQWy5tqNc3VgQy/LnvXl5cGnd+CzJoA2tChcHS5b8z5MADyXpOSV8F5rDnK2p1ZpJWRvbD+fh4VzaP3Yr7R+/pe8f+7lbEuhdrs18K4Hl40rbzHQNr3yayvdH9ScfoecKeXJJEgvHXNcvX2LYL6+KJ5ckseQ5d7bO9MHdyYKoZA1zNqcbXCAVoqEptJU9qakC/fv3Z+bMmQwaNKhuMzP5RJ1u72aj/egOABStzN+ImJv2kq6jpXjgsplzYl7afS0BUIz5x8w5MS/t5i4AKJh/g5S3Pi3zAFA8csHMOTEv7c42ACiGXDRzTsxP+3NrABT331wXAOqa9oDuuSaKx86ZOSfmp/2uPQCKYRFmzol5aXe0A0Ax4L/9bDDt/hYAKJ46Y+acmJ/2q44AKB49b+acmJf2B93FM8Wg/3Y/G0C7t6W5s9BgFN9tN3cWTNI+NsLcWahzVZ7Jcvr06bJ/T548mVdffZXExEQ6deqElZXhA2U7d+5cdzkUQgghhBBCCCFEzcnbhRpMlQdZunbtWvrqRv3El+eff77s39f+plAoKC6+uZ5ZIoQQQgghhBBCCFFbVR5kuXLlvz0NWQghhBBCCCGEEKIyVR5kadZM/xCyJUuW4OPjYzCTBWDDhg2kpKTw+uuv110OhRBCCCGEEEIIUXPydqEGY1GTldauXUu7du2Mlt92222sWbOm1pkSQgghhBBCCCGEuNnUaJAlMTERPz8/o+VeXl4kJCTUOlNCCCGEEEIIIYQQN5saDbI0bdqUo0ePGi0/evQo/v7+tc6UEEIIIYQQQggh6ohW0Tg/t6AqP5Plei+++CJTp05FrVbTv39/AA4ePMjMmTN59dVX6zSDQgghhBBCCCGEEDeDGg2yzJw5k/T0dCZOnEhRUREAtra2vP7668yaNatOMyiEEEIIIYQQQghxM6jRIItCoeC9997jrbfe4ty5c9jZ2dG6dWtsbGzqOn9CCCGEEEIIIYSoDXm7UIOp0SDLNY6Ojtx+++11lRchhBBCCCGEEEKIm1aNHnwrhBBCCCGEEEIIIQzVaiaLEEIIIYQQQgghGrlb9E0+jZHMZBFCCCGEEEIIIYSoAzLIIoQQQgghhBBCCFEH5HYhIYQQQgghhBDiViZvF2owMpNFCCGEEEIIIYQQog7IIIsQQgghhBBCCCFEHZDbhYQQQgghhBBCiFuZvF2owchMFiGEEEIIIYQQQog6IIMsQgghhBBCCCGEEHVAodVq5TnDQgghhBBCCCHELUqx9XtzZ8Ek7dPDzZ2FOiczWYQQQgghhBBCCCHqQKN68K1izD/mzoJZaTd3AUDxyAUz58T8tDvbAKAYfMnMOTEv7e5WACjGnzRzTsxLu6YHIHUDrqsbzDdzTsxLyzwAFAMizZwT89PubwGA4oHLZs6JeWn3tQRA8bDECe2u0jgx6D9+TOwtPSbujjJzTsxLe6gZAIrn/jZvRhoB7caugMTLsng5UNpQbUgLc2dB3IIa1SCLEEIIIYQQQggh6pi8XajByO1CQgghhBBCCCGEEHVABlmEEEIIIYQQQggh6oDcLiSEEEIIIYQQQtzK5J3CDUZmsgghhBBCCCGEEELUARlkEUIIIYQQQgghhKgDcruQEEIIIYQQQghxK5O3CzUYmckihBBCCCGEEEIIUQdkkEUIIYQQQgghhBCiDsjtQkIIIYQQQgghxK1M3i7UYGQmixBCCCGEEEIIIUQdkEEWIYQQQgghhBBCiDogtwsJIYQQQgghhBC3Mnm7UIORmSxCCCGEEEIIIYQQdUAGWYQQQgghhBBCCCHqgNwuJIQQQgghhBBC3Mrk7UINRmayCCGEEEIIIYQQQtSBWg+yZGdn88MPP3Du3Lm6yI8QQgghhBBCCCHETanagywjRozg448/BkClUtGzZ09GjBhB586d+e677+o8g0IIIYQQQgghhKgFraJxfm5B1R5kOXz4MHfddRcAO3bsQKvVkpmZyapVq1i4cGGdZ1AIIYQQQgghhBDiZlDtQZasrCzc3d0B2Lt3L4899hj29vYMGTKEixcv1nkGa2pCfw8iP2iHan0nwua3pm8bhwrT+roo2To+kIh321K8sTPLR/kbpRnWw4U/325NxuqO5K7ryF/vtOGZ3m71uQs1MuFBFyLXB6H6thVhywLp28Gu0vT9brMjbFkgqm9bcXldc8YNcjH4+7Bejvz5YSAZX7Ykd3sr/loRyDP3OBmkmfeUB9qdbQw+CZtb1Pm+VdeEIc5EbmiG6ocWhK0MoO9ttpWm79fRlrCVAah+aMHl4GaMG+xs8PcOgdZ8O8eXKxubod3diilDXYy2MX6wM/980pSsb1uQ9W0Ljn0YwKCe9nW6X3Vhwt1eRC7siOqjboTNakffVo4VpvV1VrL1+SAi3r6N4tXdWf5EgMl0U/p7E/H2beSv6kb04k4seyIAG2XjGp2W+lE7dn8m4z/+N1r03UGbtl/icCDG3FmqE/P+50bc14Hk/9ScXz/wo0MzqxuuM7yvA+GfBVDwcxDhnwXwaB/Den5XJ1t2vuND3NeBaPe3YGhvw78rLeHdF905vS6A3J3Nifs6kM0zvfDzsKzTfavMvGfciPuyGfk7g/j1ff+q7/e6phTsakH4uqY82tu4bZ3wkDORmwNR7Qoi7OMA+nY0jL3D+jiwd5EfKdubo93Xki4trA3+7uZkwaqJnkR81pS8H4OI2hLIygkeONvX/2PkJgx2IfKzIFTftSJseRViREc7wpYHovquFZfXVxAjlgWS8VVLcr9pxV8rA3nmXsMY8cbjbpxYFkj2tlYkbWnBjjn+tGly49+iLk14yJnITYGodgYR9lEV2stOtoR9FIBqZxCXNwYatZcAw/s4EL62KQU7WxC+1vSxcs0bI13R7m3J8nEeBsu9XS3Z+KoXcVubkfdDEHsW+tHKv2HLBmDesy7EfdeE/JCm/LrChw7Nq1BX+tkTvtmPgv2BhG/249G7Kj6W3njaGe2hZiyfVHG/cs2r7mgPNWPK404VpmloE+71IPL99qjWdSZsXhv6tr5BX3tcMyIWt6M4uAvLn2pS6bZH3uGKdmNXdkwOquts35C5YuONvruZjxLtvpYmP4/fZfh9g++w54+VTcjfGUTK9uZ895ZPDUrC2Lz/uRH3VSD5u5rz69JqtJfrAyj4KYjw9cbtJcCEh52J/Lwpqp+aE/ZJE6Oy2TjDC21IC4NP6Erj87U729tw8H0/cnc2J+P7Zvy61A9b68bVFxX/DdXusTRt2pTQ0FDy8vLYu3cvAwcOBCAjIwNb28ob5YYy4g5XVjztz6JdyXSbe4Ej5/PY82oQTd1NBwIbKwUpORoW7Urmn5gCk2nS8zQs2pVErwUX6fzmBTYeSWfji00Z2LHxNHYj+jqy4kVvFm1Po9vUaI6cVbFnXhOaepp+iVRzHyW75zXhyFkV3aZGs/ibdFa95M3wXvoT7vScYhZ9k06vmTF0fiWKjQez2TjFl4HdDAPkmahCfEdfLvt0mhxVr/t6IyP6ObJirBeLtmXQbXIMR8IL2POOP029KimLd/w5El5At8kxLN6ewapxXgzvo2+07G0URCaoeWNjGgnpGpPbiU3V8MbGNHpOiaHnlBh++SefH9/yo0Ogtcn05jCihxsrnghg0Z4Eui06x5FLueyZ1IqmbhXVDwtSctUs2pPAP7Eqk2lG3eHOu8OaMP/neNrPD+eFLVcZ2cONJcMq70Q1JKkftafI11DY1o3kuT3NnZU6M3OkC9Mfc2HSx6ncPimOxPRi9r/nh6NdxZ2yO9vbsO1Nb7YcyKXL+Fi2HMhl+5s+3NHOpiyNg62CfyKLmPRxqslt2Nso6N7KmgVfZNB9YhzD5yfRJsCKne/41vk+mjJzhCvTh7sy6ZNUbp8cR2KGhv1L/G+837N92HIwhy4TY9hyMIftc3y4o61+v0fc7cCK8Z4s+iqDbhNjOXJGxZ6Ffgax18FWwdGzBbyxIc3k9/i7K/H3sGTG+jQ6jY/h2Q9SGNTTnuDpXnVXACYYxIgp0RwJV7Hn7SaVtxvzmnAkXEW3KaUxYqw3w3uXixHb0+n1WgydJ0ex8YBxjLi7oz2f/JzJna9FM+CtWJSWEPJOAPY2DXNiMKKfAyvGebLo6wy6vWz6N7tecx8luxf4ceSMim4vx7J4WwarJngatJdlx8ovpcfKLzlsn214rFzTs40NYx905p/IQqO//TDPlxa+Vgydn0i3SbFEJas5sMSvwcoGYOZTzkwf4cykFencPi5RFyM+9K68rtxmzbZ5nmwJyaPLC/FsCclj+9te3NHeuC/Qs501Yx924p9LRRVub2hfO/6vvQ1xKab7HuYw4g5XVoxqwqKfkug27zxHLuSxZ3qLivvaSgtdX/unJP6JMd2XuCbQw4oPRvpz+HxufWS9UuaMjTf67pgUDb5PXjX4zP08nVxVCXv+zC/bzvC+DmyZ6c3GkBy6TIilz/Q4vvy19mU5c4QL04eXtpeT40jMKGb/u1VoL+d4s+VgLl0mxLLlYK6ubNqVLxsPFn2ZSbcJcRz5t4A9i3xp6mV40WHPn/n4jowq+wx+M9Hou/Yu9iPkZD53TI7j9klxfLwzmxKtvFKnjLaRfm5B1R5kmTp1Kk8//TQBAQH4+/tzzz33ALrbiDp16lTX+auR6YM8CT6cTvChdCISCpn2ZTwx6Wom3OdhMn1UqpqpW+PZcjSDrPxik2kOReTxw8lsIhIKiUwuYtX+VE7HqCqdIdPQpg91I/hAFsH7s4mILWLaZynEpKqZMNjVZPrxg1yJTlEz7bMUImKLCN6fzYYDWcwYpr+ScuiMih/+yCUitojIRDWrdmVy+mqh0dU9TbGWpMzisk9qtulybCjTh7kSHJJN8L5sImLUTFuXSkyKhglDjGefAIwf7EJ0soZp61KJiFETvC+bDfuzmTFcXxZhFwuZuSGNbYdzKVSbjgg/nchnT1g+F+PUXIxT8+bn6eQWlHBnO+OOpblMv9+H4KNpBB9NIyKxgGnfxBKTUcSEu02fwESlFTF1eyxbjqeTVWD6d+3VwoGjl3P56s8MotKK2H8uh6/+zKBnYOOZxSP1o/by7/YnbVoXcgc2NXdW6szUYS4s+iqDHb/nE35VzZilydjbKBjVv+LZXVOHu7D/pIp3v87kfIyad7/O5OBfKqYO18eXvX+qeGuTbrumZOdrGfhGIt8czuNCrJrj5wqZ/HEaPdvYGHUs68PUR11Y9HUGO47mER5VxJgPSvf73oovHEwd5sr+Uyre3Va639syOfi3iqnD9Ps9fbgrwfuyCd6bo4u9a9J0sfch/UyHLw7msmBrBgf+Mn2iFR5VxOMLkvjpeD6RCRp+/UfFnE3pPPx/DljW42SW6Y+6Ebw/i+CQcjHiQVeT6Y1iREjNYsSDb8ex+WA2Z6OLOH21iOdWJNHM24oerRrmwpXRb7bW+De73vghzrr2cm2arr3cm8OGkGxmPO5almbqo9cdK7GmjxXQDbhtnenNSytTyMgtMfhb6yZW9Gpvy4SPUwi7UMiFWDUTP07F0c6Cp+6tuH7WtalPOLFoSxY7jqgIv6JmzJJU7G0sGHV/xf2/qY87s/9kAe9uzeZ8tIZ3t2Zz8GQBU58wLFMHOwVb3/TkpaVpZOSUmNyWv6clH09x5+mFqagbzxgL0wd66frah0v72l/F6fra/T1Npo9KK2Lql3FsOZZBlsr0vgJYKGDr2GbM+yGRyJSKB57qizlj442+u6QEkjKKDT7Dejuw7VAueQW6fqmlBawc78lr69NY+3M2F+PUXIhV893vebUvm2vt5dFqtJfDXHRlU769vL5sHnMheG+Ocdk8bFhfCtVag30vX2eWj/dg1Q9ZvLcti7NRai7Fa/juSB5F6lrvuhDVVu3uysSJEwkNDWXDhg38/vvvWFjoNtGiRYtG8UwWK0sFPZrbE3Imx2B5yJkcerequwGR/h0caetnY5ZRdlOslNCjlS0hfxl26EP+yqd3O9MdtV7tjNPv+yufnq1sUVbQx+/f2Y62Taw5HG7YOW7tb03cxhZErg/iqxm+BPk0/HTea3RlYUPIKRNl0b6CsmhvoixO5tOztU2FZXEjFhYwsp8jDrYWhJ4zPUOqoVlZKugRaE/IuWyD5SHnsundouad1t8v5dIj0J7bm+sGVYI8rRnc0Zmfz2TVKr91ReqHMCXIV4mfh5KQMP3vVaSGQ6cL6N2h4hPcXh1sCTlp+BvvC1PRu0PtBlNdHCwoKdGSmVfxCUhdKNvvk/rju0gNh/69wX63tzFYB2BfWH7ZOlZK6NHaxqhsQk7mV7rdqnBxsCA7v4TieiqaSmNERe2GqRhxqmYx4nouDrp+VXpO/Q/Glv1mp8r9Zqdu0F6eKt9eqgzay17tjdvgfSeNt/nJy178fCKfgyYG3GysdFfHC4r0FzVKSqBIo73h7Ux1JcivghjxTwG9O1Zc33vdZkPIn+VixJ8qet9muM4nU935OVTFwZOm+wgKBWyZ48nSr7M5e7XxnCmW9bXDy/W1w3Po3bJ2fe25Q31JydGw4Uh6rbZTE+aMjTX57u6trOnWyobgffo+XffWNgR4KSnRwqlPAoj/shm7F1bttp7K6PNXB+3lSX17qY9B5WLvSZXRdu/pbEvS9mac3xDAuqmeeLnqT2O9XC24s70tyZnFHF3uT+K2QH77wI8+tzWei5ziv8X0XNAb6NmzJz179kSr1aLValEoFAwZMqSu81Yjnk6WKC0VJGUZDvcnZWnwdanR7pZxtrMgbkUHbJQWFJdomfh5HAfCG8cgi6dz6X5nlt/vYnxdTe+3r6uSpCzDoJaUqcFKqcDT2ZLEDF0Hz9negriNLbCxUuj2e00yB/7Wr3f8vIrRywu5EF+Ej6uSN0e4c+z9ptw26SrpFVyZqU/6sjDsoCZlFOPrZrrn6+tmSVJGufSZxUZlURUdm1sT+mEAttYKclUlDFuQwLmYxtE58nRU6som2zA/SdkafJ1r3gBvC8vAy1HJ7zPaolAosLJUsPpQMu/tS6ptluuE1A9hiq+7Lh6YihXNfCpuL3TxotyxlKHB163mbYyNlYJ3X3Tny19yycmv37mzZftdPuZlFNPMu7L9VhqXVWZx2X5XWM8yK469VeHuZMFbo9xYuzv7xolrqNK8VxQj3JQkZVYxRmy6LkZ8ahgjylv2ghdHwvMJj67/q/hl+210PBeXHSflmWwvM0r328WSxHTdMWHq+Lq+joy825Huray5/ZU4k98TEVPE1SQ1S57zYNyqFPIKSpg+3BU/dyV+7rXrz1VVWV1JN4zVN4wR7qbKyLBMR/a3p3sba24fl1Dhdl4f5YymWMuq73IqTGMOZX3t8n2JLDW+tbiNvncrB164y52u887XNos1Ys7YWJPvfmGQM2ejigg9q7/VroWvri/39jNuTF+XxtVENa8+7sqhpU1o80J0hTOmbqTC/GXeqGwqby/1MajyPvueP/P55nAuUckagnytWDDGjV/e96fHy7EUqa/b7/+5MWNdGn9fLmL0ACcOvudPx7ExXIpvRNPAzOkWfZNPY1SjVio4OJjly5eXPei2devWTJ06lRdffLFK6xcWFlJYaHjvrY1N3Y40lr/9TqEwXlZdOQUldH3rAo62FtzXwYllT/kTmVLIoYjaT8GrK0b7TeW3umnLraBQGG8nR1VC16lRuv3uYs+y572ITFRz6IxuZHrvdaPPZ6KKCI1QcXldEGP6O7P8x8ya70wtVfcYKP+nsrKo5veejy2i66QYXB0teKyPI5tf9eHumbGNZqAFKiibWmzv7jaOzHnQj4lfRXP8Sh6tvG1ZOaIpCVlqFu5OvPEGGojUj/+2Uf0dWTtVP5V9SOn93DVpL4zjhQJtDWuR0hK+nuONhQImfmT6GS61MepeR9ZO0d8OOOQt3UmdqZh3oz0wXYe0laepRXxxslfw8wI/zkarmf9F/V/Zrm7eqxwjplwXI14wjBHX+3i8N52b29D39YZ9qLTJY6Fa7aVux69fx/TxpVsa4GnJyvEeDJydUOHtt5pieGxBIsHTvMn4NghNsZYDf6nYfaL++lyj7ndg7avuZf8f8kYyUMMYYVRXFGXLArwsWTnZnYEzkiisYCytextrpjzmTPeXKh6EMTfjclHUuK472lrwxdhAXtoUQ1puw9xS2xhjY1W/29Zawah7HVnwZYbB8tIbDFj0VQbfl94i9NyHycR+0Zwn7nJkXRUHq0f1d2TtFBPtZfn8UYO6YKK9vFHZbD+kr/fhV9WEXSgkaksgQ+6wZ8fR/LL9XvtzNptCdBfA/76cxn1dbXl+kBOzNxiWkxD1rdqDLG+99RbLly9n8uTJ9OrVC4DQ0FCmTZvG1atXq3TL0JIlS5g/f77Bsnnz5gHDqpsdI6k5xWiKtUZXnrydlSRl124UU6uFy8m61vCf6ALa+9sw6yEfDkVE1mq7dSE1u3S/y11J9XaxNBo5vyYxU2NcTi5K1BotaddNU9Zq4XKCboDgnyuFtA+wZtbj7hw6Y/rqU36hln+jCmntb56HverLwvAqnLerpdGVhmsSTcxy8Xax1JVFNZ+fodboy+vkxUJub23DlKGujP84pVrbqQ+puRpd2bgYzlrxdlIaXZGqjgUP+7PluO45LwBn4gtwsLZg3TPNWLQnsdYDnLUl9UMA7AzN43iEflr+tdsRfN10V9+v8XY1vgp9vcRyV+Srsk5FlJaw/U0fgnyV9H8toV5msez8I4/j5+tivzWm42rpOob1TH8hxdulZmXjaKdg7yJ/cgtKGDY/EU09nnfVKEaYmL1UpRjR1JpZTxjHiFVjvXjkDgf6zYohLq1hrrpW+JtVciyYbC9dDdvLGx0rPVrb4OOm5OTH+rfVKS0V9Otoy6RHXLB5OJKSEjh1qYhuL8fibG+BtRWkZpXwx4omhF00fkhuXdh5NJ/j5/TbLqsrHhbVqyvpxjOBvN0s9Pvf1hofd0tOrvMr+7tSqaBfFxsmDXPCZkA0d3W2wdvNgujtTQzSfDjRjamPOxP0pOk2piGU9bXL9yWclUYzyauqpZcNQV427Jqif/ueRemgpfqzLrSdda7On9HSmGLjte+r6nc/fpcD9jYWfH7AcJbTtRcznI3W9+mK1BCZqCawkhkn5VWrvaygbw2l8cK94vayrGzK15cq1LGoZA2tS9/EllCap+v3G+BcdPX2W4i6Uu1nsnz66aesX7+eJUuW8Mgjj/DII4+wZMkS1q1bx5o1a6q0jVmzZpGVlWXwmTVrVrUzb4q6WMvJq/kMuM1wuuKA25w4dqlur34ooNG8olatgZOXChjQ1fBBowO62nMswvS9vqERxukHdrMn7FJBpZ1ZhUIfbE2xVipoH2Bd4Rt46puuLAoZUO4NLwO62XOsgmejhJ4rMEo/sLs9YRcLa92xv1F5NSR1sZaT0fkMaF+ufrR35lhkzW99s7e2oKTcuWFxiRYFunpiblI/BECuSsvleE3Z52yUmoQ0DQN66B9CaqWEuzvbcuxsxc9RCj1bYLAOwMAedhw7W70Tv2sDLK2bWHH/6wn1dvtYhfvdXX98Wynh7k432O9zhQzoXn6/7cvWUWt0A8vl0wzobl/pdk1xslcQstifIrWWR+YlVjjboa6UxYjy7UbXStqNmsYIjGPER+O8Gd7bif5zYrma1HCxoew361buN6t2e2ln0F6GnjPe5sDu+m0e/FtFx3ExdJ0YW/b580IBW3/NpevEWErKVYXs/BJSs0po5W9Fz9Y2/BhaP7NZclVaLsdpyj5nr5bWlZ7lYkQXW46dqbi+h4YXGqwDMPB2O46F69Y5eLKAjs/G0/XFhLLPnxGFbD2QR9cXEygpgS0heXR+PsEgTVyKhqVfZ/PAa+a9FbfCvnYHJ45drtlvE5FQQMc3I+g673zZZ+ff2fwakUvXeeeJSa/72cCNKTZeSdRU67tfeMCZnX/kkZplWFlOXiykoKiEtgH6ATClpe6tYFFJVS/DisumBu2lUdno28uKy8au0u26O1nQ1MuybHDlaqKGuFSNwX4DtAmwIqoBY2qjZ+63CP2H3i5U7aG94uJievY0fn1njx490GiqdhDb2NjU+e1B11u2N5Ut45oSdkVF6KU8xt7rQaCHFWt+0V1lX/yEL03crBizTj8dt0ug7uFKjrYWeDkp6RJoS5FGy7l4XRB44yFvwq7kczm5CGulgsGdnRjdx50Jn8fW235U17IfM9gyzY+wSwWERhQw9gEXAr2sWLMnE4DFoz1p4q5kzArdlL81ezOZNMSVD5/3Yn1IFr3a2fLC/S489YF+auobj7sRdqmQywlqrJUwuKcDo+91ZsKn+gZ+6XOe7DqRR3SqGm8X3TMnnO0t2PxL/d0/fyPLdmSy5VUfwi6WlsUgFwK9lKzZrXsQ6+JnPWjiYcmYD3VTgdfszmLSwy58+JIn6/eWlsVAZ556X3+ri5WSslcxWysVNPFQ0qWFta4hKr1KuWiMO3vC8olJ0eBkb8GT/Ry5p5Mdg+bGN3AJVGzZgSS2PNecsKh8QiPzGHuXJ4Fu1qw5rLtNYfGj/jRxtWbMpqtl63QJ0DV+jjal9SPAjqJiLecSdA3grn+zmH6fD3/F5JfeLmTDgkf82Xk602jwxVykftSeIk+NdbR+MM4qNg+bcxkUu1ij8W88b1qrjhU7spj9lGvZG8FmP+VGfqGWL3/R7+fmmV7EpWrKphuv3JHF4WX+zBzpwo/H8hna2577u9vRd5q+njvYKmjVRN/ZC/K1oktLa9Kzi4lJKcbSAr6d60P3VjY89FYilhYKfEqvhKbnFNf7W0RW/JDF7Cev329X3X7/qr8quvk1b91+b9TdprPyh0wOf9CEmSNc+TE0j6G9HLi/mx19p+uvqC/7PpMtr/kQdqGQ0HMFjB3sTKC3kjU/6493NycLAr2U+HvouiBtm+rKKbH0jRGOdroBFnsbBc+8n4SzvQXOpecdKVnFRifgdWXZDxlsme5Xrt0oFyM8lIxZfl2MeMiVD1/wYv2+0hgxoJIYYQWDezgwur9hjPhkgjej+jkxdFE8OaoSfFx1x0FWfonBQ1/rS9lvdrH0N3vQ8Ddb/Jy7br8/KG0vf85m0iMufDjWg/V7sunV3pYXHnDmqXf1+1R2rDxR7lh5VXes5Kq0hEcZzkrIK9DNhLl++eN3OZCSVUx0soZOza1ZOcGTH0Lz2H+q4gcH17UV3+Qw+2kXLsaquRirYfYzLuQXlvDlAf1gwubZHsSlFDN7fSYAK7/N4fAqH2Y+5cyPR/MZ2see+3vY0neS7tjJVWkJv2J4wpun0pKWVVK2PD27hPRsw4NdrdFdwb8QY/6TxmUhKWx5KZCwq/m6vvbdpX3tX0v7Eo/70cTVijGfRZet06Xp9X0JS7o0taOouIRz8YUUarSExxmeVGeWvvGz/PL6ZM7YWJXvBmjpr6RfJ1sGv2V8K1lOvpY1P2cz/3/uxKRoiErW8Frpm7++OVK7wcmy9jK+NH9PmmgvX/MiLu269vKHLA5/6M/MES78GJrP0F72pWWjby+XfZfFlpnehF0oIvRsAWOHlJbNT7r9drBV8Pb/3Pju9zwS0otp7qNk8XPupGaVsOOofp+WfpPJ/NHu/BNZxN+XCxkzwIl2Ta14fEHjeqaR+G+o9iDLM888w6effsqyZcsMlq9bt46nn366zjJWG9tPZOLhaMncoT74uSo5E1fA4GVXiE7TNVx+LlYEuhtO1f97Qduyf/cMsufp3m5cTSkiaMY5ABxsLFg9OoAAdytURSVEJBTyzNpotp/IbLD9upHtv+fi4ZTM3JEe+LlbciaqiMHvxBGdomuM/dwsCfTS/+RXkzQMnh/H8he9eHmIC/HpxbyyPpnvQ/XB0sHGgtXjvQnwUKIq0hIRW8QzyxLY/rs+TYCHkq9m+OHpbElKdjF/nFdx52sxZd9rDtsP5+LhZMHcUe74uSs5c7WQwfPiiU6+viz0J0BXkzQMnhvP8rGevPyQC/FpGl5Zm8L31wVvf3clf38cWPb/1x5347XH3fjttIp739A1pD6uSrbM8MHPXUlWXjGnrxQxaG58ha8qNYftJzPwcFQyd4gffs5WnIlXMfjjS0Sn6zq2JuvHmx3K/t2zmQNP3+HB1bRCguacAWDh7gS0Wlj4iG6AJiVXw67Tmcz5sfEMLkn9qD3bM+k0HX2w7P/eS04BkDUsiKR3e5krW7Xy/rYs7KwtWD3ZEzcnC45HFDLwjQRyVfqT20BvpcFgYejZQp5clMzCZ91YMMadywlqRi5K4kSE/sp2zzY2/Pahf9n/l0/wAGBTSA7PLU0hwEvJ0N66gal/1upvmQC459V4Dp2u35OK97dnYmetYPWk6/Z7Vrn99lJSct2Oh54t5MnFSSx81p0Fo0v3e3ESJ87r93v7oTw8nFKZ+7SbLvZGFTH4zYSy2AvwyJ0ObJrhXfb/bbN9AXh7Szrzv8igR2sb7ix9C83lTc0M8t18dFS9XZXc/nsuHs7JzH3yuhgx/7oY4V6FGLEume+PXRcjbC1YPaFcjPjQMEZMLH2N/KElhq9Gf3ZFIpsP1v9g7PbDeXg4l/5mbqW/2Vv638zP3dJguv3VJA2D30pg+bjS9jJdwyufphq0l6HnCnlySRILx1x3rCwxPFaqws9dybKxnvi4WpKQruHzgzlGz6Cob+9/lY2djYLV09xxc7Tk+LlCBs5INo4R142HhIYX8uQ7qSx8wZUFL7hyOV7DyLdTOHGu4V9JXF+2n8jEw8GSuY/44udS2tdeHmnY1/Yo15d4p1xfu5c7V1OLCHrtbIPmvTLmjI1V+W6A5x9wJi6t2OitPde8tj4NTTFsmemNnbUFx88X0P/1eDJzazdC/f72LOxsLCovG1Pt5eLK28vth/LwcE5j7tOu15VNYlnZFJdApyBrRg9wwtXBgoR0Db/+U8DIxUkG371yRza21gqWj/fA3cmCfy4XMeCNBCITbr7+lrj5KbTln9pmwvTp08v+rVar2bx5M4GBgdx5550A/PHHH8TExDB69Gg++uijmmdmzD81XvdWoN3cBQDFIxfMnBPz0+5sA4Bi8CUz58S8tLtbAaAYf9LMOTEv7ZoegNQNuK5uMP8GKW9tWuYBoBhg/mdimZt2v+4ZBooHLps5J+al3dcSAMXDEie0u0rjxKD/+DGxt/SYuDvKzDkxL+0h3WCl4rm/zZuRRkC7sSsg8bIsXg6UNlQb0uLGiW4RinU/mTsLJmnHPmTuLNS5Ks1k2bhxIx07dkSpVKJQKOjRQ3fCc/myLkB5eXnh5eVFeHh4/eVUCCGEEEIIIYQQohGr0iBLVlYW3333Hd7e3rRo0YI///wTDw+P+s6bEEIIIYQQQgghxE2jSm8XcnNz48qVKwBcvXqVkvp66pwQQgghhBBCCCHqlrnfIiRvFzL02GOP0a9fP/z9/VEoFPTs2RNLS0uTaSMj5d4+IYQQQgghhBBC/PdUaZBl3bp1DB8+nEuXLvHKK6/w0ksv4eTkVN95E0IIIYQQQgghhLhpVPkVzoMGDQLg5MmTTJkyRQZZhBBCCCGEEEKIm8EtemtOY1TlQZZrNm7cWB/5EEIIIYQQQgghhLipVenBt0IIIYQQQgghhBCictWeySKEEEIIIYQQQoibiFZh7hz8Z8hMFiGEEEIIIYQQQog6IIMsQgghhBBCCCGEEHVAbhcSQgghhBBCCCFuZfJ2oQYjM1mEEEIIIYQQQggh6oAMsgghhBBCCCGEEELUAbldSAghhBBCCCGEuJXJ24UajMxkEUIIIYQQQgghhKgDMsgihBBCCCGEEEIIUQfkdiEhhBBCCCGEEOJWJrcLNRiZySKEEEIIIYQQQghRB2SQRQghhBBCCCGEEKIOyO1CQgghhBBCCCHErUxr7gz8dyi0Wq0UtxBCCCGEEEIIcYtSfLTH3FkwSTv5QXNnoc7J7UJCCCGEEEIIIYS4KaxevZqgoCBsbW3p0aMHR44cqdJ6R48eRalU0rVr13rNX6O6XUgx+JK5s2BW2t2tAFAMiDRzTsxPu78FAIoZoWbOiXlpP+gFgGLQZTPnxLy0e1sCoBhy0cw5MT/tz60BiRNlMYL5Zs6J+WmZB4Bi4H/8mAgpPSb+430JuK4/8fAFM+fEvLS72gCgeOEvM+fEvLTB3QBQPCh1Q7untG5MPmHmnJiX9qM7AFC8ftTMOTE/7Xt9zJ2FhnOLvF1o27ZtTJ06ldWrV9OnTx/Wrl3Lgw8+yNmzZwkMDKxwvaysLEaPHs19991HUlJSveZRZrIIIYQQQgghhBCi0Vu2bBkvvPACL774Iu3bt2fFihU0bdqUTz/9tNL1xo0bx6hRo+jVq1e951EGWYQQQgghhBBCCNHgCgsLyc7ONvgUFhaaTFtUVMTJkycZOHCgwfKBAwdy7NixCr9j48aNXL58mXnz5tVp3isigyxCCCGEEEIIIcStTNs4P0uWLMHFxcXgs2TJEpO7kJqaSnFxMT4+PgbLfXx8SExMNLnOxYsXeeONN9i6dStKZcM8LaVRPZNFCCGEEEIIIYQQ/w2zZs1i+vTpBstsbGwqXUehMHy+jFarNVoGUFxczKhRo5g/fz5t2rSpfWarqEaDLDt37jS5XKFQYGtrS6tWrQgKCqpVxoQQQgghhBBCCHHrsrGxueGgyjWenp5YWloazVpJTk42mt0CkJOTQ1hYGH/99ReTJk0CoKSkBK1Wi1KpJCQkhP79+9d+J8qp0SDLo48+ikKhQKvVGiy/tkyhUNC3b19++OEH3Nzc6iSjQgghhBBCCCGEqIFb4O1C1tbW9OjRg/379zNs2LCy5fv372fo0KFG6Z2dnfn3338Nlq1evZpffvmFb7/9tt4mhtTomSz79+/n9ttvZ//+/WRlZZGVlcX+/fu54447+Omnnzh8+DBpaWnMmDGjrvMrhBBCCCGEEEKI/6Dp06fz2WefsWHDBs6dO8e0adOIjo5m/PjxgO72o9GjRwNgYWFBx44dDT7e3t7Y2trSsWNHHBwc6iWPNZrJMmXKFNatW0fv3r3Llt13333Y2toyduxYwsPDWbFiBc8//3ydZVQIIYQQQgghhBD/XSNHjiQtLY133nmHhIQEOnbsyO7du2nWrBkACQkJREdHmzWPNRpkuXz5Ms7OzkbLnZ2diYyMBKB169akpqbWLndCCCGEEEIIIYSoHe2Nk9wsJk6cyMSJE03+bdOmTZWu+/bbb/P222/XfaauU6PbhXr06MFrr71GSkpK2bKUlBRmzpzJ7bffDuhelRQQEFA3uRRCCCGEEEIIIYRo5Go0kyU4OJihQ4cSEBBA06ZNUSgUREdH06JFC3788UcAcnNzeeutt+o0s0IIIYQQQgghhBCNVY0GWdq2bcu5c+fYt28fFy5cQKvV0q5dOwYMGICFhW5yzKOPPlqX+RRCCCGEEEIIIURN3AJvF7pZ1GiQBXSvax40aBCDBg2qy/wIIYQQQgghhBBC3JRq9EyWV155hVWrVhkt//jjj5k6dWpt8ySEEEIIIYQQQghx06nRIMt3331Hnz59jJb37t2bb7/9ttaZEkIIIYQQQgghRB3RNtLPLahGgyxpaWm4uLgYLXd2dpbXNgshhBBCCCGEEOI/qUaDLK1atWLv3r1Gy/fs2UOLFi1qnSkhhBBCCCGEEEKIm02NHnw7ffp0Jk2aREpKCv379wfg4MGDfPjhh6xYsaIu8yeEEEIIIYQQQojakLcLNZgaDbI8//zzFBYWsmjRIhYsWABA8+bN+fTTTxk9enSdZlAIIYQQQgghhBDiZlDjVzhPmDCBCRMmkJKSgp2dHY6OjnWZLyGEEEIIIYQQQoibSo2eyQKg0Wg4cOAA33//PVqt7rHA8fHx5Obm1lnmqmPCEGciNzRD9UMLwlYG0Pc220rT9+toS9jKAFQ/tOBycDPGDXY2+HuHQGu+nePLlY3N0O5uxZShxg/6vd4bI9zQ7m7F8rGetd6XujDvf27EfR1I/k/N+fUDPzo0s7rhOsP7OhD+WQAFPwcR/lkAj/axN/j7XZ1s2fmOD3FfB6Ld34KhvQ3/rrSEd1905/S6AHJ3Nifu60A2z/TCz8OyTvetpib09iFydjdUS/6PsKmd6BvkVGHaYR3dCRnbnuS3e5K18HaOTerIwDYVHwMju3qg/aAXO55tWx9Zr5YJDzkTuSkQ1c4gwj6qQl3oZEvYRwGodgZxeWOgUV0AGN7HgfC1TSnY2YLwtU15tLeDwd/nPeOGdm9Lg0/Cl80M0mx81csoTejyJrXf4WqYMMSFyODmqHa0JGxl0yrECTvCVjZFtaMll4ObM+5Bw2OgQ6A1387248qG5mh/bs2Uoa5G27C0gAX/8yAyuDn53+u289ZT7ijMPGNTYkTt2P2ZjP/432jRdwdt2n6Jw4EYc2ep2ub9z424rwLJ39WcX5dW4xhYH0DBT0GErzc+BgAmPOxM5OdNUf3UnLBPmtC3o2E9c7BV8NHLHsRs1X332c8CGP+QYTxu4afk+3k+JG9vRtaO5myb4423a/0fJ+boS7wxwo0TKwLI/rYFSV82Z8dbvrRpcuPfor5NGOxC5GdBqL5rRdjyQPp2sKs0fb+OdoQtD0T1XSsur2/OuEGG1mURSAABAABJREFU+zqslyN/Lgsk46uW5H7Tir9WBvLMvYa/+1232bHzLX/iNrVAu6sNQ+80bGsaiwn3ehL5bgdUa7oQ9lZb+rauOJ++Lkq2vtSMiEXtKV7fleVPGrd7Y/q4ow3uZvSxUZqvoZgwxJnIjc1Q/diCsFVV7EusCkD1YwsubzCuC3CtLxFIwc6WhK8NNOpLXNnUDO2eVkafjyfq+9bDejuwd6E/KV8Hod3Tii4trOtmh2thwl3eRL7dBdWynoS9dht9W1Z84XlYFzdCXm5L8uJuZL3fg2PTOzCwXbm+ha8d377Qiitvd0H70R1Mucenvnehzky405fI13ugWtiLsMld6Nvc+Di4Ztht7oS8eBvJb91B1vz/49jETgxs42qUzsXWko+HtiB+zu2oFvbi7KvdeLCtWz3uxS3M3G8RkrcLVS4qKopOnToxdOhQXn75ZVJSUgB4//33mTFjRp1msCpG9HNkxVgvFm3LoNvkGI6EF7DnHX+aepmeqNPcR8nud/w5El5At8kxLN6ewapxXgzvow/29jYKIhPUvLExjYR0TaXf37O1DWMHOfNPZGGd7ldNzRzpwvTHXJj0cSq3T4ojMb2Y/e/54WhXcWN9Z3sbtr3pzZYDuXQZH8uWA7lsf9OHO9rZlKVxsFXwT2QRkz42/QYpexsF3VtZs+CLDLpPjGP4/CTaBFix8x3fOt/H6hrRxYMVjzRn0YE4ui0/zZHIHPa82J6mrqYb534tnNl/IYvBwefoseJffr2cxa7n29HV3/iEItDNmg8easbhyOz63o0bGtHPgRXjPFn0dQbdXo7lyBkVexb6VV4XFvhx5IyKbi/HsnhbBqsmeBrUhTvb27Bttg9bfsmhy8QYtvySw/bZPtzR1sZgW2euFuH71NWyT6cJxiede/7MN0gz+K2Eui2ASoy4y5EVL3mxaFs63V6J1pXN/CaVl818f13ZvBLN4m3pujjRW995srdREJmo5o1NqRXGidefcGP8gy5MWpNM+/FRzNyQymvD3Zj8sGt97GaVSIyoPUW+hsK2biTP7WnurNTIzBEuTB9eegxMjiMxo5j971bhGJjjzZaDuXSZEMuWg7lsn2N4DIy424EV4z1Y9GUm3SbEceTfAvYs8qWpl36AZPl4Dwb1tOeZ95Jp/2Isy7/P4qOXPXmkly6+2tsqCFnih1YL/WfG02daHNZWCna941Ovg5Pm6kvc3dGWT37K4s7psQyYE4/SUkHIIn/sbcx3gj2iryMrXvRm0fY0uk2J5ki4ij1v3yBezmvCkXAV3aZEs/ibdFaN9TaIl+k5xSzank6v12LoPDmKjQey2TjFl4Hd9O2qg62Cf64UMmltcr3vY02NuN2VFU82YdHPSXSbH8GRi7nsmdqSpu6mB8ZslBak5GpY9FMS/8SqKtxuVn4xvtP+NfgUasxz9jGinyMrxnnp+hKTSuvCgirWhUkxur7EeMO6cGc7W7bN8mXLwRy6TIxmy8Ects/yNehL3D4lBt9RV8o+98+KA+CbI3llaRxsLTh6VsUbG9Pqae+rZ0R3d1YMD2TRvni6vXeGI5dz2DOhLU3dKuhftnRif0QWg9dcoMfSM/x6MZtd41rTNUBfD+ytLYhMLeSNnTEkZBU11K7U2ojOnqx4OIhFv8TSbdXfHLmazZ7nO1TS13Zh/8VMBm88S49V/+j62mPa09Vff9xYWSrY/+JtNHez4fEvImj7wSle+u4ScdmN45xLiIrUaJBlypQp9OzZk4yMDOzs9Fc2hg0bxsGDB+ssc1U1fZgrwSHZBO/LJiJGzbR1qcSkaJgwxPTMg/GDXYhO1jBtXSoRMWqC92WzYX82M4brR0XDLhYyc0Ma2w7nUqiuuJFzsFWwdaYPL61KJiO3pM73rSamDnNh0VcZ7Pg9n/CrasYsTcbeRsGo/hWPrE8d7sL+kyre/TqT8zFq3v06k4N/qZg6XF+Ge/9U8dYm3XZNyc7XMvCNRL45nMeFWDXHzxUy+eM0eraxMehgm8P0u/0IPpFM8IlkIpJVTNt5lZjMQib0Mn1yN23nVZb+Fk9YTB6XUguYsyeGi6kFPHybu0E6CwVsHdWaeSGxRKYVNMSuVGr6cFeC92UTvDdHVxfWpunqwkOmrySMH+Ksqwtr03R1YW8OG0KymfG4a1maqY+6sv+Uine3ZXI+Vs272zI5+LeKqcMM65emWEtSRnHZJzXLuD4Uqg3TNGSdmT7MjeCQLIJDSuPE+lRiUjVMGFxJnEjRMG19aZwIuRYnXMvS6OJEaqVxolc7O348nsvuP/OJStbw3dFcQv7Kp2drG5PpG4LEiNrLv9uftGldyB3Y1NxZqZGyY+BoNY6BYS66WFD+GLguFkx/zIXgvTn6GLSmNAY9rI9BvTrYsvlADodOFxCVpGH97hz+iSyiZxtdnehzmy3NfZQ8+0EyZ66qOXNVzXMfpHBHO1v6d618NkVtmKsv8eDcBDYfyOFsdBGnrxTx3LIkmnlb0cOMMWL6o24E7y+Nl7FFTPsshZhUNRMedDWZfvwgV6JT1Ez7LIWI2CJdvDyQxYxh+rI4dEbFD3/kEhFbRGSimlW7Mjl9tdBghszek/m89UUaO0LNMyu6KqYP9Cb4SBrBR9KISChk2tdxxKSrmXCP6ZnMUWlFTP0qji2h6WTlF1e4XS1akrI1Bh9zMaoLa29QF4aU1oW119WFkGxmPKb//ac+6sL+U/m8uz1D15fYnsHBv/OZ+qhrWZrUrBKDPsJD/+fApfgiDv2rH5z64pccFnyZwYG/TLczDW36vb4Eh6YQHJpCRFIB076PJiajiAl9vU2mn/Z9NEsPJhIWncellELm7IrlYkoBD3d0LUsTFp3HzB9j2HYq3WwDbTUx/S5/gv9MIvjPJF1fe9cVYrIKmXCnn8n003ZdYemhOMJic7mUVsCcfdFcTCvg4fb6vvbzPX1wt1fy6OcRHIvKITqzkKNXczid0Dh+fyEqUqNBlt9//50333wTa2vDkclmzZoRFxdXJxmrKisl9GhlQ8gpw8oW8lc+vdubntrYq70tIeWC876TupMeZTX7+Z9M9OLnE/kc/LviqxMNKchXiZ+HkpAwfX6K1HDodAG9O1Q81bNXB1tCThruw74wFb071K6T5+JgQUmJlsw88w1AWVkq6NHEkZALWQbLQy5k0bt5xbcMXU+hACcbS9LzDTs9cwcEkJKrYcMJ8191s1JCj9Y2hJwy/B1DTt2gLpwqXxdUBnWhV3vj+rXvpPE2WzexIm5rMyI3BfLVG94E+Rpf8bqnsy1JXzfn/GdNWTfFCy+XhjmxLosT5ep9yKm8isumnR0hp/IMlu07lUfP1rbVihO/n1VxXxd7WvvrrnJ2DrKmbwdbdofl3WDN+iExQpQdAyfr4Bg4qT8G9DGoXD07qTLY7u9nCnjkTnv8S28Tu6eLLW2aWLEvTLeejZUCLRgMShQUaSku1hrdelRXzN2XuJ6Lg27l9Bzz1AldWRjvW6Vl0c5EWZzKp2eriuNl/852tG1izeHwxtF/qgorSwU9mtkTEp5jsDzkbDa9W9Xu1iZHG0uuvn8bMUtvY9crLegaWH8DipWpsB6fyq8wPvRqZ6IvcSq/XF/CVH+j4mPKSgnP3OvEhpAck39vDKwsFfRo6kBIhOFM5pCILHoHVe1ZlRX1L282ZX3ti5kGy0MuZNK7WXX72uqyZY90cCM0KodPHm1B4pu38++0rsy6NwALeUlOzWgVjfNzC6rRg29LSkooLjYejY+NjcXJqWoVqa54OluitFSQlGmYn6SMYnzdTLfsvm6WJGWUS59ZjJVSgaezJYkZFV9puN7Ifo50b2XD7VNia5b5euDrrttnU+XRzKfin1tXJoYBPilDg69bjZ+NjI2VgndfdOfLX3LJyTffSLyng1J3jOQYTrlMylHj61S1+95fvdsfB2sLtv+jvw2id3MnXrjDm67LTtdpfmuqrC4Y/Y7FZcdFeSbrQoZGVxdcLElML8bXTWkiTbHBsXE8opDRS5O5EKfGx82SN59y49iyJtw2LqbsRGHPn/l8cySPqCQNQb5KFox255f3/OkxOYYiNfWqwjiRWVzhMe7rZmkyfXXjxHvfZOBib0HE2mYUl+ie0TLn8zS+PmSeK7USI0TZMWCiHWzmXfNjQB+DKm+PX1mdyvppXsR91Qy1RktJCby4PIWj4brp33+cKyCvQMt7L3gwe2M6CgW894I7lpYK/CqIZbVlzr5Eecte8uTIGRXhUea5TUBfFuV+68xifF0ripdKkjLzy6XXGJWFs70FcZtaYGOloLhEy8RPkznw981zRdrTqbRsys0yScrS4Nux5s/RiUgo4NkNUfwbW4CznQVT7vfi6Btt6PJ2BJeSG/a2iArrceYN6oKJunP97687Rkxs0930MfVoL0dcHS3YtN/8t2JXRN+/NOzEJOWo8XWuYv+yvy8ONpZsP5VeH1lsMJ72VrqyyC1XFrlqfJ2q9tycV+9qgoOVBdtP628Fa+FuS/+Wtmz9O4XBG8/S2tOOT4a2QGmhYMHBm+9ZaOK/o0a94wEDBrBixQrWrVsHgEKhIDc3l3nz5jF48OAbrl9YWEhhoWGjYWNTu6uh2nL9c4XCeJlB+nL/v3afd1W7+QGeSlaO82Tgm/GV3k5U30b1d2TtVP0U1SFvJgLVLw8wVSYKtDV8GpHSEr6e442FAiZ+ZPr5DA3N1G9elb17sqsHbw8MYOjG86Tk6jpWjjYWfDGqFS99G0laI7v6YHI/q1UXdJXh+nVMl51+6d4wfSf5zFUIPVvA5Y2BjBngxPLvdTOIth/Wz9wIjyoi7GIhUZubMeQOB3YcbZhZHdWOE+XTX1teje8c2c+RZ+51YtTSRMKjiujawoYVY72IT9fw+cH6v0InMUKM6u/I2ikmjoFy6RRU4RgwOm6MjwGTx9Z1/3/lURfubGfDw3MTiUrS0K+TLasne5KQXszBv1SkZpXwxMIkPp3sySuPOlOiha9+zeXkxUKKS+q3vW3ovkR5H0/01M12m2H+izc3+h2N0xv+tawsrlucoyqh65QoHG0tuK+LPcte8CIyUc2hMzfPbBbA6JivSvyszPHIfI5H6tvRo5fyODW3LZPv82TKVw07Q/yaWreXJuqC6W2a3ugLDzizJyyfhPSaDVY2JFN9hSr1L3u48/aDTRi6/mJZ//JmZ7IsqlA5nuziydsDmjJ08zlS8vQDNRYKBcl5asZ+d4kSLZyKy8Pf2ZrX+jWRQRbRqNVokGX58uXce++9dOjQgYKCAkaNGsXFixfx9PTkq6++uuH6S5YsYf78+QbL5s2bBzxT7bykZhejKdYaja57uxqPql+TaOLKlLeLJWqNlrTsqgXzHq1t8HFTcnKV/n58paWCfh1tmfSwCzZDL1PSADN9d4bmcTxC/ywQGytdq+brppuFcI23q/EVt+slZhhf0b/ROhVRWsL2N30I8lXS/7UEs1+hTs3T6I6RciPp3o5WRlcfyhvRxYPgES15YssFDl7U327U0sOWIHdbdj3XrmzZtamL6vfupO37fxGZ1rBXn/R1QQnov7uy39FkXXA1rAuJGRrT9auSYyO/UMu/V4vKbpEx+d3pxUQlqytNU1cqjBMulkZXa8vyV4WyqYqlz3vy7jcZbDusm7lyJqqIZt5KZj3h3iCDLBIjRLWOgQraTSg9BtwrPgbK6pl7xfHC1lrB4ufcGTY/kd0ndCfW/14pomtLa2Y87sLBv3TL9p9U0erZGDycLdAUQ1ZeCQlf/z979x0eRfE/cPx9yaX3XgiBhFBVioBfQAQpQcUKKk0FEaSJIghIURCpolQVUUTaD4FYAQUJIAIKIqH3khAS0nuvl/v9sSHHpUFCkjv083qefTR7s8fM3JbZz87M+nIttnZuRAzVlrjV8lGuPPM/G7pMjiIqyXA3lvrXEp3Kz5dle7W5O6iVusjQlUWrhdAY5bp76loezeubM/VFZ/afNUwgoaoSM4rrplQvBXd7NXHpNdclU6uFo+HZNPaoneFxlanwOHao4rFwJ20Jh/KvIb7uanq2tqLvnNi7KUqtK2lflt4f7Mxuuz/0e9CZ1YP8ePGbq+y9ZLy9de5UYnZBcVu7VF3YmpXp3VJav5aurH4hgBc3XmLvVf2h/TEZ+RRotNwaX78Qn42XvTlmpioKNNJ+qBKprjpTrTlZvL29OXnyJJMmTWLkyJG0adOGBQsWcOLECdzdy5/o6VZTp04lLS1Nb5k6dWp1skJBIRy7mkdgG/23vgS2sebQhfInIj18IbdM+l4PWhNyJY/CO2zX7D2Zzf2jI2g9NrJkOXo5l41/ZNB6bGSdBFgAMnO0hEYXliznrxcQk1RIYFvdWF4zNXRtacmh8xVPzHr4fK7eNgC92lpx6HzVAgU3b54a1zOj57sxBhtTfqsCjZZjUZkElnoFc2ATBw6FV3yTO6C1C2sHBDBo4xV2XEjV++xifA73f3KS1ktOlSzbzqewLzSd1ktOEZla9928Cwrh2JU8Atvo/45VPxas9I6FwxfKfmevByv+TgBzM2he37zSJ1DOdibUd1Pf9u1dNaFa54mLOWXrpo01IVdy7/g8AWBtYULph++aIjCp1tm36uQcISrcBx6sxj7wYMX7QMk5qFSawAetSr7XTA3mZqo7PiaS0otIyyqiW2tL3B1N2Xa4doaWGKotcdOno13p28mW7lOjCY8z7BNtpS7Kli2wdWXny1wCW5dzvrxa+flShS7ody8o0Gg5dj2bwPv0h8YHtrDj0NWa7ZHZur4VMWm1PJa2HLq2RKnf/0HrCs8Phy/mEvhg5cfC4QvlpylvnxoaaE98moZf/zHM3GV3qkCj5VhkFoHN9F8uENjUgUPXKh4SPKCtM2tf8mfQulB2nEurMN29pKSt3dhRb31gY0cOXa+krd3KlbX9Ahi06TI7LqaU+fyv8HQCXCz13izXxNWK6PR8CbAIo1atniwHDhygU6dODB06lKFDh5asLyws5MCBA3Tp0qXS7S0sLO56eNCtFv+UyoZ3PAi5ksvhi7mMeNwBXzc1K3coJ655r7pQz8WUIYuUyUlX7khj7NMOLHrdlVW/pdGxmSXDetkzcKEuYm6mhha+Ss8Hc7WKei5qWvmbK43VmAIyc7Rlxktn5WpJSi8y2Djqm5b+lMa0gY5ciSrgSlQB0wY6kZ2n5dvfdSf8dZPdiEosZNo3yglt2U9pHFjszeT+Dmw9lM2znazp+aAVncdHl2xjY6kioJ4uQu3naUarRuYkp2uITNBgagLfz/DgwQALnno/FlMTFR5ONyfw01BgwHbj4v0xbBgYQEhkJoevZzKigzu+jhas/Fv5zec94Us9B3OGbL4KKAGW9QMDGLc1nL8jMvEojsznFBSRnqshr1DLuVj97s2pOUoBS6+vS4t/TGXDJA9CruRx+EIuI56wx9ddzcpflack84Y6U89FzZBPio+FX9MZ+4wDi0a4sGpnOh2bWzLsMXsGLogr+c5lP6dy4JN6TH7Rka2Hs3i2ow0921jR+R3dk8ePh7uw/UgWEfGFuDsqc7LYW5uwbo9yYbWxVPHBy8788FcmMckaGnqomfeqC4lpRfx0qG4aUYt/SmHDO55K3VzMKT5PmOnOE0NclLpZrJR95Y40xj7lyKLhrqzalUbHZlYM6+VQpfMEwPZ/spje34mIhALOXc+nTSMLJvRx5BsDjjOXc8TdU2UVYB6hqy+zG1lYXEhB42BOoffdTYBZF0r2gejifWBAOfvAJDeikm7ZB35O48Aibyb3c2Dr4Wye7WitnAsm6PaBxT+ksWGyOyGX8zl8PpcRTxafg35RzgUZ2Vr+OJXDx6+7kJOXyPX4Qro+YMngnrZM+FI3Dv/VXrZciCggIU1DxxaWLBvtwpIf07h8o/ZuOg3RlgBlAv1Bj9ry7IcxZOQUlRwTaVlF5OYb5iZi8c8pbJjgVaouzFi5MxWAeYNdlfPlEqWsK39LVc6Xw9yKz5eWDAt0YOAnMSXfOeUFJ0Ku5hEaU4C5GfRua8Pg7vaM/kJ3vbGxVBHgpet16udhRis/C5IzNUQmGMcJYnFwPBuGNyAkPJvDoVmM6OKKr7M5K/crwx7n9fWinpM5Q1ZfL9mmVX0l8GhraYqbnZpW9a3IL9RyIUYJMMx4xpO/Q7O4EpeHvZUpb/V0o3V9a97YaJhhY4t/SmXDxOJj4UIuI564zbHwa6ljoXnxsfCR7lhYtjWNAx+XbktYlxkap1LB0EA71u3JQFNODN7J1gRfdzXeLsotTFMfZX+JLX4jUV1bvC+WDa/4ExKRxeFrmYx42F3ZH/5U6mbe0z7UczRnyIYwQAmwrH/Fn3E/RPD3tawy7UtQJpFt4ansM+ZqFfUczGlVz5rMPA2hicb76uLFB6PZ0L8xITcyORyRwYiHPPXb2o83oJ69OUOCrgBKgGV9/8aM23aNvyMy8LAtrotCXV188Xcsbz7szbKn/fj0UAyNXa2Y1s2H5X/FlJ8JIYxEtYIs3bp1IyYmpkyvlbS0NLp161bupLi1KehAJi52JswY5IyXs5qz4Xn0nhlNRLxyQfZyMsXXTdfwD48rpPeMaJaMcOWNpxyITirkrS8T+PGWeSG8ndWc/My35O9JLzgx6QUn/jidQ7cpxt2tdeGWNKzMTVjxpitOdiYcuZhHrykxZOboGmu+7mq9J4mHz+cxYG48c151YvYQZ0JjCug/N45/LupO5u2aWPDHIu+Sv5eMdgFgbXAGQz9OwMdNzbOdlJuLU1/66OXp0Xei2X/acK84DjqVhIuNmhmBPnjZm3M2Npveqy8QkaIExLzszfB10jXsRnb0wMzUhBV9/VnR179k/dqj8QzdElrn+b9TQQeycLFPZMZLTng5qTl7PZ/e78fojgVnU3xvmdgyPK6Q3u/HsGRk8bGQXMhbXyTqHQuHL+QxYH4cc4Y4M3tw8b4xP45/Lun2DR9XUzZN8cDV3pSENA1/X8ylw/gbJf+upgge8DNncE8vHG1MiEkuZN/pHPrPi9XbL2u1bg5m4mKfwIyBzng5myp1MzOKiISbdaPG161U3cyMZsnrN88TGuU8cUh3E+rtrObkpw1K/p70vBOTnnfij9PZdJuqnCfeXBnP7JddWDHGHXcHU6KTC/lyZzofbtLdUNY1OUfcPcuzydQfvLfkb/f5xwFI6+NH3IKOhsrWHVsYlIaVhQkrxt6yD0y9g31gXuX7QND+LFzsk5jxkqNyPb6eT+/3YkvOBQAD5sUz/zVnNk5xx9nOhOvxhUxfm1ISiAHlxmn+a84425kSHlfA3E2pLPmhdp/4GqotMeYppZfl/oX6x8Sri+NKAtV1LejPTFzs45kxwEV3vpx16/nStOz5clYUS4a78caTDkQna3jrq3i986WNpQkrRrvj46ImJ1/LxRv5vLwohqA/dWnaBVjyx3zdMOwlw5V25tq9aQxdqgvGGFLQ0VRcbNXMeNoTLwczzkbl0ntZKBFJStDMy9EMX2f9IRMnP9ANLW7X0JqXOjgTnpiH37vnAXC0MuWrIb542qtJy9FwIiKHLgsvc/SaYSYFLvdYmBFdqi1RwbHwdPGxsDKhVFsilwELYpkz2IXZr7gUtyVi9doSAD3bWNHAw4xvgst/EPFMBxvWvuNR8veWqZ4AfPB/yczaWPeTxwYdT1bal4/Xw8vejLMxOfT+4rKufelQqn35sLvSvuzXkBX9GpasX3skgaH/dw0AbwczTk65v+SzST29mNTTiz+upNNt+cW6KVg1BJ1OxMVazYwe9XVt7TXniUhVfmMvOzN8HXUP2Uf+z1Opiz6NWNGnUcn6tSFxDP1Oeeh5Iy2fXl+fY8nTfpx+25Oo9DyW/RXDR38Yft6qe9K/9E0+xkilvZPZiEoxMTEhLi4ONzc3vfWXL1+mXbt2pKdX7wmtqvfVam33b6HdEQCAKjDMwDkxPO1uJbChmnjYwDkxLO0nys2a6nHjDezUBe1vysVX9eQVA+fE8LS/NgbkPFFyjmDWbVL++2mZCYCq1398nwgu3if+420JuKU98fRlA+fEsLTbmwCgGnbCwDkxLO3qNgConpBjQ7uz+Nh48x8D58SwtJ8+BIDq3b8MnBPD0370sKGzUGdUC/bePpEBaKf0MHQWalyVerL07dsXUN4m8Oqrr+oN+dFoNJw+fZpOnTrVbA6FEEIIIYQQQggh7gFVCrI4OChdWrVaLXZ2dlhZ6Sa3Mzc3p0OHDrz++us1m0MhhBBCCCGEEEJUn8wVXGeqFGRZs2YNAA0bNmTixInY2Bj/5H5CCCGEEEIIIYQQdaFaLxGdPHkyqlvepXX9+nWWLl1KcHBwjWVMCCGEEEIIIYQQ4l5SrSDLs88+y/r16wFITU3loYceYtGiRTz77LN88cUXNZpBIYQQQgghhBBC3AWtyjiXf6FqBVmOHz/OI488AsD333+Pp6cn169fZ/369SxfvrxGMyiEEEIIIYQQQghxL6hWkCU7Oxs7OzsAgoOD6du3LyYmJnTo0IHr16/XaAaFEEIIIYQQQggh7gXVCrIEBATw888/ExkZya5du+jVqxcA8fHx2Nvb12gGhRBCCCGEEEIIcRe0Rrr8C1UryDJjxgwmTpxIw4YNeeihh+jYsSOg9Gpp06ZNjWZQCCGEEEIIIYQQ4l5QpVc43/TCCy/QuXNnYmJiaNWqVcn6Hj160KdPnxrLnBBCCCGEEEIIIcS9olpBFgBPT08yMzPZvXs3Xbp0wcrKivbt2+u92lkIIYQQQgghhBAG9i99k48xqtZwoaSkJHr06EGTJk3o3bs3MTExAAwfPpx33nmnRjMohBBCCCGEEEIIcS+oVpBl/PjxmJmZERERgbW1dcn6/v3789tvv9VY5oQQQgghhBBCCCHuFdUaLhQcHMyuXbvw8fHRW9+4cWN5hbMQQgghhBBCCGFM/qVv8jFG1erJkpWVpdeD5abExEQsLCzuOlNCCCGEEEIIIYQQ95pqBVm6dOnC+vXrS/5WqVQUFRXx8ccf061btxrLnBBCCCGEEEIIIcS9olrDhT755BO6du1KSEgI+fn5TJ48mXPnzpGcnMxff/1V03kUQgghhBBCCCFEdcnbhepMlXuyFBQUMGbMGLZt28ZDDz1EYGAgWVlZ9O3blxMnTtCoUaPayKcQQgghhBBCCCGEUatyTxYzMzPOnj2Li4sLs2bNqo08CSGEEEIIIYQQQtxzqjUny+DBg1m9enVN50UIIYQQQgghhBA1TWuky79QteZkyc/P5+uvv2b37t20a9cOGxsbvc8XL15cI5kTQgghhBBCCCGEuFeotFptleNHlb1BSKVS8fvvv99VpoQQQgghhBBCCFEzVLP+MHQWyqWd+aihs1DjqtWTZd++fTWdDyGEEEIIIYQQQtQGebtQnalWkKW2qP7jv/vNPkWqzpGGzYgR0P5ZHwBVv/MGzolhaYNaAKB69LphM2Jg2j8aAKDqec3AOTE87R4/AFSPhRo4J4al3aW8yU7VK8zAOTE8bbA/ACr+25PRa5kJSFsCbmlPWGgMmxED0+aZAqB66YyBc2JY2o0PAKCqn27gnBieNtIeAFXrOAPnxLC0Jz0AUD1x1cA5MTztzgBDZ0H8C1Vr4lshhBBCCCGEEEIIoc+oerIIIYQQQgghhBCihv1L3+RjjKQnixBCCCGEEEIIIUQNqFZPlr1797J3717i4+MpKirS++ybb76pkYwJIYQQQgghhBBC3EuqHGSZNWsWH374Ie3atcPLywuVzDAnhBBCCCGEEEIYL3m7UJ2pcpBl5cqVrF27lldeeaU28iOEEEIIIYQQQghxT6rynCz5+fl06tSpNvIihBBCCCGEEEIIcc+qcpBl+PDhfPvtt7WRFyGEEEIIIYQQQtQ0rZEu/0J3NFxowoQJJf9fVFTEV199xZ49e2jZsiVmZmZ6aRcvXlyzORRCCCGEEEIIIYS4B9xRkOXEiRN6f7du3RqAs2fP6q2XSXCFEEIIIYQQQgjxX3VHQZZ9+/bVdj6EEEIIIYQQQghRG+TtQnWmynOypKWlkZycXGZ9cnIy6enpNZIpIYQQQgghhBBCiHtNlYMsAwYMYPPmzWXWBwUFMWDAgBrJlBBCCCGEEEIIIcS9pspBliNHjtCtW7cy6x999FGOHDlSI5kSQgghhBBCCCFEDTH0W4T+Q28XqnKQJS8vj8LCwjLrCwoKyMnJqZFMCSGEEEIIIYQQQtxrqhxkad++PV999VWZ9StXrqRt27Y1kikhhBBCCCGEEEKIe80dvV3oVnPnzqVnz56cOnWKHj16ALB3716OHj1KcHBwjWdQCCGEEEIIIYQQd0HeLlRnqtyT5eGHH+bw4cPUr1+foKAgtm/fTkBAAKdPn+aRRx6pjTwKIYQQQgghhBBCGL0q92QBaN26NRs3bqzpvAghhBBCCCGEEELcs6oVZLkpJyeHgoICvXX29vZ3lSEhhBBCCCGEEELUoH/pm3yMUZWHC2VnZzN27Fjc3d2xtbXFyclJbzE2M2dCVBRkZ8O+fdCiReXp+/SBo0chJQUyM+HECXj5Zf00pqYwezaEhSnfGxoK778PKiMe5jbzNXuifvYme2899n3qRgu/28fX+na14twGT3J/9+HcBk+e62JVJo23qykb3ncm8VdvsvbU48QaDx5salYbRaiy0b2cCPssgJz/a0bIAj86N7OuNH2X5taELPAj5/+aEfppACMD9ffnfTMboA1qUWb5ZUr9kjS2liYsGeJB+OcBZP9fM/6a3ZB2jSxrpXxVMfNVB6K+r0f2rvrsW+pBi4a3/436drHm3FovcoN9ObfWi+c6l/39b5oyyB7tHw1YMla/zvo8YsVvC91J2OqD9o8GtAowjn3jVjMHOxK1uT7ZvzZg3yJPWjS4g7p5xJpzq+uRu6Mh51bX47mH9fetKQMd+Odzb9K3NSDuO19+muVOEx/Dln3my05EfduA7G1+7FvofWfl7GzDua/qk7vdn3Nf1ee5TjZl0ox+yp6wdb7kbPcj5DMfOt+vv7/3ediG3+Z6kRDUEO2uRrTyN9f73MnOhOVjXLn4dX2ytvpxfYMvy0a7YG9d5cvTHZn5ihNRm3zJ3t6QfR973Xk9rPIh9xc/zq3yKfN7A4x+2p6w9fXJ+aUhIZ/XK1MPNpYqPn3DhciNyr99/msfRj1lp5fG30vNjzM9iA9qQNpPDdky3R13R9O7K3Atszoaj/eoP/Dv/BNNmn6LzZ5IQ2epVkhbQjHzPRVR10zITjVhX7AJLZpXnr7Ps3D0kAkpcSZkJptw4h8TXh5UcQGnTFKhzTNlySdGXAnA6J7OhC1pSs6a+wiZE0DnphW3Lzwd1Wx8oz4XP26CZsP9LHnZq0yaFvUs+H6cL9eWNkW78QHGPe5Sm9mvUTPHWxAVYkv2FTv2BVnToknl5+7hA8048IM1yWfsSD5jx+5vrWnfWn+bUa+YcSrYhrTzdqSdt+PQz9Y8/uhdPReuEzNH2RAV7Er23+7s+9qJFo0qP3+3aGTK9584cG2HK9qTHox7qex+NOU1a/7Z6Ez6X27E/e7GT0scaNLAeK8Lo5+0J2xNA3K2+hOy3IfO91XeBu7ygCUhy33I2epP6DcNGNlb/2F9C19zvp/uybW1DdDuDGDccw61mX0hakyVW7GTJk3i999/Z8WKFVhYWPD1118za9YsvL29Wb9+fW3ksdomT4YJE2DsWGjfHmJjYfdusLWteJvkZJg7Fzp2hJYtYc0aZenVS5fm3Xdh1Cjle5s3V/6dSZPgzTdrv0zVMfklOyb0t2Ps4hTaD48nNqmI3UvcsbWquBHT4T5ztsxyYcOuLFq9GsuGXVkEfejCQy10N0iOdir++sKdgkJ4YmIiLV6O5Z3PUknNKKqLYlWqX0d7lr7qydwfE2nzbhgHL2Szc5ov9V3Kv0g3dDNjx1RfDl7Ips27Ycz7KZHlQz3p+z/dTVDfTyLxfP1SyXLfhFAKNVq+O5xekubrUV4EtrThlc+ieeCdUIJPZ7Hn/QZ4OxmucTB5oD0TXrRn7LJk2o+KJTZZw+5PbvP7tzBny0xXNgRn0Wp4NBuCswj6wI2HmpuXSduuqTkjnrbj1NX8Mp/ZWJrw19k8pnyVWpNFqjGT+zsw4XkHxn6WRPs3opW6+ciz8rppbsGW99zZsCeTViOj2LAnk6D33XmomUVJmq4tLfl8azod3owm8N1Y1KYqgj/yxNrSMDcOk/s5MqGvI2M/T6T9m1HEphSye7737cs5zYMNezNoNSaSDXszCJruwUNNdeXs19WGpaNcmbsphTZjbnDwbA4753hR3023v9tYqvjrfC5Tvkkq99/xdlbj7WLKxFVJPDAqklc/SeDxdtasnuBWcxVQbHI/Byb0dWDsZzfrQcPuBV63r4fp7mzYm0mr0TfYsDdTqYdmpevBhbnfptJmdBQHz+Syc64n9d10DeElo1x4vJ01L38UT/PhN1jyYxqfvuHKMx2VRrW1pYrg+V5otdB9cjQPj4/C3EzF9g89jPqmW5VdSF5TJ+JntDN0VmqNtCUUk99RMWGcirFvF9G+UxGxcVp27zCpvB5SYO6CIjp2LaJluyLWrNeyZpWKXoFl07ZrCyOGqzh12rgftfbr4MDSV7yYuzWeNtOvcvBiFjsnN6S+S/kBWwu1ioT0QuZujedURG65aawtTAiLz2fK5lhiUgrKTWOMJo82Z8Lr5ox9L5f2T2URm6Bl97fW2JaNx5d4tKOaTVsL6NY/i47PZRERXUTw/9ng7ak70d2I0TJlfh7tnsyi3ZNZ/H5Iw9bVVrcN4BjS5FetmfCyNWMXZND+pSRiE4vY/YUTttYVn8CtLVWERWmYsiyDmARNuWm6tjXn8y3ZdBicTOCoFKU98YUT1oZ/fldGvy62LB3pxtzNKbQZG8nBc7nsnO2t1ya4VUMPNTs+9ObguVzajI1k3pYUlo9yo+/Duh3I2lJFWGwBU9YkEZNcWFdFEeKuqbRabZWuZr6+vqxfv55HH30Ue3t7jh8/TkBAABs2bGDTpk3s2LGj+pmp4YZkdDQsXQoLFyp/m5tDXJzSsCnnLdQVOnYMfv0VZsxQ/t6+Xfme4cN1ab7/XnkSNXhw9fN785dQda7ZJ4HRP3uz9LsMFm7MAMDcDOK21ePdlal8tTWr3G02z3LB3kZF74mJJet2LnIlJaOIQR8kAzB/lAMPP2BBlzfiazS/ANo/ld4hqn7nq7X933P9OH4thzFfx5asO7+4ET8fzWDaprL5XfCSO8+0taPFhNCSdV+87kmrBpZ0ei+83H9jXG9nPuznhtfIy2TnabE0U5GxvhnPLoxkx4nMknQnFvrzy7EM3t+SUOVyaIOUx6WqR69Xedubon+ox9LvM1i4SQkGmZtB3E/1effLFL7anlnuNptnuGJvY0Lvd3V1tXOhu/L7z9btEzZWKo5/5cWYpcm894oDJ6/mM/6zlDLf18DTlPDNPrQeHs2pq1VvQGr/aACAque1Km9bmegt9Vn6YzoLt6QBxXXznS/vrkrhq18zyt1m83tu2Fub0HtaXMm6nfM9lLqZV/5v7OpgQsIPDegyPoaDZ8pvZN8p7R4/AFSPhd4mpU70tw1Y+nMaC4NSgeJybm7Iu6uT+WpHernbbJ7moZTzvZiSdTvnepGSoWHQAmW/+HtZPY5fzWPMp7p94vyq+vx8KItpa5L1vq+Bh5rw9Q1oPTqSU2FlA3K3euERG/5vsgc2z4ahqSBmq93VCABVr7BKv+tW0Zt8WfpTGguDbvm9tzRQ6qGi33uau3IsTNedS3bO9SQls4hB84vrYbk3x6/k69fD1z5KPXyjHA9nvvJhy/5M5mxMLUkT8nk9dvyTzYx1KQS2tWLnHE+cng8nI1u5GDjampDyY0N6vhvD3hM5FZZLG+yv1AWz7rguakOTpt8S9fkjZPWsf/vEtUDLTEDaEnBLe8Ki/Bu36ogON2Hpp1oWLlK+3Nwc4iJNeHe6lq++vvOm5LG/Tfh1p5YZs3Tb2NjA8SMmjHmriPemmHDytJbxE+8+2KLNUwKdqpfO3PV33fT3rEYcD89hzJroknXnFzbm52PpTNsSV8mWsG+6Hyev5zL+/2IqTHNtaVOW/pbIst/KD0xXh3bjAwCo6pd/vq+u6BBblq7OZ+EXyjnd3Bzijtvx7vxcvtp4Z9d6ExNIOWvH2Pdz2fBDxdsknbFj0pxcvtlyd0EobaTSU0LVuvLfqqqid7uydGM2C9dmA8XXl9/deHdpJl/9UPH5+6ZrO5Ttl23MrjSdq5OKhH3udHktmYPHq18X2pMeAKieuFrt7yjt7yU+HA/NY8xnurbQ+S99+flwFtPWlt2fF7zmwjP/s6HFyIiSdV+MdaOVvwWdJtwok/7a2gYs/TmVZT+n1VieAbQ7A2r0+4yZasqfhs5CubQLOhs6CzWuyiHh5ORk/PyURr69vT3JyUpDunPnzhw4cKBmc3cX/PzAywtufat0fj7s3w+dOt3593TvDk2bwq1F+/NP6NEDGjdW/m7ZEjp3hruIL9UaP29TvFxNCf5Hd2OXXwD7T+bR6X6LCrfreL+53jYAu47k6m3zzMNWhFzMJ2i2C3HbvTn+jQfDn67k8UUdMTOFtv6WBJ/SDyAFn86kU9Pyh7x0bGxF8Gn9gMOuk1m087dCXUGvzGHdHdl8KJ3sPKUhqDZVoTZVkVug3zDMyS+67VCl2uLnpcbLRU3wUd0FXvn9c+l0XyW//30WetsA7Ponp8w2n49z5te/c9h77O4CB4ZQUjfHStXN6dvUTQtLvW0AdoXk0KmSLrEONsqpNjmj5m547pSf581y6hpu+QWw/0wunVpUnOeOzS30tgHYFZJdso2ZGto2tihTF8HHsiv93jvhYGNCenZRhQGW6tDVQzm/d2X1UN7vfSyHTi2UfaSkHo7r11XwsRy97/3zbC7PdLDG20U5oTzaypIm9czYFaJsZ2GmQgvk3XL+yM3XotFoyww9EnVH2hIKpR5UBO/R7Z/5+bD/IHTqcOff070bNG0CB/7Uv05+vkzFrzu17P29pnJcO8xMVbT1syL4jH57IfhMJp0aG+Y6byh+viq8PEwIPqDrXZCfD/uPFNKp7Z0PZ7G2AjMzSE4tP6hmYgL9n1FjYwWHj9f9NfRO+NUzxcvNlODDugcI+QWwPySfTq1rdqiwg21xeyLN8L3Gb1XhtfB4xW2Cjs0sy6TfdTybdo0tKmx7C3GvqPIYBn9/f8LDw2nQoAEtWrQgKCiIhx56iO3bt+Po6FgLWaweT0/lv3GlAtVxcdCgQeXb2tsrY68tLECjgTFjYM8e3ecffQQODnDxovK5qSlMnw6bN9dsGWqCp7NylopL1r8wxaVoaOBR8RnM09mUuBT9E3hcSlHJ9wH4e6sZ/Zwti7dkMG99Og+1MGf5247kFWjZ8Fvlkfja5GqvRm2qIi5Nv1thXJoGT8fyd3lPRzVxaaXqKK0QM7UKVzs1san639W+kSUP+Foy7Avdk6zM3CIOXcrm/edduRCVR1xqIQM7O/C/ACuuxFb+5L62lPz+ZX5LDQ08Kj78ld+/7D5z6+/fv7s1DzYxp/2oip/IGTNPp5t1U96xUUndOFVQN04VH0+LRzlz8Ewu58Lrvhu4bh8op5zulZVTTVxqqW1SNXgWD31ztTdVjrNSx4aSpvqtI2c7E94f5MSXFfSwqa4K6yH1dvVgSlxKqTKmFJath9vsE2+tSGTVeDeiNjWgoFBLUREMX5LAX+fyAPj7Qi5ZuVo+GubCtDXJqFTw0TBnTE1VeDlLa9NQpC2h8FQeehNXqiNoXLyWBr4qKptN0d4eoq6Z6OrhLS179uo+7/+iigfbqGjfybhuGsvjamdaQfuiEE8H45tzrDZ5uik3+3GJ+r99XIKWBj53/gx3wVRLomK17PlTv07vb2bC4Z9tsLSAzCzo83oOF64Y5z7i6VpcF8ml2lrJRTTwqtnz9+J37Dh4PJ9zocYVcKrwWlhJm8DTybRsOyNFo7S97U2JTTGuMgpRFVXuyTJ06FBOnToFwNSpU0vmZhk/fjyTJk26o+/Iy8sjPT1db8nLy6tqVvQMGgQZGbrFrPhaV3owlEpVdl1pGRnQurUy9nr6dFi8GLp21X3ev78ygd2gQfDggzBkCEycePfde2vCoEBrMoLrlSxmaqXfdOkiV94kUpSpu1LrTEzg+OV8pn+VxskrBXy1NYtV27IY/VwlA7Tr0O3yXza9/oc3u5yXN6JuWHcnzkTkcjRUvwfHK59FoVJB9JdNyPu2OW894cy3f6XV6BP5ygzqaUPGzvoli1nxvWO5x8FtvqvsNqqSbXzcTFk21pmX5yaSZ5j4UZUN6m5DxvYGJUvJsVFeOW9TOeXuWxXU6GdvutDS35yBc2t+WF15BnWzJeNnv5LFzLSCc0B19gHKlrM6+1ZF7KxV/Drbi/MRBcz6v+Tbb1CJQd1tydjasGSpsB64/TWh/GOhavXw1nMOdGhmwdMzYmn7RhTvfJXEijdd6dFG6V2XmFbEi3PieLqDNZlbG5L2U0McbEw4diUPTZFxz1HxbyJtCcWgASoykkxKlgrroZx1pWVkQOuHlHlcps/Usnihiq5dlM98fGDZIhUvv1rEXTYD61T5x/u/+zgd9JyajIt2JcvdHBs3TRplzsBnzej7enaZ3/9SaBGtH8+kw7NZfLEhn3VLLGne2DjmZBnU25KMQ24lS6VtrRrcLT6bakfLJmoGTqnZ4TI1qap1UF56kJfg1BqtyjiXf6Eq92QZP358yf9369aNixcvEhISQqNGjWjVqtUdfcf8+fOZNUt/7PjMmTOBD6qanRLbtsGRI7q/LYp7+3t6KpPU3eTuXvaJVGlarTLLP8CpU8qEdFOnKt2DAT7+GBYsgC1blL/PnlWeaE2dCoae+3fbnzkcOa+767UonqfU09mU2CTdnb67k2mZiPutYpM1eDrrX8zcnUz0ItQxSRrOl3oyf+F6Ac8/WvFbaOpCYnohhRptmV4r7g6mZZ4+3RSbWlg2vb2agkItSZn6kXQrcxUDHrZnRjlzrITFFfDoB9extlBhb2VKbGohm9+ux7X4uolEbPsrmyMXdC0VCzPlxOXpbELsLb2Z3B1Ny/RuupXy++s/eXB3NCnZpm1TczycTTn2le4tCWpTFV1aWjC2jx0WgREUGdkDp22HszlyMarkb13dmJaqG5MyT2JuFZtSTt04le35BbB8rDPPdLSmy4QYohLr5onMtr+zOHJJF/wrKadT6XKW7ZFzq9iUwjJPn27dJjFdoxxnTmpAt8+5O1T+vRWxtVLx21xvMnOL6DMrlsK7rK5th7M4cvEO6yH1dr93qXNDefVQ5njRpbE0VzFvqDN9ZsWy4x9l6NGZa/m0bmTOxBccSuZb2X0sh4BXI3GxN6FQA2lZRcRs9uVarEz2V1ekLaHY9ouWI0d1tzklbQmP0vWgIi6u8tshvXo4raV5U5g62YT9B4po+yB4eKg49reuvaFWq+jyCIwdrcLCrsioriWJGZry2xf26grbF/8W23YXcuSkbpiUhXnxOdVNRWy8bh9wd1URl3D7H+2dkeZMG2tBz0FZnLlYNn1BAYSGawEtx07n0b6VKeNeM2fUVMMPT972Rx5HzujavyXHh4sJsYm3trVNKm1rV8Xyd+14pqsFXV5LJireiA6KYhVeCx0qvsbGltML2N3RVGl7p0svFnFvu+uQsK+vL3379r3jAAsoPWDS0tL0lqlTp95VPjIzlYv4zeX8eYiJgcBbZrA3M1OeIh06VLXvVql0DS0Aa2vKXPQ1GqVnh6Fl5mgJjSosWc5fKyQmUUNge914SDM1dG1twaGzFT82Onw2X28bgF4PWept89eZPJr66nePbVLfjOuxhj0xFmjgWFgugS3154cJbGnLoUvlTz52+EoOgS31e+D0amVDSFhOmZu9fh3tsVCr+L+DFT9JyM7TEptaiKONCY+1smXr0fIn1axpZX7/8AJikgoJbKcLfCm/vyWHzlXy+5/L09sGoFd7q5Jt9h7L5f6h0bQeHlOyHL2Yx8Y9WbQeHmNUjeKbMnO0hEYXliznrxfXzYOl6qblbermfK7eNgC92lpx6Jx+w+/TsS707WxD90kxhNfhTXLF5dTNF2Cmhq4PWHLofMWN1cMX8sopp3XJNgWFcOxK2TSBD1pX+r3lsbNWETzPm/wCLc/MjNWbl6S6qvR7V1YPFf3e55V9pOJ6sCr5XjM1mJupKN0hRVNU/nUjKb2ItKwiurW2xN3RlG2HDTf88r9G2hKKMvVwAWJitAT21D1xNDODro/Aob+r9t0qle6mdO/vcH8bDa3bF5UsR0O0bNykpXV74wqwABRotBy7lkPg/frthcAHbDl05d99nGZmKUGPm8v5y0XExBUR+Igu4GRmBl3/p+bQscrbgRNHmvP+WxY8/ko2x07f2Y9c+vgxpMxsLaGRmpLlfKiGmAQNgR11b2A0U0PXduYcOnn3w4Q/nWJH3x4WdB+RQni0kR0UxUquhW305yaqrE1w+GKuXtsEoNeD1oRcybvrBy1CGNod9WRZvnz5HX/hW2+9dds0FhYWWNTBmXLpUpg2Da5cUZZp05RZ+7/9Vpdm3TplzPS0acrfU6ZASIjSqDA3h969la67o0frttm+Xen6GxEB585BmzbK6x2/+abWi1QtS7/LYNor9ly5UciVyEKmDbYjO0/Lt8G6BsG695yJStAw7UslcLDsuwwOfObO5Jfs2Howh2cfsaJnO0s6j9ENeViyJZNDK92Z+oodQb/n8FALc0Y8Y8OIhWXfLlPXFv+SxIY36xESlsvhy9mM6OmEr6sZK3creZs30J16zmqGfK7MqbIyOIWxjzmzaLAHq/am0LGJNcO6OzFwWdnZzYd1d+LnoxkkZ5a9AvRqZYMKuBSdT4CnOR+/4sGl6HzW/JFam8Wt1NLvM5j2sgNXbhRwJaqQaS85kJ1bxLd7dBMDr5vqQlSihmmrlHwu+yGDA8s9mDzQnq1/ZfPsw9b0bGtJ5zeVR5iZOVrOXdNvOGTlaklKL9Jb72Rngq+Haclkn03rK0G52GRNjT3duRtLf0xn2iAHrkQVcCWqgGmDHMnO1fLt77qndevedVXqZrWy7yz7MZ0DS7yY3N+BrYeyebaTNT0ftKLz27q5aT5/y4VB3W14dkY8GdlaPIqf1KRlFZGbX/edYJf+nMa0AY66cg50VM4B+3TBv3WT3IlKLCx5K9Cyn1M58Ek9JvdzZOvhLJ7taEPPNlZ0nqDrDbT4x1Q2TPIg5HIehy/kMqK3Pb7ualb+qptPxcnOBF83Nd7Fr08v2QdSNMSlaLC1UgIs1hYqXl4Yh721CfbFba6ENE2N3mQt/SmNaQMduRJdXA8DnJR6uPX3nuRGVFJhyVuBlv2cxoFF3kzu58DWw9k829G6uB508zEt/iGNDZPdCbmcz+HzuYx4srgeflHqNyNbyx+ncvj4dRdy8hK5Hl9I1wcsGdzTlglf6t648GovWy5EFJCQpqFjC0uWjXZhyY9pXL5hvK90VWUVYB6hqz+zG1lYXEhB42BOobfhJ0KvCdKWUCz9VMu0ySquXNFy5SpMe1el1MNm3Tlt3WoVUdEw7X1l3ZRJKkKOawkNK66Hx1UMflnF6DeVzzMz4VyplwhmZUFSctn1xmLxzkQ2jPYh5FoOh69kM6K7M74uZqzcq5w75/X3oJ6TGUNW6toPrRooD61sLU1ws1fTqoEl+YVaLkQpwVozUxUtfJR2sblaRT0nM1o1sCQzt4jQOOMdk7t0dT7TxlpwJbyIK9eKmDbWQrmG/qw7Z61bosy5Mu0jpayTRpkze6IFg97MIfxGER5uSuAuM0tLVnGzdO67FuzcV0hkdBF2tioGPGPGox1NefwV4x1TtnRjNtOG2XDluoYrEYVMG25Ddo6Wb3fqAgzrZtsTFV/EtE+Vc6aZGlo0Uq6N5mqo525Cq6bqkiAOwOfT7Bj0hCXPvp1KRpYWDxclCpuWWUSukVXH4p9S2TDRg5AruUqb4AkHfN3UrNyh3FvMe9WFei6mDFmk3Eus/DWNsU87sOh1V1b9lkbH5pYM62XPwI903eXM1NDCVwlematV1HNR08rfXHmQEmO810aj9S8dmmOM7ijIsmTJkjv6MpVKdUdBlrqycCFYWcGKFeDkpHQB7tVLuajf5Our/yTJxkZJ7+MDOTnKhHQvvwxBQbo0b74Js2cr6dzdldc7fvklfPhh3ZWtKhZuzMDKQsWKCU442Zlw5HwevcYnkJmjaxj5epjq1cPhs/kM+CCJOa87MHu4A6FRhfSfkcQ/twxFCrmYT59picwf6cCMVx24FlPI28tT+Xa34Z/mBB1Ox8XOlBnPu+LlpOZsZB6950cQkaickL2c1Pi66nrhhCcU0Ht+BEuGePDGY05EpxTy1ppYfjyi3wOlsZc5jzS3JnB2+a9UdrA2Zf5Ad3xc1CRnavjhSAbTN8UbNCK/cFO68vuPd8bJzlT5/SfFl/r91XpP2Q+fy2PAh4nMGebI7NccCY0upP+sBP65ULXG3jMPW7F2imvJ31tmugHwwdpUZq01/JjihVvSlLp5y0U5Ni7k0WtKrH7duKv1j43zeQyYE8+coU7MftWJ0OgC+s+J55+LutbOmGeUV0TuX6wbTgXw6sIE1gWX/9rs2rQwKBUrcxUrxroq5byYR6+pMfrldFNTdMtOcPh8HgPmxTHnVWdmD3YmNKaA/vPi+OeSrpxB+7NwsUtkxktOeDmrOXs9n97vxRARr+u580wHG9ZOdC/5e8s0ZSbRDzYkM+v/Umjb2IIOzZUbkNC1+jOJNhx8netxNdcLaGFQGlYWJpXXg3upY+F8HgPmxTPnVSdmDymuh7lxer930P4sXOyTmPGS4y31EKtXDwPmxTP/NWc2TnHH2c6E6/GFTF+bUhKIAWjqY87815xxtjMlPK6AuZtSWfKD4Y+TylieTab+YN0spu7zjwOQ1sePuAUdDZWtGiVtCcXCRVqlHpabKPXwD/R6ski/Huqr9M4jNjZKep96xfVwCV5+VUvQ9/fujAtBf6fhYmvKjD7ueDmqOXsjj94fh+vaF45m+Lro9/I9Oa9xyf+387fmpYcdCU/Ix+/tSwB4O6n10kx6yo1JT7nxx/lMus29Vgelqp6FX+RjZalixRxLnBxUHDmpoddL2WTe8nJH33omFGl1B8eYweZYWKj44Sv9HgwfLM5j1hLlvOrhqmLDUiu83FWkZWg5faGIx1/JZs9B4+3esHBttlIX0+xwsjfhyJkCeo1OITP7luuLl6ne9cXb3YSTW1xK/p40xIZJQ2z4IySfbsOVQP+Yfko97V/trPfvvTojjXXbDD906lZBBzJxsTNhxiBn5VoYnkfvGdEl10IvZ1N83W9pe8cV0ntGNEtGuPLG0w5EJxXy1soEfvxLtwN5O6s5+blvyd+TXnBi0gtO/HE6h27v6h76CGFsVNryZvU0ENV/PLh285dQdY40bEaMgPbP+gCo+hnpo6w6og1qAYDq0fKDOv8V2j+Um29VT+NtbNYV7R4/AFSPhRo4J4al3dUIAFWvMAPnxPC0wf4AqJh1m5T/blpmAtKWgFvaExbGe1NaF7R5Si9C1UtnDJwTw9JufAAAVf2afWvbvUgbqTwEUbW+zaRK/3Lak8orw1RPXDVwTgxPuzPA0FmoM6rJVRznWke0CzsZOgs1rsoT3wohhBBCCCGEEOIeYjRdK/79qhVkuXHjBtu2bSMiIoL8fP3hA4sXL66RjAkhhBBCCCGEEELcS6ocZNm7dy/PPPMMfn5+XLp0ifvvv5/w8HC0Wi0PPvhgbeRRCCGEEEIIIYQQwuhV+UWBU6dO5Z133uHs2bNYWlryww8/EBkZSdeuXXnxxRdrI49CCCGEEEIIIYSoLq3KOJd/oSoHWS5cuMCQIUMAUKvV5OTkYGtry4cffshHH31U4xkUQgghhBBCCCGEuBdUOchiY2NDXp7yijVvb29CQ3VvuEhMTKy5nAkhhBBCCCGEEELcQ6o8J0uHDh3466+/aNGiBU8++STvvPMOZ86c4ccff6RDhw61kUchhBBCCCGEEEJUl7xdqM5UOciyePFiMjMzAfjggw/IzMxky5YtBAQEsGTJkhrPoBBCCCGEEEIIIcS9oMpBFn9//5L/t7a2ZsWKFTWaISGEEEIIIYQQQoh7UZWDLDfl5+cTHx9PUVGR3npfX9+7zpQQQgghhBBCCCFqyL/0TT7GqMpBlsuXLzNs2DAOHTqkt16r1aJSqdBoNDWWOSGEEEIIIYQQQoh7RZWDLEOHDkWtVvPLL7/g5eWFSiURMSGEEEIIIYQQQogqB1lOnjzJsWPHaNasWW3kRwghhBBCCCGEEDVJ3i5UZ0yqukGLFi1ITEysjbwIIYQQQgghhBBC3LPuKMiSnp5esnz00UdMnjyZP/74g6SkJL3P0tPTazu/QgghhBBCCCGEEEbpjoYLOTo66s29otVq6dGjh14amfhWCCGEEEIIIYQwQvJ2oTpzR0GWffv2lfx/eHg49evXx9TUVC9NUVERERERNZs7IYQQQgghhBBCiHvEHQVZunbtWvL/3bt3JyYmBnd3d700SUlJ9OzZkyFDhtRsDoUQQgghhBBCCCHuAVV+u9DNYUGlZWZmYmlpWSOZEkIIIYQQQgghRA2RtwvVmTsOskyYMAEAlUrF+++/j7W1dclnGo2GI0eO0Lp16xrPoBBCCCGEEEIIIcS94I6DLCdOnACUnixnzpzB3Ny85DNzc3NatWrFxIkTaz6HQgghhBBCCCGEEPcAlVarrVLHoaFDh7Js2TLs7e1rK09CCCGEEEIIIYSoIaq3/jF0FsqlXf6QobNQ46o8J8uaNWtqIx9CCCGEEEIIIYQQ97QqB1lqk2rAWUNnwaC0m+8HQPXaScNmxAhov2kNgKpNrGEzYmDaE54AqF64YOCcGJb2++YAqJ7/b9cDgPaH4rp4+rKBc2JY2u1NAFD1vmrgnBiedkcAAOXMSf+fcrNfropZhs2IEdAyEwDVrD8MmxED0858FABVhxuGzYiBaf/2AUA1+LSBc2J42vUtAVCNOmbgnBiWdmVbAFQ9rhk4J4an3etn6CyIfyETQ2dACCGEEEIIIYQQtUhrpEs1rFixAj8/PywtLWnbti0HDx6sMO2PP/5IYGAgbm5u2Nvb07FjR3bt2lW9f/gOSZBFCCGEEEIIIYQQRm/Lli28/fbbTJ8+nRMnTvDII4/wxBNPEBERUW76AwcOEBgYyI4dOzh27BjdunXj6aefLnmxT22QIIsQQgghhBBCCCGM3uLFixk2bBjDhw+nefPmLF26lPr16/PFF1+Um37p0qVMnjyZ9u3b07hxY+bNm0fjxo3Zvn17reXRqOZkEUIIIYQQQgghRA3TGufkbXl5eeTl5emts7CwwMLCokza/Px8jh07xpQpU/TW9+rVi0OHDt3Rv1dUVERGRgbOzs7Vz/RtSE8WIYQQQgghhBBC1Ln58+fj4OCgt8yfP7/ctImJiWg0Gjw8PPTWe3h4EBt7Zy9MWbRoEVlZWfTr1++u814R6ckihBBCCCGEEEKIOjd16lQmTJigt668Xiy3UpV6paJWqy2zrjybNm3igw8+YOvWrbi7u1c9s3dIgixCCCGEEEIIIcS/WTXf5FPbKhoaVB5XV1dMTU3L9FqJj48v07ultC1btjBs2DC+++47evbsWe383olqBVmWL19e7nqVSoWlpSUBAQF06dIFU1PTu8qcEEIIIYQQQgghhLm5OW3btmX37t306dOnZP3u3bt59tlnK9xu06ZNvPbaa2zatIknn3yy1vNZrSDLkiVLSEhIIDs7GycnJ7RaLampqVhbW2Nra0t8fDz+/v7s27eP+vXr13SehRBCCCGEEEII8R8zYcIEXnnlFdq1a0fHjh356quviIiIYNSoUYAy/CgqKor169cDSoBl8ODBLFu2jA4dOpT0grGyssLBwaFW8litiW/nzZtH+/btuXLlCklJSSQnJ3P58mX+97//sWzZMiIiIvD09GT8+PE1nV8hhBBCCCGEEEJUhVZlnEsV9e/fn6VLl/Lhhx/SunVrDhw4wI4dO2jQoAEAMTExRERElKT/8ssvKSws5I033sDLy6tkGTduXI1VbWnV6sny3nvv8cMPP9CoUaOSdQEBAXzyySc8//zzhIWFsXDhQp5//vkay6gQQgghhBBCCCH+28aMGcOYMWPK/Wzt2rV6f//xxx+1n6FSqtWTJSYmhsLCwjLrCwsLS7rfeHt7k5GRcXe5E0IIIYQQQgghhLhHVCvI0q1bN0aOHMmJEydK1p04cYLRo0fTvXt3AM6cOYOfn1/N5FIIIYQQQgghhBDVozXS5V+oWkGW1atX4+zsTNu2bUteudSuXTucnZ1ZvXo1ALa2tixatKhGMyuEEEIIIYQQQghhrKo1J4unpye7d+/m4sWLXL58Ga1WS7NmzWjatGlJmm7dutVYJoUQQgghhBBCCCGMXbWCLDc1a9aMZs2a1VRehBBCCCGEEEIIUdOq8SYfUT3VCrJoNBrWrl3L3r17iY+Pp6ioSO/z33//vUYyJ4QQQgghhBBCCHGvqFaQZdy4caxdu5Ynn3yS+++/H5VKomJCCCGEEEIIIYT4b6tWkGXz5s0EBQXRu3fvms6PEEIIIYQQQgghatK/9E0+xqhabxcyNzcnICCgpvMihBBCCCGEEEIIcc+qVpDlnXfeYdmyZWi1xhMOGx3oTNjyJuSsb0HIvEZ0bmZdafouza0JmdeInPUtCF3WhJE9nfQ+V5vC+33duLpM+c6THzXisVa2emlGBTpz6qMA0r5pTto3zTn0oT+Pt9ZPYwxGd3Mh7KPm5HzZkpAZTejc2KbCtJ4OajaOaMDFec3QfN2KJQPrVfrd/R9yRPtNa34a61fT2a4VM0faEhXsRvZhD/atcqaFf+WduVr4q/n+E0eu/eqG9oQn4waV3a+mvGbDP//nQvqf7sTtdeOnxY40aWBaW0WoEaMfcyLs80bkfNuUkI8a0rm5VaXpu7SwJuSjhuR825TQzxsxspej3uf7Zvmi/b55meWXqfVrsRRVN/oxJ8JWNCJnU1NCFt5huRc2JGdTU0JXlC03gIO1CZ8N9yD668bkbGrK+WX+PPFg+cfYlD4uaH9ozpKhHjVRnGob3duBsK/9yPkhgJAlvnRucZt6uN+KkCW+5PwQQOiqhox83EHv8z4dbTm62JeUTY3I/C6AE8t8ebmbnV6aKS848c9iX9K3BBC3wZ+fpnvTpJ5ZjZetKkY/aU/YNw3I+dmfkGU+dL7PstL0Xe63JGSZDzk/+xO6ugEje9vrfd7C15zvp3tybU0DtDsCGPesQ5nvmNLPiX+W+pD+vT9x3zbkp/c9DV4PlZk5E6KiIDsb9u2DFi0qT9+nDxw9CikpkJkJJ07Ayy/rpzE1hdmzISxM+d7QUHj/fbiXRx5bHY3He9Qf+Hf+iSZNv8VmT6Shs1TjRrfzJuyt/5EzvQshr7els2/Z/fumh+s78OfQNiROepjsaY9w4Y2HeLuDj16aFm7WfP/ifVwb1wHtzEcZ9z+fCr7N8GYOtydquxfZf9Rj3wo3WvjdviN4325WnNvkQe6Bepzb5MFzXfXPL6amMHukPWE/epL9Rz1Cf/Dk/dfs9I6DPo9a8ttSVxJ+80L7tw+tGhvXuWJ0DxfCFjUj5+v7CZkVQOcmFbe9PR3UbBxdn4sfNUWz9gGWvORVJs3wR505ML0RyV+0IPmLFux+14/2/pVfn4zB6K5uhM25n5xP2xAytRmdAyq+F/C0V7PxNT8ufnAfmhUPsuTFsvv9vglN0K5sW2b55Q3jfMA9c7AjUVvqk72jAfsWedKiwe33076PWHPum3rk7mzIuW/q8dzD+vvOlIEO/PO5N+nbGxD3vS8/fehOEx/975052JELa+qR+UsDkn/2ZfdCTx5qZlGjZROiuqoVZPnzzz/ZuHEjjRo14umnn6Zv3756S13r19GepUM8mftTAm2mhHLwYhY7pzSgvkv5B3lDNzN2vNuQgxezaDMllHk/J7D8VS/6PqRrMM/p78HIns68uSaaFhOvsHJPCj+940vrhrqL5I2kAqZsiqXd9FDaTQ/l93OZbJ3oSwsf4znA+7V3ZOnAesz9JY42H1zi4JUsdo73p75z+XVjoTYhIaOQub/EcSoyp9Lv9nUx45N+3hy4lFkbWa9xk1+1YcLL1oxdkE77l5OITdKwe6UTttYVt+ytLSHshoYpyzOISdCUm6brg+Z8viWbDoOTCRydgtoUgr9wxtrSOO8Y+nWyY+mrHsz9MYk2k65x8EIOO6f5Ut+1/EZjQ3czdkyrz8ELObSZdI15PyaxfKgnff+nu4nu+/ENPIdfLlnuezuUQo2W7w6n11WxbqtfJzuWDvVg7g9JtJlYXO7ptyn39OJyT7zGvB+SWP6aJ3076MptpobdM31p6G7OCx/foOlbobz+RQxRSYVlvq9dI0tGBDpyKjy31sp4J/p1tmXpcHfmBiXRZlwEB8/lsPODetR3q6AePNTsmFmPg+dyaDMugnnfJbN8hDt9O+kakckZGuYGJdNxUiQt37zOmj3prBnnSa82ukZT1/ut+fzXVDpMiiDw/RvKcfKhD9YWhjlO+nWxZekIN+ZuSaHNm5EcPJfLzg+9K6+HD705eC6XNm9GMi8oheUj3ej7sC6gZm2hIiymgClrkohJLrsPAHS935LPf0mjw4QbBE6PRm2qIniut8HqoTKTJ8OECTB2LLRvD7GxsHs32FbyLCE5GebOhY4doWVLWLNGWXr10qV5910YNUr53ubNlX9n0iR4883aL1NtUWUXktfUifgZ7QydlVrR7z43lj4ewNyDEbT5MoSDEWnsfKkl9e3Lb+9kFWj47GgUXdaeoPnnR5lz4Dpzuvnx+oO6G2trM1PCUnOYsieMmIy8uipKlU1+xY4JA20ZuyiF9q/FKW2H5W6Vth063G/OltnObNiZTatX4tiwM5uguS48dJ95SZp3X7FjVB8bxn6SSvOBsUz+LI1JL9nx5ou6A8zG0oS/TucxZUVarZaxOvr9z4GlL3kxd1s8bWZc4eDlLHZO9Kuw7W1hpiIhXcPcbXGciiz/OvhoMxs2/Z1Kt/lhdPwwlIikAoIn+ePtdFcvQ61V/do6sfRFH+bujKHN3AscvJrJzrEB1HeqqB5MSMgsYO7OGE7dKL+d3XdlKJ6TT5Us9806p7SpjqfUZlGqZfIABya84MDYT5NoPyaa2BQNuxd6YmtVyfHRwoIt77uzYXcmrUZEsWF3JkEz3PUCJF1bWvL5tnQ6jI0mcHKscq1c6KnXtr58o4CxnybxwOtRdB4XQ3hcIcEfeeLqUK3b2/8Grco4l3+hau2Fjo6O9OnTh65du+Lq6oqDg4PeUtcmPOnK6n0prN6XwsXoPMavjyUyqYDRgc7lph8V6ExEUj7j18dyMTqP1ftS+GZfKhOfci1J80pnR+b9nMDOk5lciy9g5e5kdp3K5J0ndWl+OZ7BzpOZXInJ50pMPu9tiSczt4gOjSvvRVOXJjzmxuqDyaw+mMzFmDzGb4oiMrmA0d1cy01/PSmftzdFseFQCmk5ReWmATBRwcYRDZi5NZawhPzayn6NenuQNXNXZ/HT73mcCy1kyPtpWFuqGPRExU+vQ84XMnlpBlt25ZJXUH6aJ8amsG57DufDCjl9uZChH6TRwMuUti2Ms1Ew4WkXVv+eyuq9qVyMymf82jjleOnlVG76Ub0ciUgsYPzaOC5G5bN6b6pyvDyjO75SMouIS9WULIGtbMjOKzKqIEuZcq8pLvdjtyn3mlvK/bt+uV/r7oizrSnPfRTJoUs5RCQU8tfFHE5f179hsLFUsfFtb15fGUNKZvnBuroy4TknVu9OY3VwOhdv5DP+6wQiEwsY/YRjuelHPe5IREIB479O4OKNfFYHp/PNnjQm9tHV2/6zOfz8dyYXb+QTFlvA8u2pnA7P0+sh88QHUazbm875iHxOh+czdGkcDdzNaBtQee+R2jKhjyOrg9NZvSudi5EFjP8qkciEQkY/Wf41bFRvByLiCxn/VSIXIwtYvSudb3anM7Gvrh5CruQx+ZskthzIJK+g/J6eT8yIYd2eDKUeruUzdHFxPTQ2nuD8TW+/rQRMfvoJzp2DIUPA2hoGDap4m/374eef4eJFpafK8uVw+jR07qxL07EjbN0KO3bA9evwww8QHAzt7uH4RHZXb5LGtyKzl3H13qspEzrUZ/WJGFafiOFiYjbjd10lMi2X0e29y01/MjaTzWfjOZ+QzfW0XDaeiWNXaDKP3NL7JSQ6g8m7w9hyLp48jfH0jC7t7f62zF2bwU9/5HIurJAhHyYrbYdeFbf13h5gy+6jeSxYn8Gl64UsWJ/B3qN5vN1fF0DpeL85Ww/ksuNQLtdjNPywL4fgf3Jp11x3c/5/v2Uz+5sM9hw1viDUhMfdWL0/hdX7k5W298YYpX3Z3aXc9NcTC3h7YzQb/kolLbv86+DLKyP5Ym8SpyJyuRSTx+urb2BiAj1aGF8v8Zsm9PRg9V9JrP4riYuxuYz/7gaRKfmM7upWbvrrSfm8HXSDDUeSScstvx5SsjXEpReWLIHN7cnOL+K7Y8YXZHm7rz1zv03lpz+zORdewJCPEpTjo0fFv9nbfe3ZfSyHBZvSuBRZwIJNaew9nsPbz+sedj8xNY51uzI5f72A02H5DF2YQAMPtd61ctPvWew9nsu1mELOXy9gwhdJONia0NLfvLx/Vog6Va0gy5o1aypd6pKZqYq2flYEn9bvTRF8OpNOFXRb7NjYukz6XaczaOdvhbp4lIeFmYrcUo3knPyiCochmaigf0cHbCxMOHw5u5qlqVlmpiraNrAm+FyG3vrgcxl0Cqh4yNCdmPGMJwkZhXxzMPmuvqeu+NUzxcvNlODDuoZKfgHsP5ZPp1Y1ezJ2sFUOq+Q042s0mqmhrb8lwaey9NYHn8qiU9Pyu+R2bGJdJv2uk1m0a6Q7Xkob1t2RzX+lk51nHHVgpoa2jSwJPlmFcje9fbmfaW/H4Us5fP66J7GrG3NmiR9T+7pgUurM+vlwT349lsne04Y9N5ipoW2AJcEn9PMRfCKbTs3LD3Z0bFY2/a7j2bQLsKzw9+/e0oqm9cw5cK7i3nAONsXHSUbdB52UerAg+HgV6qF5OfVwLJt2jS0qrIc74WCjbJycUXFQ2xD8/MDLSwl+3JSfrwRROnW68+/p3h2aNoUDB3Tr/vwTevSAxo2Vv1u2VIIwO3bUTN5FzTIzUdHW247gUP0bvOCwFDr53NmDtdaetnSq78D+68bXI6Myft6meLmaEnxE1/MivwD2n8ij0wMVtx063m+utw3AriO5etv8eSqfHu0taFxfeSDTMsCMzq0s2HHIsL0d74SZqYq2Da0IPluqfXkmk041+KDR2sIEM1MVyVmGfThRETNTFW19rQm+oP9AKfhCOp38ay4wNOxhVzaHJJOdb2TXCS81Xi5qgkN01/r8Ath/KpdO91X84KBjC0u9bQB2heTQqZIhu7drM5ipYcSTdqRmajgVem88/BX/bsb5qL0KXO1NUZuqiEvT75odl6bB07H84nk6qolL05RKX4iZWoWrnZrY1EJ2nc5kQm8XDlzIIjQunx732/BsO3tMS9083V/fgsOz/bE0MyEzt4g+iyK4EGUcTxxc7W7WjX4XjLj0Ajwd7CrY6vY6Bdgw7BFnWn9w6W6zWGc8XZUfLi5Z/wIVl1REA6+anT9l8Tt2HDyez7nQ8ocLGJKrnbqC46UQT8fyA2+ejqblpr/1eLlV+wBLHmhgybAvYmo283ehwnKn3qbcqZWX29/DjO73W7PxYDq950bS2Mucz1/3QG2qYvZ3iQD0f9ieB/0taf9ueK2UrSpKzpely5VayfnSSU1canap9MX1YG9KbIpyLrW3NiFqrT8WZio0RVrGfBHPnpMVB5UWD3Pj4LlszkXUfWNIVw+lrgMpGjydyj8feDqZEpdSKn2qpkw9VNXi1105eDaHc9eNq1Ho6an8Ny5Of31cHDRoUPm29vbKPC4WFqDRwJgxsGeP7vOPPgIHB6W3i0ajzE0xfTps3lyzZRA1w9XaDLWJirhM/X00LjMfz0aVP6SIHN8Rt+LtP9gfzuoTxnNduBOeLsr5IC651LGfrKGBZ8VNaE8X03K3ufl9AB9tyMDBVsXFLR5oisDUBKavTGfz7sqHahsDXfuy1LXkLtuXpS3o50lUSgF7zhnnsHRX2+K2RXrpdnYhnvY1M39O+4bWPFDPimEbwmvk+2rSzetlmWtjioYGHpUcH87lXE8ruf4CLB7tzMEzuZwL16/rJztYsfk9d6wtVMQkawicHEtSunEFo4yKcTz7/E+odpDl+++/JygoiIiICPLz9S+8x48fr3TbvLw88vL0AxEWFnfXVbr0HLyqctbpp9f/UIVK73vGrY1h1Yh6XFzcGK0WQuPyWfNHCkMf1R9acCk6n9bvhuJoY8LzDzmwbowPXWddM5pAC5Q9nlQqVaV1UxlbSxP+73VfXl8XSZKBhz1UZtATlnz5nq7b4ZNvKU/gyuwnqsr3k6r6bIodLRub0XloUs19aS0o93ipYnoAbTlbDevuyJnruRy9anxP48r9/auS/ub64q1MVBCfpmHEyhiKiuB4WC7ezmomPevC7O8S8XFRs+w1D3p9GFHh8BFDqHo9lDpfqsp+T0ZOEa3HXcfW0oQeraxZPMyNsNgC9p8te8Pw2Sh3Wja0oPO7hp0ctKrng7Ln0vLX36nPxrjS0s+czhNvVPMbas6gQfDll7q/n3xS+W91zpkZGdC6tTJ3S48esHixMnRo/37l8/79lclwBw1ShiG1bg1Ll0J0NKxfX0MFEjWuvP3/dvv+I2tOYGtuSgcfexb08Odqcg6bz8bXVhbv2qDHrPjyXV0778l3lGB5dY6D223Tv6cVLz9uzaAZyZy7VkDrxuYsHe9AdKKG9TuMo0f07ZTZJ1DV2EsxJvV2Y2AHRx6dH2ZU18/yVPWaWhXDOrlyJiqHo+GG3ycG9bDhy/G66QaenKZE4cuW//b3GeXXWfkbffaWCy39zek8rmyQdt/JXFqPiMLVwZTXn7Qj6H13/jc2moRUCbQIw6pWkGX58uVMnz6dIUOGsHXrVoYOHUpoaChHjx7ljTfeuO328+fPZ9asWXrrZs6cCbxQ5bwkpmso1GjLPIV1dyj79P2m2NTCctMXFGpJylS2SczQ0GdRBBZmKlxsTYlOKWTBIA+uxesHlAo0WkLjlHXHwnJp38iKcU+4MOrr6CqXpaYlZhTXjYN+NN3dTk1cevV6WTRys8DPzYLtb/mXrDMpvtEoWNWKptMuGMUcLdv253HkrC7QYWGmZNLTxYTYRN2J193ZpEzvlupa/q4dz3S1pMuwZKLijfPknphRWMHxoi7Tu+Gm2HJ6Obg7qJXjpVS3TStzFQMetmfGloSazfhdqna5nSovd0xKIQUaKLrl575wIw8vJ3XJECUPRzXHPta9fUttqqJLC2vGPuGExYCLetvWtpLzZZlyle21c1NsSuFt6wGUBlNojPKE6dS1PJrXN2fqi87sPxult+3yEW4885ANXaZGljtBcF3Q1YP+UzN3R9MyvVtuii3nKVvJdSO96gHn5aNceeZ/NnSZHEVUkuED1tu2wZEjur9vPvfw9FQmvL3J3b1s75bStFrljUEAp04pk9tOnaoLsnz8MSxYAFu2KH+fPav0jpk6VYIsxigxu4DCIi2etvq9VtxtzMv0biktPFUJtp+Nz8LDxpwPujY06iDLtoO5HDmn28F1bQdTYpNuaTs4le2pcqvYJP1eK+Vt8/GbDixYn8GWPUog+mxoIQ28TJk62M7ogyy69mWpa4N99duXt3rnCVemPe1Oz4VhnKlgklxjkJhZWEk7u4KJ/KrAykzFgPbOzNhu+HsKgG2HsjlyQXdNLzk+nE2JvWXfdnc0qfBaChCbrMHTuZzrb0rZBtHysc4809GaLuNjiEos+53ZuVpCowsJjS7kyIU8Lq/zYdgTdizYdG8NTRT/PtWak2XFihV89dVXfPbZZ5ibmzN58mR2797NW2+9RVra7XfqqVOnkpaWprdMnTq1OlmhQKPl2LUcAh/QH/sY+IAthyqYG+Xwlewy6Xu1tCUkLIfCUsdvXoGW6JRC1Kbw/EP2bD2mP/60NJVKd9IxtAKNlmPXswlsod91M/A+Ow5dzapgq8pdjMnl/vcv0vqDSyXLtpPp7LuYSesPLhGZfPcXlZqQma0lNFJTspwPKyQmQUNgB12PKTM1dG1rzqFTdx8U+vRdO/p2t6T7yGTCow1/w1SRgkIlGBjYUn+ITGBLGw5dKr+L8uHL2WXS92plQ0ho2eOlXyd7LMxU/N8B45nwForLHZpLYKsqlPtSOeVurV/uvy7mEOBppvfKzSbe5kQnF1BQCHtPZ3P/22G0fudayXL0ag4bD6bT+p1rdRpggeJ6uJpLYBv9MfOBra05dKH8huzhi7kEttZP36uNNSFXc8v8/rdSUfZc+OlId/p2sqP79BuExxluOJ1SD3ll66FNJfVwoWy99XrQmpAreZXWQ3k+He1K3062dJ8abdB6uFVmphIYubmcPw8xMRAYqEtjZgZdu8KhQ1X7bpVKF7QBZfLc0vu+RkOZuYyEcSgo0nIsOoNAf/2evIH+Thy6cec3MiqV8gZDY5aZrSX0hqZkOX+tkJhEDYEPlWo7tLHg0JmK2w6Hz+brbQPQ63+WettYW6ooKvXg/l45Dgo0Wo6F5xB4f6m29/22HLpydwGiib3deP9ZDx7/5BrHrhn30KkCjZZjEdkENi/Vzm5uz6Gwux/i1K+dMxZqFf93xDh6R2fm6AIaodHKZLMxSYUEttXNbWemhq6tLDl0ruIe/YfP5+ptA9CrnRWHzulffz9904W+j9jQfWIM4bF3dq00pvswo2Totwj9h94uVK2eLBEREXQqnvnOysqKjAwl8PDKK6/QoUMHPvvss0q3t7CwuOvhQbda/GsiG97wISQsh8OXcxjR0wlfVzNW7lEmZZ03wIN6zmqGrFCiryt3JzO2lwuLXvFk1d4UOjaxYlg3JwYu13XZfijAinpOZpy8nkM9ZzM+eMEdE5WKhdt0T+jnDvBg58kMIpMKsLM0YUAnBx5tYcPj88NrrGx3a/GuBDa87ktIeDaHQ7MY0dUFX2czVv6hdIGd97wX9ZzMGPJ1RMk2reorJz5bSxPcbE1pVd+KfE0RF6LzyCvUci5K/ySYWjxLfOn1xmbpt9lMG2bDlYhCrkRomDbMhuxcLd/u1OV73WwHouI1TPtUuTiaqaGFv3KYmJtBPXdTWjVRKxeaSKXcn0+1Z9ATljw7PoWMLC0eLkoLKS2ziFzjGTVWYvH2JDa8WU85Xi7lMCLQUTlegpUhVfMGuVHPRc2QT5VumSuDUxn7uDOLhrizak8qHZtaMay7IwOXRpX57mE9HPn5aAbJRjiUbPH2JDa8VY+Q0ArK/ZKbcp64tdxPOLPoVXdW7S6/3F/sSuHN3k4se82DT3ek0NjLnGl9XVm+Qzn3ZOYWcS5SfyfIyi0iKUNTZn1dWfxzChsmeBFyJZfDF3MZ8bgDvm5mrNyZCsC8wa7K779E6b6w8rdUxj7lyKJhbqzalUbHZpYMC3Rg4Ce6brtTXnAi5GoeoTEFmJtB77Y2DO5uz+gvdE+EPx/tzqAudjw7N5qMnCI8HJWnWGnZReTm131X8MU/pbLhHY9S9aBm5Q7lpnHeqy7UczFlyCLlqfvKHWmMfdqBRa+7suq34nroZc/AhbpuHmZqaOGrPO03V6uo56Kmlb+5cr4o7uXz+Rg3Bj1qy7Mfxij1UNw7Ji3LMPVQmaVLYdo0uHJFWaZNg+xs+PZbXZp165T5V6ZNU/6eMgVCQpRAjbk59O4NgwfD6NG6bbZvV+ZgiYhQhgu1aaO8Kvqbb+q0eDVKlVWAeYTupsrsRhYWF1LQOJhT6H13E80bg8V/R7KhT3NCojM4fCOdEW298HWwZGWI8oR9Xg8/6tlZMOTniwCMae9NRFoeFxOVG+7Ovg5M7FifT//RnT/NTFS0cFPqxtxURT17c1p52JKZryE0xXhurpduyWTaEHuuRBZyJbKQaUPslbZDsC6YsG6GE1EJGqZ9oTxgWLYlkwNfuDH5FTu2Hsjh2S5W9GxvQeeRujbk9j9zmf6qHRGxGs5dK6BNEzMmDLTlm1903+tkr8LXQ423q3KeaNpAaY/EJmlqrBdudS3+LYENI+sTci2Hw1ezGfGoM74uZqz8XQkIzHvRU2lffqUbFtrKV5nY1NbSBDc7Na18Lckv1HIhWrkeTurtxuznPRj0RQThifl4FPeUycwtIivPOHsIL94Tx4ahDQm5ns3hsCxGPOKKr5M5Kw8Ut7Of86aeozlD1oaXbNPKp7idbVFcDz5W5Gu0XIjRb0cP6+TCzydTjXbiX4ClP6YzbZADV24UcCWqgGmDHJXjY6/ufLjuXVeiEjVMW620t5b9mM6BpV5MHuDA1r+yefZha3o+aKU3HOjzt1wY1MOGZ9+PJyNbW+ZaaW2pYvpLjmw7lE1MkgYXBxPGPGOPj5sp3+2v3oNkIWpStYIsnp6eJCUl0aBBAxo0aMDff/9Nq1atuHbtWo2NxayKoMPpuNjGMuN5d7wc1ZyNzKP3gutEJCqNWi8nNb6uum6u4QkF9P4onCWDvXijlzPRKYW8tTaGH//RPX23NFMxp787/u7mZOYWseNkBq98foO0bN1J3sNBzYY3fPByVJOWXcTpiFwenx/OnjPGc3AHHU3FxdaUGc944uWg5mxULr2XhhGRVFw3Dmb4Out3AT45q2nJ/7draM1LHZ0JT8zHb/L5Os17TVu4NgsrCxUrptrjZG/CkbMF9BqdQma2bp/19TTVe8Lq7WbKyS268aeThtgwaYgNf4Tk0+115UZ6TD/l6fb+r/VfW/jqjDTWbTeehuJNQYcycLGLY8YLrng5qTkbkUfveRFEJCpPCZTjRdf1NTy+gN7zIlnyqgdvPO5EdHIhb62J5ccj+r26GnuZ80hzawI/jMAYlZT7xVLlTqik3HMjWTL0lnJ/E8uPf+vKfSOpkF4fKmlOL3YkKrmQZb8m89HPxvHUqTxBf2biYh/PjAEueDmbcvZ6Pr1nRenqwdkUXzfdpSE8rpDes6JYMtyNN550IDpZw1tfxfPjIV0DysbShBWj3fFxUZOTr+XijXxeXhRD0J+6NGN6OwKwf77+K25fXRrLur113/Mp6EAmLnYmzBjkjJezmrPhefSeGU1E/M39wRRft1v2h7hCes+IZskIV954yoHopELe+jKBH//Sne+9ndWc/My35O9JLzgx6QUn/jidQ7cpys3lmKeUt7HsX+ijl59XF8exbk/lPSXr2sKFYGUFK1aAk5MynKhXL6XXy02+vvq9UmxslPQ+PpCTo0xu+/LLEBSkS/PmmzB7tpLO3V2Zi+XLL+HDD+uubDXN8mwy9QfvLfnbfb4yN11aHz/iFnQ0VLZqTNC5BFyszJjRtSFetuacjc+i98bTRKQpN8dethb4OujeDGKiUjG/hz9+jpYUFmkJTclhyt4wvgzRDXvwtrPg5Cjde7sndfJlUidf/ghPpdu6k3VWtttZuCFDaTtMcsLJzoQj5/LpNS6hVNtBrdcr5fCZfAa8n8yckfbMHmFPaFQh/d9L4p9zup4sby5KZfYIe1ZMcsTdyZToRA1f/pzFh6t158NnHrFi7fvOJX9vmaO0Mz74Op1ZXxu2x2jQkTRcbNXMeNZDaXvfyKX3onBd+9JRja+L/jCak3OalPx/Oz9rXurkRHhCPn7vFAfnerhgYWbCD2811Nvug5/imPXTbcYpGkjQsRSlHp70wsvejLPROfT+7CoRycpvXW47+70WJf/froENLz3kQnhSHn7Tz5asb+xuwSON7QhcdrluClJNCzenYWWuYsU4F+X4uJBHr3djycy55fhwL3V8nM9jwJx45gx1YvarToRGF9B/djz/XNQ9fBrzrDKv4v4lXnr/3qsLE1i3KxONBprVN2PIB+642puSlK7h6KU8Hnk7hvPXjaNXvfhvU2mrERUZPnw49evXZ+bMmaxcuZIJEybw8MMPExISQt++fVm9enX1MjPg7O0T/YtpN98PgOq1k4bNiBHQftMaAFWb2MoT/stpTyiv+FC9cMHAOTEs7ffNAVA9/9+uBwDtD8V18bRxN7xqm3a70lhX9b5q4JwYnnZHAIDesLX/oputGRWzKk/4H6BlJgCqWX8YNiMGpp35KACqDoafXNqQtH8rQV3V4NMGzonhade3BEA16piBc2JY2pVtAVD1uGbgnBiedq/f7RP9S6iGnzB0Fsql/bqNobNQ46rVk+Wrr76iqPjR1ahRo3B2dubPP//k6aefZtSoUTWaQSGEEEIIIYQQQtwF4xqV/K9WrSCLiYkJJrfMzNWvXz/69etXY5kSQgghhBBCCCGEuNdUaw7z999/H42m7CRMaWlpDBw48K4zJYQQQgghhBBCCHGvqVaQZf369Tz88MOEhoaWrPvjjz944IEHCA8Pr6m8CSGEEEIIIYQQ4m4Z+lXN/6FXOFcryHL69GkaNmxI69atWbVqFZMmTaJXr168+uqr/PnnnzWdRyGEEEIIIYQQQgijV605WRwcHNi8eTPTp09n5MiRqNVqdu7cSY8ePWo6f0IIIYQQQgghhBD3hGr1ZAH49NNPWbJkCQMHDsTf35+33nqLU6dO1WTehBBCCCGEEEIIcbe0Rrr8C1UryPLEE0/wwQcfsH79ejZu3MiJEyfo0qULHTp0YOHChTWdRyGEEEIIIYQQQgijV60gS2FhIWfOnOGFF14AwMrKii+++ILvv/+eJUuW1GgGhRBCCCGEEEIIIe4F1Qqy7N69m9DQUF5++WU6duxIVFQUAMnJyQQFBdVoBoUQQgghhBBCCHEXDP0WIXm7UOV++OEHHnvsMaysrDhx4gR5eXkAZGRkMH/+/BrNoBBCCCGEEEIIIcS9oFpBljlz5rBy5UpWrVqFmZlZyfpOnTpx/PjxGsucEEIIIYQQQgghxL2iWq9wvnTpEl26dCmz3t7entTU1LvNkxBCCCGEEEIIIWrKv/RNPsaoWj1ZvLy8uHr1apn1f/75J/7+/nedKSGEEEIIIYQQQoh7TbWCLCNHjmTcuHEcOXIElUpFdHQ0GzduZOLEiYwZM6am8yiEEEIIIYQQQghh9Ko1XGjy5MmkpaXRrVs3cnNz6dKlCxYWFkycOJGxY8fWdB6FEEIIIYQQQghRXf/SN/kYo2oFWQDmzp3L9OnTOX/+PEVFRbRo0QJbW9uazJsQQgghhBBCCCHEPaPaQRYAa2tr2rVrV1N5EUIIIYQQQgghhLhn3VWQRQghhBBCCCGEEEZO3i5UZ6o18a0QQgghhBBCCCGE0CdBFiGEEEIIIYQQQogaoNJqtdJxSAghhBBCCCGE+JdSvXzG0Fkol/b/HjB0Fmqc9GQRQgghhBBCCCGEqAFGNfGtauxRQ2fBoLSftQdA1f+cgXNieNot9wGg6hZu2IwYmHZfQ0COjZJjo89FA+fE8LQ/NQNA9XiogXNiWNrfGgGgevqygXNieNrtTQBQWWgMnBPD0uaZAqCa9YdhM2IEtDMfBUDFLMNmxMC0zARA1SLRwDkxLO15VwBU7xw2cE4MT7uoIwCqUccMnBPD0q5sC4DqiasGzonhaXcGGDoL4l+oxoMsOTk5WFlZ1fTXCiGEEEIIIYQQojpkkpA6U63hQm+88Ua567OysnjiiSfuKkNCCCGEEEIIIYQQ96JqBVmCg4N577339NZlZWXx+OOPo9H8t7srCyGEEEIIIYQQ4r+pWsOFgoOD6dy5My4uLowfP56MjAwee+wx1Go1O3furOk8CiGEEEIIIYQQorq0KkPn4D+jWkEWPz8/du3axaOPPoqJiQmbN2/GwsKCX3/9FRsbm5rOoxBCCCGEEEIIIYTRq/bEt/fffz+//PILPXv25H//+x+//PKLTHgrhBBCCCGEEEKI/6w7DrK0adMGlapsFyMLCwuio6N5+OGHS9YdP368ZnInhBBCCCGEEEKIuyNvF6ozdxxkee6552oxG0IIIYQQQgghhBD3tjsOssycObM28yGEEEIIIYQQQghxT6v2nCxCCCGEEEIIIYS4B8hwoTpTrSCLRqNhyZIlBAUFERERQX5+vt7nycnJNZI5IYQQQgghhBBCiHuFSXU2mjVrFosXL6Zfv36kpaUxYcIE+vbti4mJCR988EENZ1EIIYQQQgghhBDC+FUryLJx40ZWrVrFxIkTUavVDBw4kK+//poZM2bw999/13QehRBCCCGEEEIIUV1alXEu/0LVCrLExsbywAMPAGBra0taWhoATz31FL/++mvN5U4IIYQQQgghhBDiHlGtIIuPjw8xMTEABAQEEBwcDMDRo0exsLCoudwJIYQQQgghhBBC3COqFWTp06cPe/fuBWDcuHG8//77NG7cmMGDB/Paa6/VaAaFEEIIIYQQQghxFww9LOg/NFyoWm8XWrBgQcn/v/DCC/j4+HDo0CECAgJ45plnaixzQgghhBBCCCGEEPeKagVZSuvQoQMdOnSoia8SQgghhBBCCCGEuCdVa7gQwIYNG3j44Yfx9vbm+vXrACxdupStW7fWWOaEEEIIIYQQQghxl7RGuvwLVSvI8sUXXzBhwgR69+5NamoqGo0GAEdHR5YuXVqT+RNCCCGEEEIIIYS4J1QryPLpp5+yatUqpk+fjqmpacn6du3acebMmRrLXE0b/YgbYR+0JGdJW0Imt6BzI9sK0/Zp5UTw2CbEz29N2scPcuid5vRqbl+Hua2e0b2cCPu0MTkbmhMy35/OzawrTd+luTUh8/3J2dCc0OWNGdnTqUyacb2dubgkgOwNzYn4vAmLB3tiYaY/SZG3k5oNY+uR+HVTstY358RH/jzoZ1mjZauOmUMcifrOh+zffNm3xJMWDc1uu03fLtacW+NN7q4GnFvjzXOd9etw1DN2nPram7RffEn7xZdDn3ny+ENWJZ+rTWHBCCdOr/Ymc4cvUd/5sG6qK14upqX/KaPxXzg2AEY/7kjYSn9ytjQh5JOGdG5uVWn6LvdZEfJJQ3K2NCH0C39GPuao9/mQbg5of2pWZrn1+JjS15l/FjYg/dvGxK0N4Kcp9WjibV4bxavQ6KfsCVvrS842P0I+9aHzfZUfm10esCTkUx9ytvkRusaXkb3L/r59H7bh3Jf1yd3mz7kv6/NcJ5sKv29Kf0e0vzViyUgXvfXujqaseceNqI0NyPrZj51zvAjwvv0xWlNG93Yg7Gs/cn4IIGSJL51b3GZ/uN+KkCW+5PwQQOiqhox83EHv8z4dbTm62JeUTY3I/C6AE8t8ebmbnV6aR+6zYtv73kSt9Ue7vQnPdqi43ozBzPdURF0zITvVhH3BJrRoXnn6Ps/C0UMmpMSZkJlswol/THh5UMWT2k2ZpEKbZ8qST4x34rvR7bwJe+t/5EzvQsjrbens61Bh2ofrO/Dn0DYkTnqY7GmPcOGNh3i7g49emhZu1nz/4n1cG9cB7cxHGfc/nwq+7d5kdTQe71F/4N/5J5o0/RabPZGGzlKtmPmGNVF/OJF93IV9ax1oEVD5Nb5FgCnfL7Xj2m4ntOddGfdK+edhb3cTNnxkS+IhZ7KOuXDiR0cebGGc7YfRnTwIm9aGnAX/I+TtB+jsZ1dh2j4POBM8sjnxs9qRNrc9h968n15NKz6W+rd2QbuoIz8NbVobWa9Ro7u6ETbnfnI+bUPI1GZ0Dqi4DeVpr2bja35c/OA+NCseZMmL5R//47q7c/GD+8he3oaIeQ+w+EUfLNTGdZ4c/aQ9YWsakLPVn5Dld9i2WO5DzlZ/Qr9pUEnbwpfcbY0496VvmbaFqQnMHuxM2JoGZP+sfM/7g5xQGVfVCFG9IMu1a9do06ZNmfUWFhZkZWXddaZqQ78HnVn6vC9zd0XTZsE5DoZmsHNME+o7lX+z0yXAlt0X0+n9xRXaLjzHvsvpbB/ZmNY+lQctDKlfR3uWDvFk7k8JtJkSysGL2eyc6kt9l/JvWhq6mbFjSgMOXsymzZRQ5v2cwPKhnvR9SHeRHNTZgQUDPZj1fQLNJ1xl2JdR9O9oz/yBHiVpHG1M+OtDPwo0Wp6YH0GLd67yzoY4UrM1tV7mykweYM+EF+0ZuzyZ9qNiiE3WsPtjD2ytKj4Td2hhwZYZbmzYnUWr4dFs2J1F0Ew3Hmqu209uJBQyZVUK7UZF025UNL+fyGXrHPeSAI61pYoHG5sze0MqD46Mpu+MBJr4mLFtrnutl7k6/gvHBkC/h+1Y+poHc79Pos074Rw8n83O9+tT37X8qakaupux4736HDyfTZt3wpn3QxLLh3nQt4N+IzItS4Pn0Ct6S16Bru9j1/us+XxnKh3evU7gB5GoTVUEz6yPtUXdtAj6dbFh6UhX5m5Ooc0bNzh4Noedc7yo71ZBuT3U7JjtxcGzObR54wbztqSwfLQrfR/WNXQ6NLdgyzQPNvyeQasxkWz4PYOgaR481NSizPe1a2LBiCfsORWWV+azn2d64u9pxrOzYmkz9gbX4wvYM9+rTuqmX2dblg53Z25QEm3GRXDwXA47P6hXeb3MrMfBczm0GRfBvO+SWT7Cnb6ddI3p5AwNc4OS6TgpkpZvXmfNnnTWjPOkVxvdsWFjqeLUtTzGfhlf62W8W5PfUTFhnIqxbxfRvlMRsXFadu8wwbbi+weSU2DugiI6di2iZbsi1qzXsmaVil6BZdO2awsjhqs4ddp4+wr3u8+NpY8HMPdgBG2+DOFgRBo7X2pJffuy+zpAVoGGz45G0WXtCZp/fpQ5B64zp5sfrz/oVZLG2syUsNQcpuwJIyaj7HFxr1NlF5LX1In4Ge0MnZVaM3mYFROGWDJ2Thbt+6USm1jE7q/tsbWu+Nxlbaki7IaGKYuziEkoKjeNo72KvzY6UFAIT4xMp8XTKbyzMIvUDOM7Rvq1dmHpsw2ZuzeKNotPc/BaBjtfb059xwraDv727L6cRu+vL9B2yRn2XU1j+2vNaF2vbNvB18mcT55uwIHQ9Nouxl3r19aJpS/6MHdnDG3mXuDg1Ux2jg2gvlP5bW8LMxMSMguYuzOGUzdyyk0z6CFnFvSpx6xfo2k+6xzDNoTTv60T8/vUq82iVEm/LrYsHemmtC3GRnLwXC47Z3tXfg390JuD53JpMzZSaVuMctNvWzSzZMtUTzbszaDVmAg27M0gaKqnXtvi3X5OjOrtwNgVCTQfEcHkbxKZ9LwTbz5TccBO3MLQbxH6D71dqFpBFj8/P06ePFlm/c6dO2nRosXd5qlWTOjuwerDiaw+nMjFuFzG/xBJZEo+ox8p/8Z3/A+RfLwnlpCILK4m5DF9exRXEvJ4+n7Hus14FUx40oXVv6ey+vdULkblM35dLJFJhYzuVbZ3CsCoQGcikgoYvy6Wi1H5rP49lW/2pTLxadeSNB0bW/HXpWw2/ZXG9YQCdp/OYtOhNNr566LV7z7jSmRSAa99Ec3R0ByuJxTw+9kswuIKar3MlXn7BXvm/l8qPx3M5lx4AUMWJGBtacKgnhU/OX77BXt2h+Sw4Ns0LkUWsODbNPYez+Xt53XR9l8O57DzSA5XbhRy5UYh761OJTOniA4tlItAepaWXpPi+O6PbC5HFnLkQh5vLk+iXVML6rsb39Oo/8KxATDhGWdW701l9Z40Lt7IZ/w38UQmFTD68QqOj8cciUgsYPw38Vy8kc/qPWl883sqE59z1kunBeJSNXrLrZ6YfYN1+9I4H5nP6fA8hn4aQwN3M9o2qpueXhP6OrJ6Vzqrf8vgYmQB479MIjKhkNFPld/7aNST9kTEFzL+yyQuRhaw+rcMvglOZ+ILjiVp3n7Okd3Hc1iwJZVLNwpYsCWVvSdzeLuPfiPHxlLFxsnuvL4sgZRM/ZuKxvXM6NjcktGfJRByOY/LNwoY81kitlYmDOxWyV18DZnwnBOrd6exOjhd2R++TiAysYDRTziWm37U445EJBQw/usEZX8ITuebPWlM7KPbf/afzeHnvzO5eCOfsNgClm9P5XR4nl4Pmd+OZfP+/yXx0+HM2i7iXXv7TRVzF2j5aSucOw9DhmmxtoZBAypuEO0/AD9vg4sXISwMln+m5fQZ6NxJfxsbG9i4zoTXRxeRklLbJam+CR3qs/pEDKtPxHAxMZvxu64SmZbL6Pbe5aY/GZvJ5rPxnE/I5npaLhvPxLErNJlHbun9EhKdweTdYWw5F0+exvhunu9Wdldvksa3IrNXfUNnpda8PdiKuV/m8NOefM5d1TBkagbWlioGPVV+8A0g5Gwhkz/JZsvOfPLyy//d3x1mRWRsEa9Nz+TomUKuRxfx+98FhEWWH5QxpAldvFj9Tzyrj8RzMT6H8VvDiUzNY3Qnz3LTj98azsf7ogmJzOJqYi7Td0ZyJTGXp1voX1NNVLDxpcbM3HWDsOTcuijKXZnQ04PVfyWx+q8kLsbmMv67G0obqqtbuemvJ+XzdtANNhxJJi23/IeRHf1t+Cs0k01HU7ielM/uCxlsOppCO1/jeZg1oY8jq4PTWb0rvbhtkai0LZ4sP9gx6kmH4rZFotK22JWutC2e111D337Ogd3Hs1kQlKK0LYJS2Hsym7efcyxJ07GZJVv/zmLH0Wyuxxfyw59ZBB/Ppl3jio89IQyhWkGWSZMm8cYbb7Blyxa0Wi3//PMPc+fOZdq0aUyaNKmm83jXzExVtK1vQ/CFNL31wRfS6eR3Z121VSqwszAhObuwNrJ418xMVbT1tyL4tH7DPfhUJp2alH9S7tjEiuBT+ul3ncqknb8V6uJYwJ+Xsmnrb0X7RspNgp+7Gb3b2PHrCd12z7SzIyQsl6DxPsR91ZTjC/wZ3r38G9e64uelxstFTXCI7gKdXwD7T+XSqZLujB1bWOhtA7DraE6F25iYQP9uNthYmnD4XMVPJB1sTCgq0pKaaVwNpf/CsQFgpoa2jSwJPqnf0y74ZBadmpU/RKRjU6sy6XedyKJdI8uS4wPA1tKE8C8bEbmqEdun+9Dar/ILvYO1ctpNzqz9nl5mamjb2ILg4/pPy4KPZ9Opefn7dMfmlgQfz9Zbt+tYDu0aW5SUu2Nzi3LSlP3Oz99w49d/stl7ouzTuptDqnJvudkoKoL8Qu1tuxzfLTM1tA2wJPiEfhmCT1RSL83Kpt91PJt2Afr7w626t7SiaT1zDpwr/2mlMfPzAy8vFcF7dL9Pfj7sPwidqvAywe7doGkTOPCn/k3l58tU/LpTy97fayrHNc/MREVbbzuCQ/WjQMFhKXTyubOnpq09belU34H919Nun1jcE/x8TPByMyH4UH7JuvwC2B9SQKfWd/fSzme6mxNytpCgJXbEHXTm+A+ODH/B+G4ezUxVtPWxJfhSqbbDpTQ6Nax4yNCtlLaDaZm2w4xePiRkFvLNP8bf28/MVEVbX2uCL+j3uAm+kE4n/+o/LPjzaiZtfa1p31Bpv/u5mtP7fnt+PWsc5xFd26LUNfR4Np1aVHINLd1uKA6O6NoW5bU/9K/Lf57LoUdrKxrXU3oKtfQzp/N9luw4qr+dEIZWravB0KFDKSwsZPLkyWRnZzNo0CDq1avHsmXLGDBgQE3n8a652qpRm6qIy9A/kcdlFOBpf2dzSbzT3RMbC1OCjifXRhbvmqu9qVLGtFJlTCvE07H8n9nTQV1uejO1Clc7NbGphWw5lI6bvZo/P2yIChVmahUrgpP5aGtiyTb+7uaMDjRn8a9JzPspkYcCrFg+1JO8wiI2HDDMBcHTWTljx6Xo38jGpWho4FHxbu/pbFruNje/76b7/cw4/LkXluYqMnO09JkRz4Xr5ffcsTBTsWCEE9/uzSIj27ieWv4Xjg0AV7vicpbqZRKXqsHTsfw7ZE8nNXEnyqY3U6twtTclNkXDxag8Xv00hjPX87C3MmHcU078Nb8BrcZf42pM+fvD4qHuHDyfzbmI/HI/r0kl54WUUr9vOfv0TZ5O5R0DxecFB1NikzVK3ZR3nDjpjq3+XW15MMCc9m9FlfvvXIzMJzyugPlDXRi5PIGs3CIm9HXEy1mNl/Pd3ajcTkm9pJaql1RNxedLJzVxqdml0hfq7Q8A9tYmRK31x8JMhaZIy5gv4tlz8t5r/HkWjwiNK3WfExevpYGvispeB2BvD1HXTLCwAI0GxrylZc9e3ef9X1TxYBsV7TsZV9C5NFdrM9QmKuIy9Y/VuMx8PBtVPq9S5PiOuBVv/8H+cFafiKnNrIo65OmqBMrjEvWPgbhELQ28q/3STgD8fUwZPcCUxetymPdVNg89YMbyabbk5cOGbcYztMzVpviaWubYKMDT7s7m1Xqnqzc25iYEndK1Jzs1tGPYQ+60Xny6RvNbW0raUOn61/u49EI87as/v9iWkBTcbNX8ObEpKpUKM1MVK/bH89GuuLvNco3QtS3KaVM5VdK2KN0GS9FvUynX2XK+85Y2wUffpeJgY8rFr3zRFClztExfl8zm/cbfO9QoGNdtyL9atVuyr7/+Oq+//jqJiYkUFRXh7n7n803k5eWRl6d/sbCwqP1IvbbUnqVSgfYOdrYBbZ35oLc3z351lYRM431aD2XLc7sylv7o5sRRN7fp2sKa6X1cGbM6hiNXcgjwNGfZq57EpLgx58cEQOnNERKay/TNSmv8ZHgu9/lYMDrQuc6CLIN62vDlBN2kmk9OjdMrx02qctaVVm4dlkpzKbKA1sOjcbQ14fku1qyb4krXt2PLBFrUprB5hhsmKhizNKkKJapb/4VjA6peTq22bHplvfLfI5dzOXJZ1/Ppr4s5HF/UkDd7OzFuddmncJ+N8KBlQ0s6T7tevQJUU3nHedXOC0rBb92m3O8sXuvjasqyUS70mhajNz/NrQo18PzsWFaPdyflez8KNVr2nMhhxz91N6/XnRzr+ukr3x8AMnKKaD3uOraWJvRoZc3iYW6ExRaw/6xx92YZNEDFl5/rhvQ8+ZwSAKnOOTQjA1o/VIStDfTormLxQhVh17TsPwA+PrBskYpeTxaRZzz3jJUqf1+v3CNrTmBrbkoHH3sW9PDnanIOm88a/5N5Udagpyz48gNdr4QnRyntmvLOB3dy3ayMiYkyrGj6UiUwe/KChvsCTBk9wNKogiw3lXt+uIPtBrRx4YNePjy75lJJ28HWwoT/GxTA69+FkZRl/O2JW1X1WnI7XZvYMv0JL8ZsiuDItSwC3C1Z1q8+MWkFzNkRe1d5rUlVvucoJz3o11X536lb2b+rLS93t2XQwjjOXc+ntb8FS0e6Ep1cyPo9GVUvhBC15K4eF8bHx3Pp0iVUKhUqlQo3t/LHH5Y2f/58Zs2apbdu5syZwJN3k50KJWYWUqjRlomuu9uaEZdR+bwh/R50ZvVLDXlxdSh7LxnvBFyJ6RqljKWewrrbl+2tclNsWiGeDmXTFxRqSSq+6M3u586GA2ms/j0VgLORedhYmPDVCG/m/pSAVgsxKYWcj9K/+F+IyuP5/9XdG2e2/ZXNkfO6PFiYK2duT2flyftN7uU8pb9VbHLZJ/zujqbEJetvU1AIodFKHR27nE/7ZhaMe96eUYt1gRS1KQTNdMPPS033CbFG14sF/hvHBkBiRmH5x4eDKXFp5e8PsSmFej0zbqYvKNSSlFH+NlotHL2aS+Ny3h60fLgHz7S3pcv0CKKS6qYBWXJecFIDuuPD3bHi40B5mlT2GCgo1JKUrilOU1humpvf2baxBR5Oao59pntrgtpURZf7LRn7jAMWT4dRVATHr+bT5o0b2FubYG4GiWlF/L20HiFXavdmQr9ebimDg2mZ3i03lb8/qMvsD1othBb3Yjp1LY/m9c2Z+qIz+8+W36PHWGz7RcuRo7pzlEXxLuzpAbG3tOnd3VXExVV+LtNqITRU+f9Tp7U0bwpTJ5uw/0ARbR8EDw8Vx/7WPfFXq1V0eQTGjlZhYVdEkZF0cEnMLqCwSIunrf7x7G5jXuYJfmnhqUrw9Wx8Fh425nzQtaEEWe5R237P58hp3ZCxkvaFmwmxibe0L1xUxCXd3c4bk1DE+VD9c/OFUA3PB9btG+luJzHrZtuh1LFxJ22H1i6s7teIF9dfZu8V3YO4Ri6W+LlYsv21ZiXrTIpvwgsWdqDpRycISzKuQFNJG8qhVBvKTl2md0tVzH7amw1HlHleAM5G52JjbsJXLzdg7s7Yuw7m3a2Sa2jp9rJD2d4qN1W7beGg3175eJgLC4JS2VLcc+VseD4N3NVM7eckQRZhVKrVrzE9PZ1XXnkFb29vunbtSpcuXfD29ubll18mLe32PRemTp1KWlqa3jJ16tTqZOWOFGi0HIvMIrCZ/hjqwGb2HLpW8VPTAW2dWfuyH4PWhrHjnHGMg6xIgUbLsbAcAlvqjwENbGnDocvld1U/fDmHwJb68270amlLSFgOhcXnM2sLE4pKncw1RVpUKuWJBcBfl7Jp6qV/oW3iZcH1hLqb+DYzR0todGHJcj68gJikQgLb6cZxmqmhaytLDp2reCK1w+fzCGyrP560V7vKtwEl0n7ra3tvBlga+5jR851YktON5K6hlP/CsQFKUOxYaC6BrfT398BWNhy6WH4Pg8OXcsqk79XahpDQ3JLjozytG1oQU2p4zqeve9C3gy3dZ0QQHl93x0VBIRy7kkdgG/15ZwLbWHPoQvn79OELuQS20Z/HqdeDVoRcySsp9+ELZb+z14O679x7Mof7R0bSesyNkuXo5Vw27suk9ZgbZW6i07OLSEwrIsDbjHaNLdh6uHZ7sxQUwrGrZcsZ2LqSermYS2DrUvXSxpqQq5XvDyoo88p7Y5SZqQRGbi7nL0BMjJbAnrq8m5lB10fg0N9V+26VShe02fs73N9GQ+v2RSXL0RAtGzdpad3eeAIsAAVFWo5FZxDorz/HWKC/E4du3Pl5T6UCC/XdDSMRhpOZrSU0oqhkOX9VQ0xCEYEdde0eMzPo2s6MQyfvLoD+1/ECmvrp32Q2aWjK9WgjOjAobjvcyCSwSam2QxMHDoVXfKM7oI0LawcEMGjjFXZcSNX77GJ8Dvd/fJLWi0+VLNvOp7AvNJ3Wi08RmVr7Q2yrqkCj5VhENoHN9eehCWxuz6Gw6g9fsTavoO2Nru1tSLq2Ralr6IPWHDpfyTX0wdJtC+tSbYvy09x6XVbuS/QrR1OkC8iJ2zD0W4T+Q28XqlZPluHDh3Py5El+/fVXOnbsiEql4tChQ4wbN47XX3+doKCgSre3sLCok+FBt1r8exwbBvsREpHF4WuZjHjYDV9nc1YeVJ4szXvGh3oOZgzZcA1QbiLXD/Zj3PcR/H0tEw87papyCrSkVzAbuKEt/jWJDWPrERKaw+Er2Yzo4YyvqxkrdytPYOYNdKeesxlDPleeqK7cnczYx5xZ9IoHq35PoWNja4Z1d2Tgshsl37n9WAYTnnThRHhOyXCh2f3d2RaSUXIBWLIjiUMf+jP1OVeCDqfzUIAVI3o4MWJVdJ3Xwa2Wfp/OtJcci98CVMC0lx3Izi3i2z26G7h1U12JSihk2tepACz7IZ0DyzyZPMCerX/l8OzDVvRsa0Xnt3Tj6ecOd2TnkRwi4zXYWasY0N2GR1tZ8vi7yhAlUxP4fpY7DzY256lpcZiaqPAojswnZ2goMLJesP+FYwNg8bZkNozzJiQ0l8OXchgR6KgcH7uKj4+X3ajnrGbIcuW3XrkrlbG9nVg01J1Vu1Pp2NSKYT0cGbhYt1/P6OfC35dzuRKTj72VCW895URrP0veWKUbN/35CA8GdbHn2fk3yMgpwqN4Dpi07CK9SV9rrdw/prJhkgchV/I4fCGXEU/Y4+uuZuWvSu+jeUOdqeeiZsgnyu+98td0xj7jwKIRLqzamU7H5pYMe8yegQt0ZVr2cyoHPqnH5Bcd2Xo4i2c72tCzjRWd31HOLZk5Ws5d128QZ+UqT6tuXf/CIzYkpGmIiC/kgYbmLBvtys+Hs9h9vPaH1iz+OYUNE7wIuZLL4Yu5jHjcAV83M1buTAVg3mBXpV6WKN04Vv6WytinHFk0zI1Vu9Lo2MySYYEODPxEd26Y8oITIVfzCI0pwNwMere1YXB3e0Z/oas7G0sVAbcEpf08zGjlZ0FypobIBOM6OSz9VMu0ySquXNFy5SpMe1dFdjZ8u1m3365brSIqGqa9r6ybMklFyHEtoWFgbg69H1cx+GUVo99UPs/MVN5UdKusLEhKLrveGCz+O5INfZoTEp3B4RvpjGjrha+DJStDlPPAvB5+1LOzYMjPFwEY096biLQ8LiYqDzc6+zowsWN9Pv1H15PJzERFCzclgGtuqqKevTmtPGzJzNcQmmLcw8ruhCqrAPMI3Q2m2Y0sLC6koHEwp9D7ziZUN3ZL1+cwbYQVV65ruHJdw7QRVmTnavn2F11Pi3XzbYmKL2LaEmVfMDODFo2U87+5GdTzMKFVM9OSIA7AkvW5HNrowNQRVgT9lsdDD5gx4kVLRnxgfPNNLD4Qw4aBAYTcyORweCYjOrjj62TBysPKOXNeb1/qOZgzZNNVQAmwrB8YwLifw/n7eiYexT1ocwqKSM/VkFeo5Vys/v6fmqOcE0uvNyaL98SxYWhDQq5nczgsixGPuOLrZM7KA8pcM/Oe86aeozlD1oaXbNPKR3lIYWthgpudmlY+VuRrtFyIUYIJ28+kMaGHBycis4uHC1kw+xlvtp1OLRN8MZTFP6WyYaKHcg29kMuIJxzwdVOzcocSgJ73qgv1XEwZsuhm2yKNsU87sOh1V1b9lqa0LXrZM/AjXVfJZVvTOPBx6baFNZ0n3nJfciSL6QOciYgv5Nz1fNoEWDChryPfBBt3j2rx31OtIMuvv/7Krl276Ny5c8m6xx57jFWrVvH444/XWOZqUtDxZFxsTJnxhDde9macjcmh94rLRKQoDX4vezN8nXUN35Gd3TAzNWFF/4as6N+wZP3avxMZ+n/X6jr7dyTocDoudqbMeN4NLyc1ZyPz6L0ggohE5cm5l6MaXxddl8bwhAJ6L7jOkiGevPGYM9Ephby1JpYf/9E9hZjzYwJaYE5/JUCTkF7I9mOZTN+su2kICc2lz6II5g/0YMbzblxLKODtdbF8+6dhezgs3JyOlYUJK952xsnOlCMX8ug1KY7MHN0Vytddrffk9PC5PAZ8mMCcYU7Mfs2J0OgC+n+YwD8XdDeGHk6mbJjmhpezKWlZRZwOy+fxd+PYc0y5OPq4qXn2YSUSf+rrenp5evTtWPafMq5XEv4Xjg2AoL8ycLGLY0Y/V7ycTDkbkU/vOZFEFN/Yejmp8XW75fiIL6D3nEiWDPXgjScciU4u5K3Vcfz4t+74cLQx5avRnng6mZKWXcSJsFy6vHedo1d0v/GYJ5Sn4PvnNNDLz6vLY1i3r/aPkaADWbjYJzLjJSflvHA9n97vxxARX1xuZ1N83XWXgvC4Qnq/H8OSka688ZSDUu4vEvnxL11w8vCFPAbMj2POEGdmD3YmNKaA/vPj+OdS1bpyezmrWTzCFQ9HU2KSC1m/N4PZ39bN+3yD/szExT6eGQNc8HI2VeplVpRuf3A2xdetVL3MimLJcDfeeNKB6GQNb30Vz4+HdDc/NpYmrBjtjo+Lmpx8LRdv5PPyohiC/tSlaRdgyR/zda+2XTJcmc9s7d40hi41jkkNb1q4SIuVFaxYboKTExz5B3o9WUTmLfd7vvVVFN3S6rexUdL71IOcHLh4CV5+VUvQ90ZyZ1BFQecScLEyY0bXhnjZmnM2PoveG08Tkabs6162Fvg66Ho/mqhUzO/hj5+jJYVFWkJTcpiyN4wvQ3TBWW87C06Oalfy96ROvkzq5Msf4al0W3eyzspWWyzPJlN/sG6mY/f5xwFI6+NH3IKOhspWjVq4OgcrSxUrZtjiZK/iyOlCeg1PJ/OWYcG+XqZ67QtvNxNO/qjrFTXpNWsmvWbNH/8U0O1V5VoQcraQPm+lM3+8DTNGW3Pthoa3F2TqBW+MRdDJJFys1cwI9MHL3pyzMdn0/vqCftvB8Za2QwcPpe3wvD8rnvcvWb/2aDxDN4fWef5rStCxFFxs1cx40ktpQ0Xn0Puzq0QkF9eDg34bCuDkey1K/r9dAxteesiF8KQ8/KafBWDOjhi0WpjzjBKgScgsZPvpVKZvNezDy1sFHcjE5f/Zu+/wKIo+gOPfTS659N4DgdAJICBFQARFQMWCoIKiiIqiKCqgoKCAKM1G8bVgiagRFCwIFiCACEjT0Ak9lPTe+11y7x8XklxyCUm45A78fZ5nnyfZm92bndspOzs762zF7DEe+HuoOHahiGGz46u0LSq1qZK0DJsdz5IJXjx3tyvxaVpeWJ5SpW1RyIOLEpn3qCdvjfUsa1skGrQtnv8khbce9eTj57zxcbMmPr2ET//I4s1VlvvyBfHfpOiqztxVB0FBQfz+++906dLFYP2RI0cYNmwYsbGxNWx5mchM+rdB210rdB/2AkAZHWnmmJifbnUnAJRbLpg3Imam29YSkLxRnjdGnDRzTMxPt1b/vLpy+9XbKDUF3cbWACh3nzZzTMxP92s7ABS15Y4kawq6Iv0oAWXuX+aNiAXQzbkZAIW5tQe8xumYA4ASknqZkNc23XEvAJSX9pg5Juane1/f0ac8s9/MMTEv3fIeACh3nDVzTMxPt6GNuaPQZCy1HX2pbXstadBDwq+//jpTp04lIaFimHRiYiLTpk1j1qxZJoucEEIIIYQQQgghxNWiQY8LffLJJ5w9e5YWLVoQFBQEQHR0NGq1mpSUFD799NPysAcOHDBNTIUQQgghhBBCCCEsWIM6We69914TR0MIIYQQQgghhBCN4hp9k48lalAny5w5c0wdDyGEEEIIIYQQQoirWoPmZBFCCCGEEEIIIYQQhuo8ksXd3R1FqdsQo/R0eY2WEEIIIYQQQghhEer9TmHRUHXuZFm6dGn532lpacybN4/bbruNvn31r0Lbs2cPmzZtkrcLCSGEEEIIIYQQ4j+pzp0s48aNK//7vvvu480332TSpEnl61544QU+/PBDtmzZwpQpU0wbSyGEEEIIIYQQQggL16A5WTZt2sTtt99ebf1tt93Gli1brjhSQgghhBBCCCGEMBGdYpnLNahBnSyenp6sXbu22vpffvkFT0/PK46UEEIIIYQQQgghxNWmQa9wnjt3LuPHj+evv/4qn5Nl7969bNy4kS+++MKkERRCCCGEEEIIIYS4GjSok+Wxxx6jY8eOfPDBB/z888/odDpCQkLYtWsXN9xwg6njKIQQQgghhBBCiIaStws1mQZ1sgDccMMNrFy50pRxEUIIIYQQQgghhLhq1bmTJTs7u847dXFxaVBkhBBCCCGEEEIIIa5Wde5kcXNzQ1Fqn/1Xp9OhKAolJSVXHDEhhBBCCCGEEEKYwDX6Jh9LVOdOlm3btjVmPIQQQgghhBBCCCGuanXuZBk4cKDB/5mZmYSGhnLixAkURaFjx46MHz8eV1dXk0dSCCGEEEIIIYQQwtJZNWSjiIgI2rRpw5IlS0hPTyc1NZUlS5bQunVrDhw4YOo4CiGEEEIIIYQQoqF0Frpcgxr0dqEpU6Zw99138/nnn6NS6Xeh1Wp58sknmTx5Mjt27DBpJIUQQgghhBBCCCEsXYM6WSIiIgw6WABUKhXTp0+nZ8+eJoucEEIIIYQQQgghxNWiQY8Lubi4EB0dXW19TEwMzs7OVxwpIYQQQgghhBBCmIhOsczlGqTodLp6Pwn1wgsvsHbtWt577z369euHoij8/fffTJs2jfvuu4+lS5c2QlSFEEIIIYQQQghRX8qws+aOglG6P9qYOwom16DHhd577z0UReHRRx9Fq9UCYGNjw8SJE1m0aJFJIyiEEEIIIYQQQghxNWjQSJZL8vPziYqKQqfT0aZNGxwcHK4sMgOqP4L0X6LbEQSAMvScmWNifrrwVgAoz0aYOSbmpftYP8eRcssF80bEzHTbWgKgDJG8odtcljcGXjRzTMxLt70FAMr4g2aOifnpQrsDoDx81MwxMS/dyi4AKH1izRwT89PtbQaAEpJq5piYl+64FwAKc80cE/PSMQeQOhQq1aHSvgRAWbjVzDExP92MW80dhSaj3GGhI1k2yEgWAw4ODnTp0sVUcRFCCCGEEEIIIYS4ajVo4lshhBBCCCGEEEKIpvbxxx8THByMnZ0dPXr0YOfOnbWG3759Oz169MDOzo5WrVqxfPnyRo2fdLIIIYQQQgghhBDXMnO/RchEbxdavXo1kydP5rXXXuPgwYPcdNNN3HHHHUbffgxw/vx5hg0bxk033cTBgweZOXMmL7zwAj/99NOVpmiNpJNFCCGEEEIIIYQQFm/x4sWMHz+eJ598ko4dO7J06VKaN2/OJ598YjT88uXLCQoKYunSpXTs2JEnn3ySJ554gvfee6/R4iidLEIIIYQQQgghhGhyRUVFZGdnGyxFRUVGwxYXF7N//36GDh1qsH7o0KHs3r3b6DZ79uypFv62224jIiICjUZjmoOoQjpZhBBCCCGEEEKIa5nOMpeFCxfi6upqsCxcuNDoIaSmplJSUoKvr6/Bel9fXxITE41uk5iYaDS8VqslNbVx3sJ3RW8XEkIIIYQQQgghhGiIGTNmMHXqVIN1arW61m0UxXAuF51OV23d5cIbW28q0skihBBCCCGEEEKIJqdWqy/bqXKJl5cX1tbW1UatJCcnVxutcomfn5/R8CqVCk9Pz4ZF+jLkcSEhhBBCCCGEEOJaZu63CJng7UK2trb06NGDzZs3G6zfvHkz/fr1M7pN3759q4UPDw+nZ8+e2NjY1C8N6+iKOlmKi4s5deoUWq3WVPERQgghhBBCCCGEqGbq1Kl88cUXfPnll5w4cYIpU6YQHR3NM888A+gfP3r00UfLwz/zzDNcvHiRqVOncuLECb788ktCQ0N5+eWXGy2ODXpcKD8/n+eff56vv/4agNOnT9OqVSteeOEFAgICePXVV00aSSGEEEIIIYQQQvy3jR49mrS0NN58800SEhLo3Lkzf/zxBy1atAAgISGB6Ojo8vDBwcH88ccfTJkyhY8++oiAgAA++OAD7rvvvkaLY4M6WWbMmMHhw4f566+/uP3228vXDx48mDlz5kgnixBCCCGEEEIIYSl05o6A6Tz77LM8++yzRj/76quvqq0bOHAgBw4caORYVWhQJ8svv/zC6tWr6dOnj8GMvCEhIURFRZksckIIIYQQQgghhBBXiwbNyZKSkoKPj0+19Xl5eY32GiQhhBBCCCGEEEIIS9agTpZevXrx+++/l/9/qWPl888/p2/fvqaJmRBCCCGEEEIIIa6cud8iZIK3C10tGvS40MKFC7n99ts5fvw4Wq2WZcuWERkZyZ49e9i+fbup4yiEEEIIIYQQQghh8Ro0kqVfv37s2rWL/Px8WrduTXh4OL6+vuzZs4cePXqYOo5CCCGEEEIIIYQQFq9BI1kAunTpUv4KZyGEEEIIIYQQQlioa+jtQpauwZ0sJSUlrF27lhMnTqAoCh07dmT48OGoVA3epRBCCCGEEEIIIcRVq0E9IseOHWP48OEkJibSvn17AE6fPo23tzfr16+nS5cuJo2kEEIIIYQQQgghhKVr0JwsTz75JJ06dSI2NpYDBw5w4MABYmJiuO6665gwYYKp43hF5jzuStzPAeRvbsa2ZT6EtLS57DYjB9oT+Y0/hVuaE/mNP/feZF9tn7odQQZLwtrAxjqEy5oz1p2474LI/7Ul2971J6RFHY6xvyORnzej8LdgIj9vxr03OlQLM/FuF85905yC31oS8VEg/TvbGXyuC29ldHn5AdfyMNve9a/2+Xczq7/+uylMHODNuTe7ULDseiJe7Uj/1k41hvVzsWHl48GcnNOZkg97sOT+5tXCqKwUZt3hz9m5nSlYdj2HZoZwW4hLYx5Cg80Z50bcD83I3xjEtiV+dcsHAxyIXBFA4aYWRK4I4N7+hufIM/c4c/iLALJ+CyLrtyB2f+jH7b3ta9gbLJ/qiW5bS168z7xpNGesO3HfB5H/W0u2vVeP/PJFMwp/Dybyi+r55aYudqx/05e474PQbW7F8H7V81Nly1/0Qre5FS+OMF9azHnMlbifAskPb862pb51Pye+9qdwcxCRX1cvGyt79WEXdNtbsGSSe41hlr/kgW57C16837lBx9AYJt7ixblFIRQs70rErPb0b+tYY1g/VxUrn2rByfkdKfm8G0serF4PjLvRA11o92qLWmXZs+lPHOzBuSXtKVjRiYh5bejfvuZz2s9NxcrnmnPy3XaUhHVmySP+1cKEBKr58cUgzi9tj25lF1683bMxo3/F5jzpQtyv/uT/Fci2j70JCb78PamRt9gT+Z0vhTsCifzOl3sHGtaZ1tbw1tMunPvZj/y/Aon6yY9ZTzijVDoVRtxsx8alXqRs9Ee3txld214+XzalOc85EPeXO/kHPNn2lSshbaxrDR/SxpoflzpzfrM7uuNevDjWzmi4AB8rwt52InW3B3n7PTn4sxvXh9S+b0tn/28yAc/8Rav+a2nXfhWOW2LMHSWTMFcdumKaN7rNrQyWPR8EmOy4rsR/uX1Z1cTrAzk3sR8F024m4rFe9G/mVmPYG5u58vfYHqROHkD+yzdzYkIfJveqnh6XjO7oi27Gray977pGiPl/hLnfIvQfertQgzpZDh8+zMKFC3F3r2g8u7u7M3/+fA4dOmSquF2x6WOcmTrKmUlLM+g1IYnE9BI2L/bGyb7mH7NPJ1tWz/EibFMeXZ9IIGxTHmvmetG7o61BuGPnivG7N7Z86fJYQmMfjlHTR7kydaQrkz5MpdfzcSRmlLB5kX/tx9hRzerXfAjbmkvXibGEbc1lzWu+9O6gLg8zaqAjS5/xZP6qTLpPjGPn0UI2zPejuXdFo8dv9EWD5fH3kikt1fHTzjyD7/vsj2yDcE8vTTF9QlzGqB7uLL2/OfM3JtB94XF2ns1lw3Ntae5uazS8WqWQkqtl/sYEDscVGA0z754Anr7Jm+fXxBDy5jGW70xh7YQ2dGtW84WnOUx/0IWpD7gw6YN0ej2ToM8H7/rWfo6EqFk925uwzXl0fTKesM15rJnjbZAPYlO0vPp5Bj2fiafnM/H8ebCQdfOMd2QOv9GBGzqqiUvRNsox1tX00a5Mva8sv0yK06fF23XIL6/7ELYll67PxBK2JZc1rxvmF0c7hcPnipn0Yepl4zC8X1lapJovLaY/5MLUUS5MWppOr6cT9enwvk/dysbwPLqOjycsPI81b3hXKxsBenawZcLdzhw+W1zj/ob3t7eIc6KyUb3cWPpgIPN/T6L73JPsPJPLhsmtae5h/CJCrbLSlxO/JXE41ng5AZCVX4LflKMGS5HWch+MHtXHlaVj/Zm/Lpnur51l58k8NkxvSXPPmtJBISVby/x1yRyOLjQaxkFtxbnkYl79PpGEDE1jRv+KTR/rzNSHnJj0fga9nkgiMa2EzR944+RQS/7obMvqtzwI25BP17FJhG3IZ818T3p3qsgfr4x15pkRjkx6L5OODyUy/cMspj3szPMPVFyQOdpZsetIEa9+nNWox9gQ08fbM3WcHZPm5dFrVCaJqaVs/sKl1nRxsFM4F1vCq4vzSEgpNRrGzUVh10pXNFq44+lsQu7O4KV38sjMsdw8UhdKvpai9u4kz+5p7qiYjLnr0A3/5OM36mL5Muy1RJMdW0P9l9uXVY3q6MPSwe2Yv/sC3b/8h52xmWwY3ZXmLmqj4fM0JXy4P5YB3+6n4+d7mbfrAvMGtOapbtU7z4Jc7HhvUBt2RGc09mEIYRIN6mRp3749SUlJ1dYnJyfTpk2bK46UqUx+wIX5YVms3VFA5HkN4xak4aC2YsyQmu9MTn7Amc0RhSxamc2paC2LVmazdX8hkx8wvNOqLYGk9NLyJTXLeOOhsU0e4cr87zJYuyufyAsaxr2bjINaYcygmnvRJ49wZfOBAhZ9n8mpGA2Lvs9k68ECJo+oGIEy9T5XQjfmELoxh5MxGqYsTyMmRcvEuyt60pMySgyW4f0c2Xa4kPOJhhdN+YU6g3DZ+U3fcJo6yJfQ3amE7k7lZGIhU36MISazmIkDvI2Gv5hezOQfYgjbl0ZWQYnRMGN7e7JgYwIbIrM4n1bM8p0pbDqRxUuD/RrzUOpt8v0uzP82k7U7y86RRSk42FkxZnAt+eB+FzZHFLBoVZb+HFmVxdYDhUyuNArltz0FbNhXwJlYLWditbwemkluQSl9Qgwr0wAvaz580YOH56egMZ6UTaY8v/xdj/wy0pXN+43kl5EV+WXjvwXM+kq/39oEeFrz4SQvHl6YjMaMF9mTH3DWl407y8rGhan6svFy58R+Y2Wj4d01R3uFla978dS7aWTkGC8Xy8+JealoLKePhalDfQjdmUbozjROJhQx5fs4YtI1TLzZy2j4i2nFTP4ujrA96WTl13xy69CRlK01WCzZ1Du8CP0rg9C/MjgZX8SUbxOISdMwcbCH0fAXUzVMDksg7O/MGtMh4lwB079LZPXeLIvuYAKYPNqJ+V/lsPavQiLPaRn3ZjoOdgpjhtY8mmfyg05s/reIRd/kcOqilkXf5LD13yImj64oW/p2tmXdjkL+2F3IxYQSftpWQPg/hfTsWNF59e3GfN76Moct/xY16jE2xORH7Zn/aQFrtxQTebaEcTNy9Olyl/ELKICIY1qmv5fP6g3FFBUb/91fGW9PTGIpT7yWy79HtVyML+XPvRrOxZinXWUq+QMDSJvSldyhNd+Zv9qYuw4t0hi2J2uqY5rSf7l9WdXU3kGEHo4n9HA8J9PymbLlDDHZRUzs3sxo+ENJuXx/PInjqXlczCpkZWQim86ncVNzN4NwVgqsvKcTc3ae41xmzTc0hLAkDepkWbBgAS+88AI//vgjsbGxxMbG8uOPPzJ58mTefvttsrOzyxdzCfa3xt/TmvB/K+6qFWtg++FC+nU23rsM0LeT2mAbgE3/FNKvs2Ejom0zFXE/B3BudQDfzfEk2L/ph7UG+6nw91QRvr+iwCnWwPYjhfQLMT4kF6BviJ3BNgCb9hfQr+zi2EYFPdqqCT9gWNmF7y+ocb8+btbc2duB0I3Vf/OHBzmR8kMLjn3WjHef8qj1jkdjsLFW6BHkSPgJw7iFn8imX6uaGwaXo1ZZUVjlYqGguLTWYaJNLdi/7ByJMJIPOtV2jqgNtgHY9G9BjdtYWcHoWxxxtLNiT2TFxYGiQNgML95dncXxC+a9e12eXyJMkF8iKvJLXSkKhL3iw7s/ZHL8ovnSouKcqJIOh6uXc5Xpy8Yq6fBvAf06GW7z0WQPft9TwNb9xkc0KAqEvebFu99nm/2cqMzGWqFHCwfCI3MM1ocfz6Zfm5o7n+rCSW3NhXc6EfNuJ359oRXdgiz3bqSNtUKPYHvCj+YarA8/mku/trU/BnctCA6wxt/LmvB9VcrMg0X061JL26GzrcE2AJv2FRps8/fhYm7tpaZtc/2jR9e1saF/VzV/7DaeVyxJcDMr/L2tCN9dMTqtWAPbIzT063ZlLzy4Z5AtEce0rFniTNJODw785MaT99evfBWNz9x1KMDNXe1IWtOCUyua8dkUL7zdGnQZYzL/5fZlVTZWCj38nAk/n26wPvx8Ov2audawlaFuvk70C3Rle3SmwfrZ/YNJyS/myyPmeWrgmqKz0OUa1KCa8a677gJg1KhRKGUPE+t0+hS6++67y/9XFIWSEvPcuvbz1Hd6JKUb9nInpZfSwq/mDhE/D2uSMgzjnJRRgp9HxTb7jhfx6IJiTsdo8XW34vVHXdn9sR+dxiWQnt10veqX4lQtvpkltPCp+af1c7cmKcPwTmpShhY/d/02Xi7WqKwV4+ngbjztxg1xIie/lJ+r3IVY+Wcu5xO1JGZo6dzSloVPeNC1tS1DX226IZ5eTir98eQYXtAlZWvwc2n48+6bTmQxdZAvO87kEJVaxK3tXRje1Q1rxXKeLazxHMkooYVvLedIHfIBQOdgG/Z85I+drUJugY4Rs5M5UakD4ZWHXNGWwAc/GV64mkN5WmTWMy0uk1/q6pXRbmhLdXyw1nydz1ApHaqWjSY4J0YPcuD6drb0errmhtArY1zQlugs4pyozMu5rNyrMsokKUuLX+eGlxMnEwp57MuLHI0txMXeihcHe7Pr1XZ0feMkZ5Mtb7RCeTpkGUkHV8uaH6QxVLQdqpzr6SW08Kslf3haG93m0v4A3g7LwdVJ4eRqX0pKwdoKXluezfebLf/OrJ+X/mI2KdWwNZyUqqNFwJVd6LZqZs3EB61Z/HUBCz7Lp3cXGz6Y6URRMYStt7w88l9l7jp0wz/5/LA9l4vJWoL9bHjrMXf+fCeAHs/FUmym/vr/cvuyKi8HG1RWViTlGT4mnJRXhJ+j8VGQl8Q8dyPeDraorBTe+PscoYfjyz/rF+jK+OsC6PblP40SbyEaS4M6WbZt23ZFX1pUVERRkWHFqVZf2V2LMUMc+PSlikx85yv6eT90VbrHFAV0l+kxq/p51W02VrpbdQzYE5lC1HcBjLvdkSVrGu/CYcwgJz59sWLY+p2v6zsqqh6OQkOOUamWVkbToYb9PXG7Myv/zKVIYxjiiw0V6RF5QcOZOA37P2pG9za2HKxlvobGYPSYL5dQtXjxhxg+f7gFJ+d0RqeDqNQiVuxJ4/G+5pvQccxgRz6dWvH9d87QP9ZX7diNrKuqLr//qRgN3Z6Mx83JivsGOPD1q14MnJzIiYsarm9ny4v3uXD9hHjMYcwgJz6dbCS/XCZ/G1MtjxnJL7W5vq0tL45w4fpn4+q8jamMGexoWDa+mgw0MB2qnUdK+bpm3tYse96DoS8nUVRD1i4/J56y3LtRDakzarPvXD77zlV0Pu86m8eB2e15/lYvXvyu6c+HujKe/6+9201jbrPn01cq5pe78yX9nBAmyR9Vthk92J5HbndgzOx0Is9r6NbWlqVTXIlPLeGbP2p/TKKpjblLzadvVNw1v/MZ/RwxVevMK80foB8JGXFMy2tL9Wlw6EQJndpYM/FBO+lkMSNLqkMB1myvmO8v8oKGiNNFXPw2iDtvcLjsY0aN7b/Qvqyr6nWoctlf+qZv9+Nka02fAFcW3dKGsxkFfH88CSdba769pxNPbThJWoHljHwVoi4a1MkycODAK/rShQsXMnfuXIN1c+bMAZ5o8D7X/13AvuMVoyPUNvreXj8PaxLTKu7Y+rhbVbsbW1lievW79T5u1e/gVpZfqOPouWLaNruyIbOXs35PHvtOVnTwlB+juzWJle6g+bhZV7vTUFliRgl+HoZxrXyMqdklaEt0dU6H/p3t6NDcltHzky97DAfOFFOs0dE20KbJOllSc7X646lyV8HHWUVSTsPnRkjN1TLi0yjUKgVPRxXxWRoW3RvI+dSm7TyqbP2ufPYdr2iUqm0r5YPK54h77ed0jfmgyp1ajRai4vVpuP90Mb06qHnxPheeWZzGTV3s8HGzInp1xbO4KmuF9ye6M/l+F4Ifim34gdZBvfJLbWmRUVLtjtvltqnqps52+LhZE70yqHydylrh/ac9mTzSleCxjffWifW78tl3otI5cSkdPK3qlw7GzolK5WmP9rb4eliz/7OKN8uoVAoDuqqZNMIZ9ZBobrpOjY+7FdFrAg3CvP9s2TnxoPk6HVJzSoyXEy4qkrJN17jT6eDfC/m09a15eL05laeDW5Vz3kVVbXTLtWD9zkL2RVbMMVeRP6q2HaqXf5UlphmOWjG2zbvPu7LomxxWb9GPXDkWpaWFvzUzHnW2uE6W9X8Ws+9IxQST5XWJtxWJqZXKDU+FpLQrG8GbkFLK8SjDtD0RVcJ9Q2p+PEs0PkuqQ43uN72Ei8la2gaab4Tdf6l9eTmp+Rq0paX4ORreNPdxsK02uqWqC1n68+xYSh6+jra80T+Y748n0drNnmA3e359oOJtQlZlo3k0r9xC+0/3yhwt9XWNvsnHEjW4VyAzM5PQ0FBOnDiBoiiEhITwxBNP4Op6+efuZsyYwdSpUw3WqdVq5v5ZfTLdusot0JEbZ1igJaSVMKSnHYfO6BvINioY2NWOVz7NrHE/eyKLGNLLjqU/VIzAGNrLjt3Har6bYmsDHVvYsPNI495xyS3QkVtQ9Ri1DLnenkNR+gLMRgUDr7PjldB0Y7sAYM/xQoZcb8/SnyveXjC0hz27yy7ONVrYf6aIIdfb88uuiobfkOvtWbcnr9r+xt/uTMTpIo6cu3zh36mlDbY2Cgm1NFZNTVOiY390HkM6uvDL4czy9UM6uLDuSGaN29VVkVZHfJYGlZXCfd3cWXPAfDOf13iO9LTj0NlK50hXO175rLZzpIghPexY+mPFoy1De9qxO7L2uQMUpaIhFrY5ly1Vn8N+x5ewzXms2Nj4j4rUmBY9jOSXLy6TX3rUnF/qImxLLlsOVkmLhf6EbcllxabGTQvjZaOWIT3tjZSNNZ+7eyKLGNLTvkrZaM/usjl4tu4vpPNjhqOWVrzqycloDW+vyqa0FMLC89hSZa6WTe/6EBaex4oNhnOANDVNiY79F/MZ0smZXw5W/NZDQpxZV+l/U+jW3J6jcZY5D4emRMf+8wUM6ezELxEV+X9IFyfW7Tfvo26NITdfR26VyXoTUksY0lvNodOV8kd3Na98VPN5sOdYMUN6q1n6fcV5PPQGO3YfragXHewUSqvc0i0p0Y/ksDS5+Tpyow0jm5BSypC+thw6oS/LbGxgYE8bXll8ZR1Euw5oaB9s2EHVrqU1F+PNP6npf5kl1aHGeDhb0dzbmoQ0882o/19qX16OplTH/sQchgR78MvpireIDgn2YN3pur9VVFFAba0vFE+m5dP5870Gn88b2BpnW2te3HyamGzLrEeFgAZ2skRERHDbbbdhb29P79690el0LF68mPnz5xMeHs71119f6/ZqtfqKHw+qi6U/ZDPzEdfyt5/MfMSF/KJSVm2u6Cj4eqYncalaZn6mL/yX/ZjDjg98mT7GmXV/FzC8vz2De9rR/7mKDqB3n3Xj110FRCdr8XGz5vVHXXFxtOLrjdU7IBr9GNdmMfMhN87E6x/FmfmgO/lFOlb9WdHQ+3qaN3FpWmZ+qS+cl/2SxY73A5g+ypV1e/IZ3teBwd3t6T+14gJp8U9ZhE33IeJ0MXuOFzLhTheCfFQs/83wgtDZQeGBAY689Glatbi18lfx8CAn/vgnn9TsUkKCbHj/aU8OnCli12Uu1k1t8Z9JhI0LJuJiHnvO5zHhRm+C3G1ZvlNf8C8YHkigmw3jvr5Qvk3XslflOamt8HZS0bWZPcVaHScS9XHv3dKRQDcbDsXkE+hmyxt3BmBlpfDOZvO/UrCypT9mM/Nht7J8oGHmI67kF5ayakulfDDDi7gULTO/yARg2U/Z7Fjmx/QHXVi3q4DhN9ozuIc9/V+oeMxj/pNubNhXQExyCc4OCg8OcuTmrnbc/oo+r6Rnl1abo0hTor/7dDrGPHfEy/NLXFl+echIfpnurS8TLuWXtVnsWBzA9NGurNudz/B+Dgy+3p7+Uyryi6OdQptKd9OC/Wzo2tqW9OwSYlJKSM8pJb3KWxA0Wh2J6VpOxzb9ENilP+Qw82FXzsRqyspGV33ZuKVK2ZhSwszPM4FKZeNDLqzblc/wGx0Y3MOO/pP053tugY7I84bHklegIy2rtHy90XNCa95zorLF4cmEPdmCiAv57InKY8IAL4I8bFm+Xf8IyYKR/gS62zIu9GL5Nl2bl5UTdtZ4O6vo2rysnEjQlxOz7/Fjb1QeZ5KKcLG35oXB3nRr7sBzKxt3JNeVWLwhlbCJzYg4X8CeM/lMGORBkKcNy7fqL6QWjPYl0N2GccsrjqFrC/3IHCc7K7xdVHRtYadPhzj9hZSNtUJIM329b6tSCHS3oWsLO3ILS4lKsqy7s0tX5zJznAtnYrScidEyc5wL+YU6VoVXdCZ8Pdtdnz8+0Xc8LVudy45PvJk+1pl1OwoYPsCewb3U9H+64uLi178Lee0xZ6ITS4g8r6F7OxumPuTEl79V7NfdRSHIV0WAl77ToX0LfTMtMa2k2jxKTW3pNwXMnGDPmYslnLlYwswJ9vp0+a3iYvnrhU7EJZcyc4n+mGxsIKS1/lhsbSDQ14quHazJzdcRFa0/niXfFLJ7pSszJtizZmMRvbvYMOEBOya8Yd6O1yul5Gmwja44BpvYPNQnMihxtUUbcGWTaZuLuepQRzuFNx5156edeSSkl9DSV8WCJzxIzSpl7a6mb3tX9l9uX1a1+J9owu7uRERCNnvispjQLZAgFzXLD+pHqS4Y2JpAZzXjfjsOwLPXNyM6u5CTafrfsH8zN17u3YL/7deP7i0qKSUy1fD3zSzUtyeqrhfC0jSok2XKlCncc889fP7556hU+l1otVqefPJJJk+ezI4dO0wayYZ6Z1UO9morPp7qgbuTFftOFDH0pRRyCyruzgT5WlNa6bnJPceKeXBuKvOedOOt8W5ExWsZ/UYq/5yoaAQ287bmuzmeeLlak5JZwt7jxfR5JpHopKbvTX9nTZb+GCd54e5sxb6TRQydkWB4jD4qg7tne44X8eCCZOY95s5b4zyIStAwen4S/5ysaCit2Z6Hp0sasx92w99DxbGLxQx7PZHoZMMLoQdvdkIBvttWvTFUrNVxa3d7XhzhipOdFTEpWn7/J5+532ZQ2sRtxTX7M/B0VDF7WAD+LjYcSyhg2MdniE7X/67+LjYEuRt2/B2a2an8754tHHm4tycX0ooInnUUADsbhXl3B9LKS01uUQl/RGYx9uvzNb6Sz1ze+T5bf45M9sDd2VqfD6YlVT9HKv0meyKLePDNFOaNd+etJ9yJitcw+s0Ug3zg625N2Exv/D2sycor5ci5Ym5/JanaSAVL8s7qLOxtrfj4+Ur55dU65Jf5teeXnu3U/PV+QPn/Sybqn5v+KjyHx9+t+x2cpvLOd9nYqxU+nuKBu1PZOfFych3OiVTmja9cNhqeE1e7Nf9m4umkYvbdfvi72nAsrpBhy6KITtM36vzdbAjyMBwWfuiNDuV/92zpwMN9PLiQWkTwK/pGpJu9NZ+NC8LPRUVWQQkHowsY8M5p/j1vWY+HVLZmbxaeTtbMHuGDv5uKY7FFDHv3AtGpldLBs0o6LGhb/nfPVg48fKMbF1KKCZ58CoAAd5VBmGl3eTPtLm/+Op7LLfPPN8FR1d07YTn6/DHNXV9ORBYz9MUUcvMr5Q+/KuXE0WIenJXOvKddeGuCC1FxWka/nsY/kRX54/n3M3lrggsfT3PDx92a+NQSPv0ljzdDK0YI3XOTPV/NqphDafU8fVnyxhfZzP3CvCOJ3gktwN5O4ePZTri7KOw7omXok9mG6eJvbVBuBHhbcejnijlvpj3hwLQnHPjrHw23PKa/uRVxTMuIF7JZOMWR2RMdOB9bwuRFuQadN1cju2PpNH90a/n/PgsPAJA1IpikRX3NFa0rYq46tKQUugTb8uhgZ9ycrEhI17LtcCGj5xu2Zczhv9y+rGrNiWQ87W2YfWMw/k5qjqXkMmzNYaLLRpz4O9kS5FLxqKyVAgtvbk2wqz3aUh1Rmfm8+tdZPj1oufOVXfWuvanVLJaia8DMTPb29hw8eJAOHToYrD9+/Dg9e/YkP79hjUdlQHSDtrtW6Hbo52tQhp4zc0zMTxfeCgDl2Qgzx8S8dB/3BEC55YJ5I2Jmum0tAVCGSN7QbS7LGwMvXibktU23vQUAyviDZo6J+elCuwOgPHzUzDExL93KLgAofSx3lFBT0e3Vz4WlhKSaOSbmpTuun7hVYe5lQl7bdMwBpA6FSnWotC8BUBZuvUzIa59uxq3mjkKTsdS246U23bWkQU8Cu7i4EB1dvUMkJiYGZ2fnK46UEEIIIYQQQgghxNWmQY8LjR49mvHjx/Pee+/Rr18/FEXh77//Ztq0aTz00EOmjqMQQgghhBBCCCEaSt4u1GQa1Mny3nvvoSgKjz76KFqtfo4OGxsbJk6cyKJFi0waQSGEEEIIIYQQQoirQYM6WWxtbVm2bBkLFy4kKioKnU5HmzZtcHBwMHX8hBBCCCGEEEIIIa4KDepkucTBwYEuXbqYKi5CCCGEEEIIIYQwNXm7UJOpcyfLyJEj67zTn3/+uUGREUIIIYQQQgghhLha1bmTxdXVtTHjIYQQQgghhBBCCHFVq3Mny4oVK8r/LigooLS0FEdHRwAuXLjAL7/8QseOHbnttttMH0shhBBCCCGEEEI0jLxdqMlYNWSj4cOHExYWBkBmZiZ9+vTh/fff59577+WTTz4xaQSFEEIIIYQQQgghrgYN6mQ5cOAAN910EwA//vgjvr6+XLx4kW+++YYPPvjApBEUQgghhBBCCCGEuBo06O1C+fn5ODs7AxAeHs7IkSOxsrKiT58+XLx40aQRFEIIIYQQQgghxBWQtws1mQaNZGnTpg2//PILMTExbNq0iaFDhwKQnJyMi4uLSSMohBBCCCGEEEIIcTVoUCfL7Nmzefnll2nZsiU33HADffv2BfSjWrp3727SCAohhBBCCCGEEEJcDRr0uND9999P//79SUhIoGvXruXrb731VkaMGGGyyAkhhBBCCCGEEOIKyduFmkyDOlkA/Pz88PPzM1jXu3fvK46QEEIIIYQQQgghxNWoQY8LCSGEEEIIIYQQQghDDR7JIoQQQgghhBBCiKuAvF2oychIFiGEEEIIIYQQQggTkE4WIYQQQgghhBBCCBOQx4WEEEIIIYQQQohrmTwu1GRkJIsQQgghhBBCCCGECSg6nU76tIQQQgghhBBCiGuU0ifW3FEwSre3mbmjYHLyuJAQQgghhBBCCHEt0ynmjsF/hkV1siizdpg7Cmale2sAAMrDR80cE/PTrewCgDIg2swxMS/djiAAlDHHzBwT89Kt6gyA8tB/Ox0AdN+VpcXjh8wbETPTregGgHLHWfNGxALoNrQBQGmebeaYmJcuxgUA5dEjZo6J+em+uQ4A5aU9Zo6Jeene7wuAMuScmWNiXrrNrQBQmGvmmJifjjkAKI/8t9vaum/L2tlSh5bXoUKYkszJIoQQQgghhBBCCGECFjWSRQghhBBCCCGEECYmjws1GRnJIoQQQgghhBBCCGEC0skihBBCCCGEEEIIYQLyuJAQQgghhBBCCHEt05k7Av8dMpJFCCGEEEIIIYQQwgSkk0UIIYQQQgghhBDCBORxISGEEEIIIYQQ4lombxdqMjKSRQghhBBCCCGEEMIEpJNFCCGEEEIIIYQQwgTkcSEhhBBCCCGEEOJaJm8XajIykkUIIYQQQgghhBDCBKSTRQghhBBCCCGEEMIE5HEhIYQQQgghhBDiWiZvF2oyMpJFCCGEEEIIIYQQwgSkk0UIIYQQQgghhBDCBORxISGEEEIIIYQQ4lombxdqMjKSRQghhBBCCCGEEMIEpJNFCCGEEEIIIYQQwgTkcSEhhBBCCCGEEOJaJm8XajLX7EiWib39OTe1NwWz+xPxTHf6t3CpMeyIEE/Cx3Uh+dU+ZL3Wj91PdWNoG3eDMCorhVk3B3F2Si8KZvfn0HPXc1uVMFeLiYM9OLekPQUrOhExrw392zvUGNbPTcXK55pz8t12lIR1Zskj/k0Y0ys353FX4n4OIH9zM7Yt8yGkpc1ltxk50J7Ib/wp3NKcyG/8ufcm+2r71O0IMlgS1gYahBkxwJ6N73mTsj4Q3Y4gura5/Pea08TBHpxb2o6Cr0KImN+6DudEM06+15aSbzuxZKxfE8b0ykwc4sG5Ze0o+PryxwkwoKMDEfNbU/B1CFFL2/H04CrlgjXMGunN2aX6fR5a1JrbujoZhDn/QTt033Wutnz4uOXkpYm3eHLunY4UfHYdEXPa0b+tY41h/VxVrHy6BScXdKAktCtLHgqsMSzA6N5u6FZ0Y+3zwaaOdr1NvNOFcytaULCuFREfNKN/J7taww/oYkfEB80oWNeKqC9b8PSw6vXIyBsdifw0iML1rYn8NIh7+xmm3fmvWqDb0Kba8uGzXuVhRvRzZOO8AFK+D0a3oQ1dW9ma5oBNYM4UNXERTuSfcWbbGgdC2tXebHjyIRt2/ORA+lFn0o86s3mVA726GW7zzFgbDoc7knXcmazjzuz+xYHbb7bcez4Tb/Xk3PsdKPiiMxFz29C/XS3lo6uKlRObc/Lt9pR81YUlD1fP50/e7MGO11qT/kkI6Z+EsPmVYHq1sjeyN8sysZ8v52Z2p2DRDURM7kL/YOcaw47o4kH40x1JntuTrPm92P18Z4a2d60x/Ohunuje78vax9s3RtSv2Jyx7sR9H0T+by3Z9p4/IS3q0Jbo70jkF80o/D2YyC+ace+NhufNTV3sWP+mL3HfB6Hb3Irh/aqfVyumeaPb3Mpg2fNBgMmOq6nY/5tMwDN/0ar/Wtq1X4XjlhhzR8mkJg724Nzi9hR82YmIt+rQrn62rF39jfF2dUigmh9fCOL8kvbovu3Ci7d5Nmb0G8zUdWpIkC0/vuZXXm++eG/1MuPVUe78s6wZ2T+1Ium7lqyd5Ue7QMtuY4v/pgZ1spSUlPDee+/Ru3dv/Pz88PDwMFjMbVRnb5be0Zr526Pp/sl+dl7MYsPYLjR3VRsNP6CFK5ujMhgWdowenxxg2/lMfn24E938KxrL8wa35Ole/jz/21lC/hfB8n8SWDsmxCDM1WBUH1eWjvVn/rpkur92lp0n89gwvSXNPY0XUGqVQkq2lvnrkjkcXdjEsb0y08c4M3WUM5OWZtBrQhKJ6SVsXuyNk33Nvbh9Otmyeo4XYZvy6PpEAmGb8lgz14veHQ0veo6dK8bv3tjypctjCQafO9op7DpaxKufZjbGoZnUqD4uLH3Uj/m/pNB9ZpT+nHilRe3nRI6W+etSrqpzwuA4Z0Sx81QeG16t+Thbetvwx/SW7DyVR/cZUSxYl8IH4/wZ2buiUTBvlC9P3+rB81/FEzLtDMu3ZLB2ahDdWlY0NHq9FoXfMyfLl8HzzwPww97sxj3gOhrV242lYwKZ/1sS3eecYufpPDZMbUVzj5p+fyv97/9bEodjCmrdd5CnDe+NDmDHqdzGiHq9jBrgxNKnvZn/fQbdJ8WwM7KQDW8F0Nzb+MV9S18Vf7wZwM7IQrpPimHB6gw+eMabkTdWlPl9OtixeoYfYVtz6PpsNGFbc1gzw4/e7Svqml4vxuA35nz5MnhGHAA/7MwrD+NoZ8Wu4wW8uiKtkY6+YaZPtGXqU7ZMer2QXnflkZiiY/MqB5xqqfZu7qviu3UabhmdR99784iOLyX8W0cC/CrK3dgEHa8uLKLnnXn0vDOPP3eXsC7U/rIdOOYw6gZXlj7sz/z1yXSffUafP14Orrl8tFFIyS5h/vokDscYLx9v7uDId3szuWXhOfq+GUV0mobwaa0IcLfcjqZR3TxZOrwl87fG0X3xEXaez2HDUx1p7ma8Q3BAKxc2n85i2Bcn6LHkKNvOZvHrEx3oFlj94jPI3Zb37m7BjijLKBOrmj7alan3uTLpw1R6TYrTtyXe9q+9LdFRzerXfQjbkkvXZ2IJ25LLmtd96d2homxwtFM4fK6YSR+m1vr9G/7Jx2/UxfJl2GuJJju2pqLkaylq707y7J7mjorJjbrBlaWPlJURr5/Vty2mXaZdnVN7u9pBbcW5lGJeXZ1IQqamMaPfYI1RpzrYKZxL1PDqijQS0rVG9zOwix0f/ZpFnymxDJkZj8paIXx+AA5qGaEhLEuDWjRz585l8eLFjBo1iqysLKZOncrIkSOxsrLijTfeMHEU629qv0BCDyQSuj+RkykFTNlwjpjsIib2Nn7neMqGc7z7dywRcbmcTS/ktS0XOJNewN3tK3qOx3b1YcH2aDacyeB8RiHL/01g09kMXrqxWVMdlklMvcOL0L8yCP0rg5PxRUz5NoGYNA0TBxvvHLuYqmFyWAJhf2eSlV/SxLG9MpMfcGF+WBZrdxQQeV7DuAVpOKitGDOk5iuEyQ84szmikEUrszkVrWXRymy27i9k8gOGd+y0JZCUXlq+pGaVGnz+bXg+b32dzZb9lt8JMXVYlXMiLPHy58Q3iYTtzCQrv9RoGEs09U4vQrdlELqt7Di/KTvOIcaP85nBHkSnFTPlm0ROxhcRui2DL//K5OU7K0YgjL3JjQW/pLDhUC7nkzUs35LOpsO5vFQpTGpOCUlZ2vLlruudOZtYxPYTeca+tslNHepN6I50QnekczKhiCnfxRGTrmHiIC+j4S+mFTN5VRxhuzPIKqj597dSYOWEFsz5JZFzKcWNFf06mzrCjdDwbEI3ZXMyRsOUT1OJSdEy8U7jd9efudOV6GQtUz5N5WSMhtBN2XwZns3L91WMZpp8ryubD+SzaE0Gp2I1LFqTwdZD+Uy+1608TGpWKUkZJeXLXTc4cja+mO1HKzqovv0zh7dWZbDlYH6jHX9DTB5vy/z/FbF2o5bIU6WMm1KAg53CmHtrvmv4yAsFfPKNhsPHSzkVVcpT0wuxsoJbb6xoeP+2RcuGbVrOnC/lzPlSXn+niNx86NPduikOq16m3u5N6PYMQren68uNlQll+cP4neWLqRomr4wnbFfNdeYjy2P4ZGsah6MLOZVQxFOhsfo0CnEyGt4STB3gT+g/yYTuS+ZkcgFT1l0gJrOIif2Mj2Scsu4C726LJyImj7Ophby2IYYzqYXcHWJY3lopsPLhtszZFMu5dMusLyePcGX+dxms/TufyAsaxr2bjINaYcygmn+vySNd2by/gEXfZ3IqRsOi7zPZerCAySMrypuN/xYw6yv9fmtTpNEZlCEZOVdPvXtJ/sAA0qZ0JXdoc3NHxeRqbFffWod2dYHxMiLiXAHTv0tk9d4sijSW+TqYxqhTI04XMT00jdXbc2s87jtmJfD1lhyORxdz5Hwxjy9JooWvDT3aGr+RLqrQWehyDWpQJ8vKlSv5/PPPefnll1GpVDz00EN88cUXzJ49m71795o6jvViY63QI8CZ8LMZBuvDz2bQr3nNjwxVpijgbGtNekFFL6paZUWh1vAsKNCU0j+o5uGvlsbGWqFHsD3hRw3vKocfzaVf29ofm7jaBPtb4+9pTfi/FY22Yg1sP1xIv841D8Xv20ltsA3Apn8K6dfZsPBu20xF3M8BnFsdwHdzPAn2t7yLg7ooPyeOGDknahkSf7Wp8TiP1Hycfds6VAu/6XAOPVvZoyr7udUqhUKNkXKhhqHCNtYKj/R348u/Mht2ICZmY63Qo6UD4ZE5BuvDI3Po1/rKRunNHu5HSo6WL3emX9F+TMFGBT3aqgk/YHgxE34gn34hxoc39+1gVy38pgP59GyrLv/9+3Y0EmZ/Pv06Gt+njQoeucWZL8NzjH5uSYKDFPx9rQjfUVEPFhfD9n1a+vWoe3nnYA82NpCeabwVZWUFo+9R4WgPew5YVke+Pn/YE36sSv4wcZ3poLbCxlohPc+yjv8SG2uFHs2cCD+VZbA+/FQW/VrW/MhQZYoCzmpr0vMN707PHtqMlFwtX/6TbLL4mlKwnwp/TxXhERWdosUa2H6ksMayA6BviB3h+w1H+m2KKKBfSP0vBG/uakfSmhacWtGMz6Z44e1meSO+/qvK2xbHqrQtjl177erKGqtObQhXB/3G6Vdh56O4tjWopE5MTKRLly4AODk5kZWlr3jvuusufv/9d9PFrgG8HGxQWSsk5RoOr0vKLcbPuW7Pub/UrxmOttasOZZSvm7T2Qym3hhIGw87FAUGt3ZjeAdP/Ou4T0vg5WytT5ssw0ZOUpYWP9dr63lGP099oZuUbljoJqWX4udRc2nu52FNUoZhQzcpo8Rgm33Hi3h0QRq3vZzCU++k4edhze6P/fBwufoaPjWfEyX4uVru0PX68nKp/3H6ualIyqpyLmRpsVEpeDnrt9l0JJepd3rSxs9WXy50cWR4Dxf83Yzv895ezrg5WPPVjgyjnze18t8/u0p5maW5ot+/XxtHxt/kwVNfWcZz9+W/f9W8nVmCn7vx8sDP3ZqkzOplgY1KwcvFuiyMqnqYzBL8PGr4/fs64eZkxVebLfOxiMr8vPXlWVKqYedIUooOP5+6l3WLZtgRl6hjy9+Gea9zBytyTjpTFOXM8gX2jHiqgBNnLKuRXGP5mK0xaZ25aJQfcRkatkSa/7E6Y7wcVWXtKsMRaUm5Gvyc65YOLw0MwNHWijWHKx6N6dfSmfG9fXjqhyiTxteULtX9xsqCWtsS7tYkZVQ5bzK0+NXzkbAN/+Tz8MJkBk2P56VP0+nVXs2f7wRge2012a5atbar3a7dH6mx6tSGWDzBi53HCoi8aP4Rs0JU1qCrwmbNmpGQoJ+Dok2bNoSHhwPw77//olZfvpe+qKiI7Oxsg6WoqKghUamRrsrYI0UBXR2GIz3YxZs3BrVg9OoTpORVXHi8+HsUZ9IKOPliL4rn3MSHd7VhxcEkSkqvvjFOVdNBUaqn19VmzBAHcjY2K19srPXPZjbkPDCaPpXWbdxXyM/bCzh2TsPW/UXc+Yq+M27c7VfX/DyVVU0Sxci6a0G147zM+VD9/Ck7r8pWv/h1AmcSijn5fluKwzrx4WMBrNieQUkN14rjb3Znw6EcEjKMP2tsLtXPeaXBv7+TnRXfTgjiqa9iSMu1rDvzl8vbdQkPhueR8X0a3+n421zYEJFPQrplpQvAmHtV5Jx0Ll9syq4P6ptmlU17xpaHhtsw8ql8qlbxp6JK6XZ7Ln2G5/FJWDFfL7GjY1vL7KiuXj4qNf7G9TVtmDcP9XFj5AcXLfaxgEuqnQvUrZ54sLsnbwxtxuiwM6Tk6ss+J7UV345pw1M/nCMtz3LKwzGDnMhZ37J8sVEZlvmX1KktUeV/fblav994zfY8/vingMgLGn7bm88dMxNp18yGO2+4dkdJXI2M5g0TlRGWrDHq1Pr48Fkvrgu25aG3r755isxGp1jmcg1q0K3KESNGsHXrVm644QZefPFFHnroIUJDQ4mOjmbKlCmX3X7hwoXMnTvXYN2cOXOAQQ2JjoHUfA3aEh1+ToYjTHwcbavdhalqVGdvQu9txwOrT7D1XGa1/Y5YdRy1SsHT3ob4nGIWDQ3mfKZlPkNsTGpOiT5tqtxl93FRVeuFv9qs/7uAfccrClm1jT7D+nlYk5hWccXr425Vree9ssT06nenfNyqj26pLL9Qx9FzxbRtdvWN/Cg/J6qMWvBxtb7qz4nKUrNrOE4Xa5KyjR9nYqbWaHiNVkda2YVCak4JIxZHo7ZR8HSyJj5Dy6KHfDlvZA6SIC8bBndxYuTiaBMd1ZWr+P0N77hdSZnQ2ltNsLeaX19sVb7Oqqz+1HzRlfYzTjT5HC3lv3/VvO1a/c7aJYkZ1e/I+biV/f7ZJWVhtNXDuBovL4J8VAzuZs/IeZbZGFy/Wcu+QxUjKdS2ZWWot0JickUT2MdLISnl8iNOXnralpmT1Awek8fRk9XDazQQdUH/MPb+I0X06mrNi0/Y8swMy6lTaywfXVQ1lhv18dIdXsy824fB75zjaA2T5FqC1DytPh2qjNz1cbIhKaf2STlHdfMkdFRrHvjmNFvPVDxu1NrTjmBPO359okP5uvJy4p0+tH/7IOfSTHvzrS7W78lj38mK36K8LeFuTWKlztHLtQv05UeV8+Yy29RFYnoJF5O1tJW3qViEGtvVrld/u7o2jVWn1scHE724p48jA6bFEZdqeTcuhGjQbaNFixYxc+ZMAO6//37+/vtvJk6cyA8//MCiRYsuu/2MGTPIysoyWGbMmNGQqFSjKdGxPz6HIa0NX7U6pLUbu2NqHqL9YBdvvhrZjjE/nuSP0zXPIVCk1RGfU4zKSuG+EC/WnbCst0HURlOiY//5AoZ0NpysbUgXJ3afsawJF+srt0BHVJy2fDl+QUNCWglDelY8G2qjgoFd7dh9rOYLvD2RRQzpZfg86dBeduw+VnNjz9YGOrawISHt6ivky8+JLlXOic5O7D59dZ8TlZUf53VGzv0ajnPPmfxq6TL0OicizhWgrfJTF2l0xGdoUVnDfb1dWBdRfc6Nxwe6k5yl5feDljMfh6ZEx/4L+QzpZDivwpAQZ3ZHNWxi3pMJhXR+/STd5pwqX9YfymbbyVy6zTlFTHrTvylBo4X9Z4oY0t3w7u+Q6x3Yfdz4xe2ek4UMud4w/NDrHYg4U1T+++85YTzM7hPV9/n4EBeSs0r4/R/LmPC4qtw8fafHpeX46VISkkoZclPFxYONDQy8QcXu/bWXdS8/bcusF9TcPjaf/Ufq9giQokAdBsI2KX3+MFJndr7yOvPlYd7MGu7L7e+dZ//52t/SZW6aEh37Y3MZ0s5wDroh7VzZfaHm8uzB7p589WAbxqw8wx8nMg0+O5lcQOd3D9Ft8eHyZf3xDLZFZdNt8WFiMs0z9D+3QEdUvLZ8OX5RQ0KaliE9Kl6xbaOCgdfZ1Vh2AOw5XmiwDcDQHvbsPn5lHUcezlY097a+Ktsb16Ia29UmKCMsWWPVqXX1v4lejOznxKBX47mQdO12ZomrW4NuvS9cuBBfX1+eeOIJAG644QZuuOEGvvzyS95++21eeeWVWrdXq9V1eqyooRbvjiPsvvZExOewJyabCT39CXK1Y/k/+kecFgxpSaCLmnE/nQL0HSzf3NeeF/+IYm9MNr5O+jsEBZpSsov0Ob93M2cCXWw5lJBHoIstb9zSAisF3vnbMuYcqKvFG1IJm9iMiPMF7DmTz4RBHgR52rB8q75jacFoXwLdbRi3PLZ8m64t9J0OTnZWeLuo6NrCjmKtjhNxTX+XqT6W/pDNzEdcOROr5UyslpmPuJBfVMqqzRUXOV/P9CQuVcvMz/R32Jb9mMOOD3yZPsaZdX8XMLy/PYN72tH/uaTybd591o1fdxUQnazFx82a1x91xcXRiq83VuzX3dmKIF9rArz0vfbtg/TnVGJ6SbV5Ysxt8R+phD3bjIhzBew5U8CEQe4EeVU5JzxUjPskrnybq/GcWPx7KmHPlR3n6QIm3Fp2nFvKjvNBXwLdK45z+ZZ0Jg315P1H/Pj8zwz6trNn/C3uPPS/irzRu7U9gR42HLpYQKC7DW/c74OVovDOrykG360o8PhAN77ekVnjo0Tmsjg8hbCngoi4kM+es3lMGOipLxO26edOWHC/P4FuNoz7omIETtfm+osHJ7UV3s7WdG1uT3FJKSfiiyjS6oiMM2xkZZa9ZaXq+qa0eG0mYS/7EnGmkD0nCplwhytB3iqW/6HP+wse8yTQ05px7+sn4Fz+exaT7nbl/ae8+HxjFn072jF+qIvBsORl67LY8W4g0x9wY92ePIb3dWRwdwf6vxxr8N2KAo8PcebrLTlGf393JyuCfFQEeOqr5PbN9CMGEsveJmIuS0OLmTlJzZkL+rcAzZykJr9Qx6pfKjrKvl6in3Nl5tv6vD/tGVveelnNmOcLuBBbiq+3fiRAbp6OvLJrjvmvqNmwTUtMfCnOTgoP3mPDzX2tuX2s5ZUfizemEPZ0c32deTafCTeX1Zl/6m+wLHjAT19nflbRFugaVKl8dFbRNaisfIwvS6Nh3rx1ny9jPonmQmoxvmUjZXILS8krsrACosziHQmEPdSGiNhc9lzIZUIfH4Lc1Szfo88PC4YFEehqy7jvzgL6DpZvHmrDi79cYO/FXHydK7WrCkv05USiYedSZtnLBqquN7ela7OY+ZAbZ+I0nInTMPMhd/KLdKz6s2Lk19fTvfVtiS/1820tW5vFjsUBTB/tyrrd+Qzv58Dg6+3pPyW+fBtHO4U2lUakBPvZ0LW1LenZJcSklOBop/DGo+78tDOPhPQSWvqqWPCEB6lZpazdZZmdtTVR8jTYRlekl01sHuoTGZS42qINuHoftYZK7epzZWXELVXa1aPK2tWfVmpXXyoj1MbLCBtrhZBA/XWSrUoh0MOGrkF25BaVEpVkGXOPNEadaqOCkCB9/WerUgj0VNG1la2+8zNBX+989Jw3Y252YvibCeQUlOJbNjomK6+UwuJr/xGtKyZJ1GQa1Mny6aefsmrVqmrrO3XqxIMPPnjZTpbGtuZYCp4OKmbf3AJ/Z1uOJeUxLOwY0Vn6wsvfyZYg14pOnqd7+WNjbcXHd7fl47vblq//6kAij689DYCdyop5t7aklbs9ucUl/HEmnbE/nSKr8Oq6m7BmbxaeTtbMHuGDv5uKY7FFDHv3AtGp+sLL382GIE/DYaiHFlSkSc9WDjx8oxsXUooJnnyqSeNeX++sysFebcXHUz1wd7Ji34kihr6UQm5BRQkT5GtNaaWHRPccK+bBuanMe9KNt8a7ERWvZfQbqfxzoqJSa+ZtzXdzPPFytSYls4S9x4vp80wi0UkV58I9N9rz1cyKV3yufkP/Otw3VmQxd4XhGxrMbc3ebDydEpk9stI58c7FSueEiiBPw2Hihxa2Kf+7Zyv7inPixdNNGvf6WLM3G0/nSscZU8Swt6scp1fFcV5I0TDsnQssGevPc0M9iM/Q8sLXCfz8T8WIODtbhXmjfGjlY0tuUSl/HMxh7Mex1V5tPbizEy28bfnyL8uY8LayNf9k4ulozex7/PB3VXEsrpBhS84RnVaWLq421X//N9uX/90z2IGH+3pwIbWY4GnHmzTu9bFmRy6ezlbMHuOBv4eKYxeKGDY7nuhk/YWdv4c1QT4VZd+FJC3DZsezZIIXz93tSnyalheWp/BzpYubPScKeXBRIvMe9eStsZ5EJWgYvTCRf04ZdhYM7m5PC18bvgw3Pprynj6OfPWSb/n/q2foX4v7xrfpzF1pvrczvfNJMfZ2Ch/Ps8PdVWHfoRKGPpxPbqXru6BAK0p1Fef7s4/aolYr/PSZ4R3LNxYXMXeJPl18vRTCltrj76OQlaPjyIlSbh+bz5adllefrtmXhaeTitnDfcvKx0KGvX+hIn+4qarXmfPalf/dM9iBh/u568vHl04C8OytnqhtrPjphZYG272xNom5a5OwRGsOpenbVUOa4e9iy7GEfIZ9cYLoDH3d6O9iQ5BbRTnxdB9ffbvqvlZ8fF/Fo4Nf/ZvM499b7kS3xryzOgt7Wys+ft4Ld2cr9p0sYuirCYZtCR8Vlafo23O8iAfnJzPvMXfeGuehLxvmJ/HPyYqyoWc7NX+9H1D+/5KJ+jbDV+E5PP5uCiWl0CXYlkcHO+PmZEVCupZthwsZPT/J4LuvBnbH0mn+6Nby/30WHgAga0QwSYv6mitaJrFmXxaezkba1WmV2tVedWxXT9G3qwPcVQZhpt3pzbQ7vfnrRC63zD/fBEd1eY1RpwZ4qDj0UVD5/9Pud2fa/e78daSAW17R3wB79i79iLrt7zQziM9j7yfx9RbLGSkshKJrwMxMdnZ2nDhxguDgYIP1586dIyQkhMLCht2tVGbtaNB21wrdWwMAUB4+auaYmJ9upf7tVcoAy5m/whx0O/SVjTLmmJljYl66VZ0BUB76b6cDgO67srR4/JB5I2JmuhXdAFDuOGveiFgA3QZ9p6fS3PLfWtSYdDEuACiPHjFzTMxP9811ACgv7TFzTMxL977+Al4Zcs7MMTEv3WZ9R5fC3MuEvPbpmAOA8sh/u62t+7asnS11aHkd+l+gdEk2dxSM0h31MXcUTK5Bc7I0b96cXbt2VVu/a9cuAgICjGwhhBBCCCGEEEIIszD3W4Tk7UK1e/LJJ5k8eTIajYZBg/RvBNq6dSvTp0/npZdeMmkEhRBCCCGEEEIIIa4GDepkmT59Ounp6Tz77LMUF+ufx7Wzs+OVV14x2VuChBBCCCGEEEIIIa4mDepkURSFt99+m1mzZnHixAns7e1p27Zto74xSAghhBBCCCGEEA1wdc2ZfVVrUCfLJU5OTvTq1ctUcRFCCCGEEEIIIYS4ajVo4lshhBBCCCGEEEIIYeiKRrIIIYQQQgghhBDCwl2jb/KxRDKSRQghhBBCCCGEEMIEpJNFCCGEEEIIIYQQwgTkcSEhhBBCCCGEEOJaJm8XajIykkUIIYQQQgghhBDCBKSTRQghhBBCCCGEEMIE5HEhIYQQQgghhBDiWiZvF2oyMpJFCCGEEEIIIYQQwgSkk0UIIYQQQgghhBDCBORxISGEEEIIIYQQ4lombxdqMjKSRQghhBBCCCGEEMIEpJNFCCGEEEIIIYQQwgTkcSEhhBBCCCGEEOJaJm8XajIykkUIIYQQQgghhBDCBKSTRQghhBBCCCGEEMIEFJ1OJ/MMCyGEEEIIIYQQ1yilbbq5o2CU7oyHuaNgcjKSRQghhBBCCCGEEMIELGriW+W+E+aOglnpfuoIgPJshJljYn66j3sCoHzzi3kjYma6R+8FQLn/P543fizLG/eeMnNMzE/3S3sAlNuizBwT89Jtag2A8vw/Zo6J+en+1xsApVuSmWNiXrpDvgAoz+w3c0zMT7e8ByBpUZ4O//F2VXmb6pGjZo6J+em+7QKAwlwzx8S8dMwBQAldb+aYmJ9u/D3mjoK4BllUJ4sQQgghhBBCCCFMTN4u1GTkcSEhhBBCCCGEEEIIE5BOFiGEEEIIIYQQQlxTMjIyGDt2LK6urri6ujJ27FgyMzNrDK/RaHjllVfo0qULjo6OBAQE8OijjxIfH1+v75VOFiGEEEIIIYQQ4lqms9ClEY0ZM4ZDhw6xceNGNm7cyKFDhxg7dmyN4fPz8zlw4ACzZs3iwIED/Pzzz5w+fZp77qnf3D0yJ4sQQgghhBBCCCGuGSdOnGDjxo3s3buXG264AYDPP/+cvn37curUKdq3b19tG1dXVzZv3myw7n//+x+9e/cmOjqaoKCgOn23jGQRQgghhBBCCCHENWPPnj24urqWd7AA9OnTB1dXV3bv3l3n/WRlZaEoCm5ubnXeRkayCCGEEEIIIYQQ1zILfbtQUVERRUVFBuvUajVqtfqK9puYmIiPj0+19T4+PiQmJtZpH4WFhbz66quMGTMGFxeXOn+3jGQRQgghhBBCCCFEk1u4cGH5xLSXloULF9YY/o033kBRlFqXiIgIABSleseSTqczur4qjUbDgw8+SGlpKR9//HG9jklGsgghhBBCCCGEEKLJzZgxg6lTpxqsq20Uy6RJk3jwwQdr3WfLli05cuQISUlJ1T5LSUnB19e31u01Gg2jRo3i/Pnz/Pnnn/UaxQLSySKEEEIIIYQQQlzbGvlNPg1V30eDvLy88PLyumy4vn37kpWVxT///EPv3r0B2LdvH1lZWfTr16/G7S51sJw5c4Zt27bh6elZ57hdIo8LCSGEEEIIIYQQ4prRsWNHbr/9dp566in27t3L3r17eeqpp7jrrrsM3izUoUMH1q5dC4BWq+X+++8nIiKClStXUlJSQmJiIomJiRQXF9f5u6WTRQghhBBCCCGEENeUlStX0qVLF4YOHcrQoUO57rrrCAsLMwhz6tQpsrKyAIiNjWX9+vXExsbSrVs3/P39y5f6vJFIHhcSQgghhBBCCCGuZRb6dqHG5OHhwbfffltrGJ2u4jmqli1bGvzfUDKSRQghhBBCCCGEEMIEpJNFCCGEEEIIIYQQwgTq9LjQBx98UOcdvvDCCw2OjBBCCCGEEEIIIUzMQt8udC2qUyfLkiVL6rQzRVGkk0UIIYQQQgghhBD/SXXqZDl//nxjx0MIIYQQQgghhBDiqiZvFxJCCCGEEEIIIa5l/8G3C5lLgzpZLr0/Ojo6muLiYoPPFi9ebJKICSGEEEIIIYQQQlxN6t3JsnXrVu655x6Cg4M5deoUnTt35sKFC+h0Oq6//vrGiGOdTLzNnWnDPfB3VxEZU8TkFUn8faKgxvADQhxY/JgPnZqric/Q8s4vaXwanmkQxtXBivljvBnZxwV3RyvOJ2t46eskNhzIA+CmEHumDfekRys7AjxsuPftGNb9k9uYh9kgEwd4M22wH/6uNkQmFDD5hxj+jjIeTz8XG96/rxk9ghxp663mg7+SmfJjjEEYlZXCjNv8GNfHk0A3W04lFfLKL7FsOp7dFIfTYBPbBzMtpA3+DnZEZuYw+d+j/J2cdtnt+nl7sP22/hzLzKH7b9vK16sUhRld2jGudRCBDnacysrllQORbIpPbszDqLeJt7kz7Z5KeeOrOuSNcZXyxrpa8sYNVfLGQX3eOP9xa1r62Fbb90cb05n0RZJJj68+Jt7hxrR73cvSopjJocn8fbyWtOhkz+InfOjU3Jb4dC3vrE3n001ZRsOO7u/M9y8H8Mu+HEYsjC9f72Sn8NbDXoy4wRkfV2sOni/ixS+SiThbaPLju2TOI+5MGOaCu5MV+04W8dxHKRy/qKl1m5H9HXnrUQ9a+9sQlaDhta/S+WV3nkGYiXe5MO0BN/w9rIm8qGHy8lT+PmZ4HLV9dwtfFRe+aWH0+x+Yl8iPOyu+b1hvB2Y/7M51wbbkFerYcbSA+95q/HNn4k0+TLvVH3+XsvLy54s1lpcjurozsb8P3QIdUKusiEws4I0/4gg/WXGOhPjZ8+adgfRo7khLTzWTf7rIsr/Mlwfqa84zjkwYaY+7ixX7jml4bmE2x6NKagwf0tqaNyc60SPEhpYB1kx+N4dlK/MNwrz6hAMjb7WjQ0trCopg9+FiXlmay+mLNe/XnCYO9GbaEF99HRpfwOQfYvn7bE11qIr3729OjyAH2vqo+WBbMlN+iDUIs21qO25u51xt29+PZnHXR2cb5RhMwdTpAPDiIB8mDvAmyMOW1FwtPx7MYMbaOIq0lj07o7Sr9CYO9mDaMG/83VRExhUx+dt4/j6VbzSsn5uK98f40yPYnra+tnwQnsaUbxMMwoQEqnnzPl96BNvT0tuWyWHxLNt0+Xba1cL+32TcQ49jdywDVUoBcR/dRN7g5uaOlklN7NiSaV1a429f1tbee4y/k9Ivu10/Hw+239mPYxk5dP9lu8FnrrYq5vfoyMiW/rjb2nA+N5+X9kWyIday2ttCVFbvVzjPmDGDl156iWPHjmFnZ8dPP/1ETEwMAwcO5IEHHmiMOF7WqH7OLH3cl/k/pdH95fPsPFHAhteCaO5lvA+ppY8Nf7zWnJ0nCuj+8nkW/JTGB0/4MbJPRaPHRgWb5wTR0seW+9+Npf0LUTz1SQJxadryMI5qKw5fKDLrRePljOrhztL7mzN/YwLdFx5n59lcNjzXlubu1S+AAdQqhZRcLfM3JnA4zvjF57x7Anj6Jm+eXxNDyJvHWL4zhbUT2tCtmX1jHsoVGdUykKU9uzD/6Gm6/7aNnUlpbLi1L80da4+zi42Kb/r3YGtiSrXP5nXvyNPtWvL8P0cIWbeV5afPs/bmG+jm4dpYh1Fvo/o5s/QxX+b/nEb3aWV5Y+Zl8sbMsrwx7TwLfk7jg8f9GHlDlbwxO4iW3rbc/15Z3lieQFx6Rd7o9eoF/J48Xb4MnnsRgB/25DTuAddi1I3OLH3Ch/k/pNN96kV2Hs9nw6xmtafFrGbsPJ5P96kXWfBjOh886cvIvk7VwgZ5q3jvMW92RFZvXH4xyY8hXR0ZuzSBLi9eIPxQHlvmNiPAo3Ge1pw+yo2pI92Y9FEqvZ6PIzFDy+aFATjZ1zxEtE9HNatn+hK2NYeuz8YQtjWHNa/50ru9ujzMqIGOLH3Gi/nfZdD92Vh2Hitgwzx/mntXHMflvjsmRYvfgxcMltnfpJNbUMqGfyvSbmR/R8Km+7AiPIeuE2O5cWocq7Y1fgf2qOs9WDoyiPmb4un+9jF2RuWwYWL7GsvLAa2d2Xwyi2HLT9Pj3WNsO5PNr0+3pVszh/IwDrZWnEst4tX1MSRkFRvdj6Wa/pgDUx9xYNKiHHo9nEZiaimbP3HHyaHmc8nBTuFcXAmvLsshIcV4p8nAHrZ8tDqfPo+mM+SZDFTWCuGfuONg11hH0nCjeriz9IFmzN+QQPf5J/R16KQ2NHe3MRpebWNFSq6G+RsSOBxrvA4duTwKv+mHy5dOcyPRluj44UBGYx7KFWmMdBjT24NFIwKZ+3s8HedGMj7sAqN7uLNwRGBjHsoVk3aV3qgbXFn6iD/z1yfT/fWz7DyVx4ZpLWnuWcM5oVJIydEyf10yh6ON32RwUFtxLqWYV1cnkpBZ+42Bq5GSr6WovTvJs3uaOyqNYlRwAEtv6Mz8Q2fo/st2diamseG2PnVraw/sztb41Gqf2VgpbL69Ly2dHbh/awTtf/qTp/4+TFx+492ouqbpLHS5BtW7k+XEiROMGzcOAJVKRUFBAU5OTrz55pu8/fbbJo9gXUy925PQPzMJ3ZrJybhipqxIIiZNw8Tb3I2Gf2aoG9GpGqasSOJkXDGhWzP58s9MXr7HozzME4Pc8HCy5t63Y9h9qoDoFC27ThZw5GJReZiNB/OY9V0Ka/eZ78LxcqYO8iV0dyqhu1M5mVjIlB9jiMksZuIAb6PhL6YXM/mHGML2pZFVYLyBPLa3Jws2JrAhMovzacUs35nCphNZvDTYrzEP5YpM7dia0LMXCT17kZNZuUyJOEpMXgET2wXXut2nfbqx6nwse1KqN37HtmrOgqOn2RCXxPncfJafvsCm+GReCmnTWIdRb9XyxldleWPoZfLGV5XyxrYa8sY7ZXkjtXreSM0uISmzYrmrhzNnE4rZbqQToqlMHe5O6JYsQrdkcTK2mCmhKcSkaph4u5vR8M/c7kp0ioYpoSmcjC0mdEsWX27N4uXhHgbhrKxg5RR/5nyfxrkkw0ahna3CfX2dmf51CjuPFxCVqGHu92mcT675e6/U5Htdmf99Bmt35RF5sZhx7yXjoFYYc0v1O+fl24xwY/OBAhatzuRUjIZFqzPZeqiAySMqOgynjnQjdFM2oRtzOBmjYcryNGJStEy8y6XO311aCkkZJQbLiH6OrN6eS16hvpa1toJlz3gx7fM0Pv09mzNxGk7Havjpb8NRNY1h6i1+hO5JIXRPCieTCpnyczQxGcVM7O9jNPyUn6N5d2siEdF5nE0p4rVfYzmTUsjdnd3Kw0RE5zF9XQyrD6Rb/N35qiY/7MD8L/JY+2cRkVEljJuVhYO9wpg7au4NiYjUMn1JLqs3FVFUwzXSHc9l8vX6Qo5HlXDktJbH52TRIsCaHiHGL87MaepgX0J3pRG6K01fh/4Qqz8nBtZQh6YVM3lNLGH70skqNF6HZuSXkJStLV+GdHQhv7iUH/ZbbidLY6RD31aO7IrK5bt/M7iYVszmEzl8928GPYMcjIa3FNKu0pt6hxehf2UQ+lcGJ+OLmPJtgr59cauH0fAXUzVMDksg7O/MGtMh4lwB079LZPXeLIo0V1d5WRf5AwNIm9KV3KHX1uiVS6Z2bk3o6WhCT0fr29r7IvVt7Y4ta93u0/5dWRUVy57k6mXgE+2C8FDbcu/mf9idnE50bgG7ktI5km7Zo7yEqHcni6OjI0VF+oupgIAAoqKiyj9LTa3eA9nYbFTQo7Ud4YcMG+Dhh/Po1954z2nf9g6EHzYMv+lQHj1b26Oy1v9/Ty9n9pwq4KOn/EgMbcvRJcHMGOmJVb1TzHxsrBV6BDkSfsKwIAo/kU2/VtXvxteVWmVFYZWLhYLiUvq3bvg+G5ONlUIPTzfCqzzGE56QTD9v440BgMdaB9Ha2ZG5h08a/VxtbU1hSanBuoKSEvr7eF55pE3ARgU9WtlVO9drzRvt6pA3ejqz53QBHz3pR+IXbTm6uPa8YaOCRwa48OW2zCs9pAarsZw4lE+/DjWVE/aEHzLsFNp0MI+ebezK0wJg9ihPUrJL+HJL9ceIVFagslYorNJYLCjS0T/E9Hcog/1U+HuqCN9fEe9iDWw/Wki/kJovjPt2VBtsA7ApIr98GxsV9GirJny/4V3Y8P0VYRry3de3saV7GzWhmyrKqOvbqmnmraJUBwc+akb8qhb8Mc+fkBaNewFuY63Qo7kj4SerlJcns+gXXLeyTVHAWW1Ner728oEtXHCgNf7e1oTvqRh9U6yB7RHF9Otm2t/C1UlfeKRnlV4mZNPS16EOJq9Dqxp/oxffR6STX2xZx39JY6XD32dz6RHkQK+W+k6VYC9bhnV24fdjxh/JtATSrtKzsVboEWxP+DHDEYbhx3Lp19ayO8lE47CxUujh5Up4XJW2dlwK/XyM39gDeKxtc1o7OzD34Gmjn98T5Mee5Aw+6teFxDG3cXTkzczo2hYrmb9VWLh6j1fv06cPu3btIiQkhDvvvJOXXnqJo0eP8vPPP9OnT5/GiGOtvJxVqKwVkrIMG7VJmVr83ByNbuPnZk1SZpXwWVpsVApezioSM7W08rVhUGcHVu7MZtj8GNr62/LRU76orBXe+qHpO5MawsupLG1yDG8nJmVr8HNpeCN504kspg7yZceZHKJSi7i1vQvDu7phrVhmieelVqOysiKpsMhgfVJBEX4BaqPbtHF2ZNH1Idy0cSclOuN3UzbFJzE1pDU7klKJysnjVn9vhjf3s5h0qDFvZF0mbxgJX2PeWFCWN570RWWl8NaP1fPGvb2ccXO05qtt5ms4ezlb69PCSL73c68pLVQkZRl2yiRllqWFizWJGSX062DP+MGudJty0eg+cgt17D5ZwKxRnpyIKSIpq4SHbnLhhnZ2nEkw/VBoPw99709ShuFdwqSMElr41Fzc+7mrSMqssk1mCX7u+m28XGpIv8wS/NytG/zd42934fjFYvYcr8ibrfz0ZdMbj7gz9bM0LiRqeOl+N7a/G0i78dFk5DTOhaiXYw3lZU7dy8uXBvnhqLZmzYHLP39u6fy89B0fSemG6Z2UXkoLf2tjmzTY4pec2XmgmMha5noxh/I6NLtqHaq9ojq0sl4tHegSaM/4sAsm2V9jaKx0WB2RgbeTir9fbo+iKNhYK3y8PZm3N1nuI9jSrtIrr1ONti8sb0SaaHxedrb6tnaBkba2vfEbLW1cHFnUK4Sbfvu7xrZ2K2cHBvk7sDIqlmGb9tLW1ZGP+l6HSlF465DxjhlRC3m7UJOpdyfL4sWLyc3V91y/8cYb5Obmsnr1atq0acOSJUvqtI+ioqLy0TCXqNXGL3brqmreVJTaH/GqFv7S+rKtrBRIziphwvIESkvhwLlCAjxUTBvuedV0slxSPW0UdDUUZnXx4g8xfP5wC07O6YxOB1GpRazYk8bjfS1jBEdNqh5zTeeIlQKrburJnMMnOZNT8yMKL/5zlM/7dufk8MHo0BGVk8eKs9E83ibIxDG/MsbOdZPkjU8r5Q33srxhpJNl/K1ubDiYS0KG+e/uVz1uhernhUF4I3nn0nonO4Vvp/jx1MdJpOXUfHE4dmkCX07yI35FG7QlOg5EFbJqRw7Xt76yMg9gzC1OfPpixRD1O2fpJxGsdpyXKQ+hpvNEV3sYI/ut63fb2SqMucWJt1YZDg++NCJq/ncZ/Fz2iNDj7ycT+21LHrjJic/+aNwhwvXNL5c82MODN+4IZPjnZ0jJNf+5Xl9jhtnx6esVj5Td+XwmUMNvbsJR/B/OcOa6dir6P2a5HVP1bV/Ux/h+XhyNK+DfC+Z7lLKuTJ0OA9s58dod/jz7XTT7zufRxseOZaOak5ClYd4fiVcU18Ym7So9o+WlKQsIcdUx2s4yUlJYKbDq5uuZc+AkZ7JrbmtbKQrJhUVM2HVYP8I1LYsABzumdWkjnSzCotW7k6VVq1blfzs4OPDxxx/X+0sXLlzI3LlzDdbNmTMHGF3vfaXmaNGW6PBzMzwUH1dVtbuulyRWukNbObxGqyu/WErI0KIp0c8hcMmJ2CL83VXYqEBzFbShU3PL0qbK3RUfZxVJOQ0/gNRcLSM+jUKtUvB0VBGfpWHRvYGcT7XMSR1Ti4rQlpZW60n3sVNX63EHcFbZ0MvLne4ernzY+zpAX8hbKQqaR+5h6JbdbEtMJbWomBF/7UNtZYWn2pb4gkIWXR/C+VzLaCw3OG8YCX/ZvBFnPG8EeakY3MWRke9Vf6tEU0rNKaklLYx3kCRmao2Ety5Pi05BaoJ9bfn1tYpJGi8NX9X81I72z53nXKKGc4kabn49Bge1gouDFYkZJXz/sj/nk658JMv6vXnsO1Ux+ZvaRh8BP3drEtMrjsvHzbraCBODY83Qlo9IMbZNanZZ+rmrgIo84+NaEebS99X1u++/yREHtRXfbDGc0yqhbALl49EV6VOsgXOJGoJqGY1zpVLzaiovbardwa9q1PUehI4J5oEvz7L11NX5nPj6v4rYd7TiONVlc3j6eVqRmFqR2X3craqNbmmoD15x5p6BagY8kU5csuU9KlNeh7oaqUMvc07Uhb2NwoO9PJj9a/zlA5tRY6XDW3cHELZPP88LwLH4QhxtrfjskRbM35Bo0s48U5F2lV6tdWrWVdBAFiaXWlhc1tY2vIHkY19DW9tGRS9vd7p7uvJh3y5Apbb243cxdONetiWkkpBfiKZUR2ml8uBEZi7+DnbYWCloSi2woBCCBszJcklxcTGxsbFER0cbLHUxY8YMsrKyDJYZM2Y0KB4aLeyPKmRIV8Mh/0Ouc2T3KeOzuO85lc+Q6wzDD+3mSERUAdqya4FdJwto42dD5ZGa7QJsiU/XXBUdLACaEh37o/MY0tHFYP2QDi7sPnflb+oo0uqIz9KgslK4r5s7645kXvE+G4OmVMf+tEyGBBhOSjfE35vdKdXvnmZrNHRev5Vuv20rX5afPs/JrBy6/baNfamGd96LSkuJLyhEpSjcFxTAupiEavs0B40W9p8rrHau15o3ThvJG12r5I1TRvKGv/G88fggN5KzS/h9v3lfbV5eTnQzfFZ8SDcHdp+sqZwoqBZ+aDdHIs4Woi2Bk7HFdH7hPN2mXChf1v+by7Zj+XSbcoGYVMOLj/wiHYkZJbg5WnFbd0eTvO49t0BHVLy2fDl+UUNCmpYh11fE20YFA7vYsft4zTPx7zlRxJDrDeeIGdrDoXwbjRb2n6keZsj1FWHOJ2rr9d3jb3Nh/d48UqvMw7H/TBGFxaW0b1ZxEaOyhpa+Ki6aoGOqJpoSHftj8hjSoUp52d6V3edr/q0e7OHBVw+3YszXUfwRablzSVxObr6OqJiS8uV4VAkJKSUM6VvxxhQbFQzsacvuQ1f+O/zvVWdG3qpm0IQMLsRbXgcLXKpD8xnS0XDS6CEdTVOHjurpgVql8O0+y35FbWOlg4OtFVWvj0pKdShUjKC0NNKu0tOU6Nh/voAhnQ3njBnS2YndZyzjRpNoWppSHftTsxgSWKWtHeDNbiMT2mYXa+n88za6/bK9fFl+8gInM3Po9st29pW9cGJXUjptXBwNyoR2ro7E5xVKB0tDmPstQv+htwvV+7bg6dOnGT9+PLt37zZYr9PpUBSFkpLLP1OtVquv+PGgyhb/mkbYC4FERBWw51QBE4a4EeRlw/JwfQZd8LA3gR4qxv1Pf/G7PDyTSXd48P5jPny+OZO+7e0ZP8iNh5bGle/zk00ZPD/MnadUlZYAAE3iSURBVGVP+PK/PzJo62/LzJFefPBHxUW5o51CG7+KBmiwjy1dW6pJzy0hJtUyemIW/5lE2LhgIi7msed8HhNu9CbI3ZblO/WvJF4wPJBANxvGfX2hfJuuZa8MdFJb4e2komsze4q1Ok4k6i+Uerd0JNDNhkMx+QS62fLGnQFYWSm8s9lyh/cuPhFF2I09iEjLZE9KOhPatiTI0YHlp88DsKB7CIEOdozbdQAdEJlpeHc9ubCYwpJSg/W9vdwJdLDjUHoWgQ72vNG1A1aKwjvHzjblodVq8a9phD0fSMS5GvLGGG8CPavkjds9eH+cD59vqSVv3OHOssd9+d8G43kD9EPJH7/Fja//yqTEAq6hFq/LIGyyPxFnC9lzqpAJQ131abEpE4AFj3jp02KZ/jxevjGLScPcef9xbz7fnEXf9naMH+zKQ4v1d52LNDoiow3vMmbm6Q+08vqh3RxQFDgVp6GNvw3vPubNqbhiVmxtnAvypb9kMfNBN87EaTgTp2HmQ27kF+lYta3i3P16mg9xqVpmrtD/Zst+yWTHe4FMH+XGuj15DO/ryODu9vSfWvG7L/45k7BpvkScLmLPiUImDHMhyEfF8t+z6/XdAK0DVAzoYsewWdU7JHPydSz/PZu5Yz2ISdFyMVnLtPvdAPhhZ+O+YWjxtkTCxrYiIjqPPedzmXCjD0Eetiz/Wz+R34K7mxHoZsu4sHOAvoPlm7GtePGnaPaez8PXWd8xVKApJbvsjSo21gohfvoy1ValEOhqS9dAB3KLSohKrX53z5IsXZnPzPGOnLlYwploLTOfdCS/QMeqDRWdZl+/5UJccikz/6e/wLRRQUhrfdPCVgWBPlZ0ba8q78QB+GimM2PusGP45Exy8nT4eurv92TlllJoYUmyeEsSYY+3JOJiPnvO5THhJi99HbpD/2jkgnsD9OfEVxfKtzGoQ53L6tASHScSDDsbx/fz5JdDmaTnWdZcNMY0Rjr8ejSLqbf6cjAmv+xxITVv3RPA+iOZ1TpfLIm0q/QWb0glbGIzffvibD4TbvEgyNOG5Vv19cqCUb4Eutsw7tOKkaxdg/QjisvPiSA7fTrE6zO+jbVCSKD++sBWpRDoYUPXIDtyi0qJSrLMUT31oeRpsI2u6Iyzic1DfSKDEldbtAHG54e7miw+FkXYwOuJSMlkT3IGEzq0IMjJnuUnLwCwoGdHfVt7x0F9WzujSlu7oKytXWn9Jycv8HxIK5b16cz/jp+nrasjM7u244PIc014ZELUX707WR5//HFUKhW//fYb/v7+5XMUmNOa3Tl4Oicx+wEv/N1VHIsuYtiCaKJT9B0d/u4qgrwq7opeSNYwbH4MSx735bnb3YlP1/LCl4n8vLciU8emaRn6pj7MkcVuxKVrWfZ7Om//UnHHqWdre/56s0X5/0se9wXgq22ZPP6hZYxmWLM/A09HFbOHBeDvYsOxhAKGfXyG6HR9ZeXvYkOQu2GH16GZncr/7tnCkYd7e3IhrYjgWUcBsLNRmHd3IK281OQWlfBHZBZjvz5f4yv5LMGaC3F4qm2ZfV0H/O3VHMvMYdjWPUTn6Ucx+NvbEeRYvxnx7aytmNetI62cHcnVaPkjLomxf+8nS9N4d9vrqzxv3F8lb6TWkjcWxLDksUp5Y0UiP++rkjfe0oc58n5Z3vjDMG8ADL7OkRbeNnz5p2Xc3V+zKwdPF2tmj/bC392aY9HFDHsrtqKc8FAR5F0lLd6KZckTPjw3zE2fFl8k8fOe+t2tdHW0ZuFYL5p5qkjPKeWnPTm8tjK1fGSQqb2zJhN7W4WPJ3nh7mzFvpNFDJ2RQG5BxVVLkLeK0kpXMXuOF/HggiTmPebBW496EJWgYfSCJP45VXHFu2Z7Hp7Oqcx+2B1/DxXHLhYz7PUEopO19fpugCducyEuraTa24oumfZ5GtoSCJvug72tFftOFTLolXgycxu3t27NgXR9eXl7YEV5+clpojPKyktXG4LcKzrWn77RBxtrKz4e1ZKPR7UsX//VvhQe/1bfgRvgasOhVztXHNtgf6YN9uevM9nc8oHxN5dZine+ysfeTuHjmc64u1ix76iGoRMzyM2vdC75WxtcEAf4WHFodcU8EtPGOTJtnCN/RRRzy5P6zt1nR+nL2u2hhm93e2x2Fl+vr3nElTms2Z+Bp5OK2Xf668+J+AKGfXi2og51tSHIw9Zgm0Ovh5T/bVCHvnasfH1bHzU3tXVmyLKrY06BxkiHeX8koNPBvHv0HTQpuVp+PZLJa+ss+/EpaVfprdmXhaezNbNH+ODvpuJYbBHD3r1AdJq+DeTvZmPQvgA4tKBt+d89Wznw8I1uXEgpJnjKKQAC3FUGYabd6c20O73560Qut8w/3wRH1bjsjqXT/NGt5f/7LDwAQNaIYJIW9TVXtExmzfl4PO1smd29Pf4Oao5l5DAsfC/RuZfa2mqCnOr3ZsXYvEKGbtrDkhs6cWTEzcTlF7Is8hxvHznTCEcghOkounrOUOXo6Mj+/fvp0KGD6SNz3wmT7/NqovupIwDKsxFmjon56T7uCYDyzS/mjYiZ6R69FwDl/v943vixLG/ce8rMMTE/3S/tAVBuizJzTMxLt6k1AMrz/5g5Juan+19vAJRulvtWlqagO6S/0aE8s9/MMTE/3fIegKRFeTr8x9tV5W2qR46aOSbmp/tWP/+HwtzLhLy26ZgDgBK63swxMT/d+HvMHYUmowSY9/H9mujiLfN19Vei3nOyhISEkJp6db1dRwghhBBCCCGEEKKx1amTJTs7u3x5++23mT59On/99RdpaWkGn2VnX51vVRBCCCGEEEIIIYS4UnWak8XNzc1g7hWdTsett95qEKY+E98KIYQQQgghhBCiiVjwpOLXmjp1smzbtq387wsXLtC8eXOsra0NwpSWltb5Fc5CCCGEEEIIIYQQ15o6dbIMHDiw/O9BgwaRkJCAj4+PQZi0tDQGDx7MuHHjTBtDIYQQQgghhBBCiKtAvV/hfOmxoKpyc3Oxs7MzSaSEEEIIIYQQQghhIrrq1/CicdS5k2Xq1KkAKIrCrFmzcHBwKP+spKSEffv20a1bN5NHUAghhBBCCCGEEOJqUOdOloMHDwL6kSxHjx7F1ta2/DNbW1u6du3Kyy+/bPoYCiGEEEIIIYQQQlwF6tzJcmny28cff5xly5bh4uLSaJESQgghhBBCCCGEicjbhZpMvedkWbFiRWPEQwghhBBCCCGEEOKqZmXuCAghhBBCCCGEEEJcC+o9kkUIIYQQQgghhBBXEXm7UJORkSxCCCGEEEIIIYQQJiCdLEIIIYQQQgghhBAmII8LCSGEEEIIIYQQ1zJ5u1CTkZEsQgghhBBCCCGEECYgnSxCCCGEEEIIIYQQJiCPCwkhhBBCCCGEENcyebtQk5GRLEIIIYQQQgghhBAmIJ0sQgghhBBCCCGEECYgjwsJIYQQQgghhBDXMnm7UJNRdDqdJLcQQgghhBBCCHGNUjwLzB0Fo3Rp9uaOgsnJ40JCCCGEEEIIIYQQJmBRjwspt0WZOwpmpdvUGgBl8Hkzx8T8dFuCAVBW/WzmmJiXbsxIAJTb/+N5Y2NZ3viPpwNUSouh58wcE/PShbcCQHlll5ljYn66t28EQLnjrJljYl66DW0AUG6VOlS3tawOlXMCAGXhVjPHxLx0M24F5HyASudE6Hozx8S8dOPvAUBhrpljYn465pg7Ck1H3i7UZGQkixBCCCGEEEIIIYQJSCeLEEIIIYQQQgghhAlY1ONCQgghhBBCCCGEMDF53U2TkZEsQgghhBBCCCGEECYgnSxCCCGEEEIIIYQQJiCPCwkhhBBCCCGEENcyebtQk6n3SJbo6Gh0uuoPdOl0OqKjo00SKSGEEEIIIYQQQoirTb07WYKDg0lJSam2Pj09neDgYJNESgghhBBCCCGEEOJqU+/HhXQ6HYpSfahRbm4udnZ2JomUEEIIIYQQQgghTETeLtRk6tzJMnXqVAAURWHWrFk4ODiUf1ZSUsK+ffvo1q2bySMohBBCCCGEEEIIcTWocyfLwYMHAf1IlqNHj2Jra1v+ma2tLV27duXll182fQyFEEIIIYQQQgghrgJ17mTZtm0bAI8//jjLli3DxcWl0SIlhBBCCCGEEEIIE5G3CzWZek98u2LFClxcXDh79iybNm2ioKAAwOgbh4QQQgghhBBCCCH+K+rdyZKens6tt95Ku3btGDZsGAkJCQA8+eSTvPTSSyaPoBBCCCGEEEIIIcTVoN6dLJMnT8bGxobo6GiDyW9Hjx7Nxo0bTRo5IYQQQgghhBBCXCGdhS7XoHq/wjk8PJxNmzbRrFkzg/Vt27bl4sWLJouYEEIIIYQQQgghxNWk3iNZ8vLyDEawXJKamoparTZJpIQQQgghhBBCCCGuNvXuZBkwYADffPNN+f+KolBaWsq7777LLbfcYtLICSGEEEIIIYQQ4grpFMtcrkH1flzo3Xff5eabbyYiIoLi4mKmT59OZGQk6enp7Nq1qzHiKIQQQgghhBBCCGHx6j2SJSQkhCNHjtC7d2+GDBlCXl4eI0eO5ODBg7Ru3box4iiEEEIIIYQQQghh8erdyQLg5+fH3Llz+e233/jjjz+YN28e/v7+po7bZc15xJ24VS3IXx/MtncCCGlhc9ltRvZ3JPKz5hT+2orIz5pzbz/HamEm3uXCua+DKPg1mIgPm9G/s135ZyprWDTegyPLm5G7Lpi4VS34epoP/h7WBvto5a/i59m+JK9uSdbPwax+zRcfN+uqX9Vk5jzqRtz3zcn/vQXb3verW1rd5EBkaCCFf7QkMjSQe280nIvn1Ydc+eejALLXtyDphyDWzvWhXbPL79dcJrZtxbl7bqNg9HAibr+F/t6eNYYd6OOFbszIakt7F6fyMCGuzvzY/wbO33MbujEjebG9ZXQyTrzLhXNfBVGwPpiI/zWjfye7WsMP6GJHxP+aUbA+mKgVQTw9zKVamJE3OhL5aXMK17ci8tPq+WbOI+7oNrY2WBJWtajxO5e/4IVuY2tevNe1YQdZB+ZIh8peHe2GbmNrljxteJ452in871kvYsJakL8umOOfNeeZO6t/l6nNGetO3HdB5P/akm3v+te9vPy8GYW/BRP5ebNqZQDAxLtdOPdNcwp+a0nER4EG5SXAipe90YW3Mlj2LAuotp8+HdVsfcef3PUtyfi5Bdve9cfOtumHkE7s48e5V3pQMK8vEc93pX/Lmn+bEZ08CH+yE8mzepM19wZ2P9uFoe3cqoVztbPmw+GtiH+tFwXz+nL8pe7c0d69EY/iyk2804VzK1pQsK4VER/UMf980IyCda2I+rJFtfwTEmTLj6/5cf6rFug2tGnUvG8Kcx51I251c/L/qGed+WUghRtaEvllLXXmry1I+jGItW9WrzPnPOrGiRWB5P7WgvRfgtj8jh+9O5hnvjtTnwNwqQwNonB9ayI/DapWhlpbwVuPenBuRQvyf9HvZ9YYdxQLG00+8fpAzk3sR8G0m4l4rBf9m7nVGPbGZq78PbYHqZMHkP/yzZyY0IfJvZrXGH50R190M25l7X3XNULMr4w5yoVXR7nzz7JmZP/UiqTvWrJ2lh/tAi2rrTmxY0vOjbqVgnF3EjF8AP19Peq0XT8fDzSP38XBewdW+8zVVsWHfbsQ/9BQCsbdyfH7buGOZj6mjrrZ2P+bTMAzf9Gq/1ratV+F45YYc0fpv8HcbxH6D71dqN6dLEeOHDG6HD16lDNnzlBUVNQY8axm+ig3po50Y9JHqfR6Po7EDC2bFwbgZF9zTdyno5rVM30J25pD12djCNuaw5rXfOndvqIBM2qgI0uf8WL+dxl0fzaWnccK2DDPn+be+ierHNRWXN9GzVurMrj+uVhGvplIu0Ab1s/1K9+Hg1ohfEEAOh0MeiWeG6fGYatS+PVNP7M0FKaPdmXqfa5M+jCNXs/Fk5hewua3/S6fVq/7ELYll65PxxG2JZc1s3wMGnsDr7Pjo3XZ9Hk+niGvJKKyVgh/2w8HOwtrDQGjggJZev11zI88RfcNf7IzOY0NN99Icwf7Wrdr92s4fj//Xr6cyckt/8zBWsW53DxePRxJQkFhYx9CnYwa4MjSp72Y/30G3Z+rfv5W1dJXxR9v+bPzWAHdn4tlweoMPpjoxcgbKxq+5fnmz7J882cOa2Ya5huAYxeK8XvoQvnSZaLxCnN4XwduaG9HXKrWdAdehTnTAaBnOzUT7nDh8Lnq5eGSp724vacDj7ybRMcJMSxZm8n/nvXinj7VOzBMZfooV6aOdGXSh5fKyxI2L/K/fBnwmg9hW3PpOjGWsK25+vKyQ9Xy0pP5qzLpPjGOnUcL2TDfj+behh3KG/7Nx2/0xfJl2OuJ1b5r4wJ/wvfn0/v5OHpNiuPD9dmU6pq25h11nRdL7w5m/p+xdP/gEDsvZLPhiRCau9kaDT+glSubz2QybMVxenxwmG1RWfw6riPdAirOGxtrhc1PdqKlu5r7vz1J+/cO8NRPZ4nLbpq6siFGDXBi6dPe+vwzKYadkYVseCug9vzzZgA7IwvpPilGn3+e8TbIPw52CucSNby6Io2E9MbL+6Yw/UFXpt7vyqT/pdHr2Xh9fnnnMnVmiJrVs3wI25xL1wlxhG3OZc1sI3Xm+mz6TIpnyPSyOvMdwzrzdKyGSf9Lo8tTcfR/MYELSVrC3/bDy7VB98QarDHOgT4d7Fg9w6+sDRatb4PN8DMoQ18Z5c4zw1yZ9HEKHSdEM/3LVKbd587z91hOp9yojj4sHdyO+bsv0P3Lf9gZm8mG0V1p7mK8MyxPU8KH+2MZ8O1+On6+l3m7LjBvQGue6la9sznIxY73BrVhR3RGYx9GvZmrXBjYxY6Pfs2iz5RYhsyM1+eb+QE4qC2jrTkqOIClN3Rm/qEzdP9lOzsT09hwWx+aO9bevnSxUfHNwO5sjU+t9pmNlcLm2/vS0tmB+7dG0P6nP3nq78PE5VtGW9MUlHwtRe3dSZ7d09xREaJR1LvW7tatG927d6d79+5069at/P9u3brRoUMHXF1dGTduHIWFjVsQTL7XlfnfZ7B2Vx6RF4sZ914yDmqFMbc417zNCDc2Hyhg0epMTsVoWLQ6k62HCpg8oqLynjrSjdBN2YRuzOFkjIYpy9OISdEy8S5973t2filDZyTww448Tsdq2HeyiOc/TqVnO7vyiubGTna09FXx2PvJHLtQzLELxTz+fjK929sxqFvthW5jmDzShfmrMln7dz6RFzSMeycFBzuFMYOcat7mPhc27y9g0XdZ+rT6LoutBwuYPLLiLsQdM5L4OjyX4xc1HDlXzOPvptDCV0WPtpb3lqmpHdoSeu4CoVEXOJmdw5QDR4jJz2di21a1bpdcWERSpaW00jVfRHoG0w8dY/XFWIpKShr5COqm2vn7qeH5W9Uzd7oQnaxlyqdpnIzRELoxhy/Ds3n5frfyMJPvrZRvYo3nGwBtiY6kjJLyJTWrtNr3BXha8+Gz3jz8ThKaksa7gDZnOjjaKayc7sNTy1LIyK2eBn072vH1lhy2HynkYpKWzzfkcPhcMT3bNV6+mTzClfnfZbB2V1kZ8G5ZeVlbGTDCVX+835eVl99n6suAyuXlfa6EbsypXl7ebZjORRrDcyMjxzBdljzjyQe/ZPH26iyOX9RwNl7LTzvzKNaYNh0uZ+pNAYT+m0Tov0mcTC5gyq/nickqYmIf4yM1p/x6nne3xxERm8vZtEJe2xTNmbRC7u5YcRfziZ6+eDiouPebk+y+mEN0ZhG7LuRwJCG/qQ6r3qaOcCM0PJvQTdll+SdV/7veafxC95k7XcvyT6o+/2zK1uef+ypG60ScLmJ6aBqrt+dSpLHs21bV6sy3y+rMW2vJLyON1JkHCph8X5U6c1OlOvOd6nXmd3/msfVAIecTtBy/qGHqJ2m4OllxXSvjHX2NpTHOgcn3urL5QD6L1mToy9A1GWw9lM/ke93Kw/TtYMe6vXn88W8+F5O1/PR3HuEH8ulpQe2Kqb2DCD0cT+jheE6m5TNlyxlisouY2L2Z0fCHknL5/ngSx1PzuJhVyMrIRDadT+Om5m4G4awUWHlPJ+bsPMe5zIImOJL6MVe5cMesBL7eksPx6GKOnC/m8SVJtPC1sZi25tTOrQk9HU3o6WhOZuUyZV8kMXkFTOzYstbtPu3flVVRsexJrt6h9kS7IDzUtty7+R92J6cTnVvArqR0jqRnN9JRNL38gQGkTelK7tCaR3UJcTWrdyfL2rVradu2LZ999hmHDx/m0KFDfPbZZ7Rv355Vq1YRGhrKn3/+yeuvv94Y8QUg2E+Fv6eK8P0VjdRiDWw/Wki/kJqHLvbtqDbYBmBTRH75NjYq6NFWTfh+w8otfH9+rft1dbSitFRHZp7+Qltto6ADgwqjsFhHSYnuskMrTS3Y/1JaVRxTsQa2HymkX6eaK6i+IXbV0mFTRAH9aom/q6P+dErPsYwOh0tsrBR6eLgRnpBssD48MZl+XrUP6Tx4xyDiRwxjy6D+3Ozj1ZjRvGLl5++BKufvgXz6dTT+u/XtaEf4gSp5Yn8BPduqUVlfCqM2Eqb6PtsG2hC3sgXnvgriu1d9CPYzvLulKBA2zZd3f8zk+MXGu3o2dzp89Jw3v/+Tz9aDxhvJf0cWcE8fBwI89Tu++To72gXasGl/4zSqK8pLI2VAbeWlsTJgfwH9QvTlRkU6G6ZJ+P6Cavu9+To7kta04NSXzfhsshfebhVVj7ebFX062pGcWcKuJQEkrg7ir/f8ubGW8qkx2Fgr9Ah0IvxMpsH68NOZ9GtRc+d9ZYoCzmpr0vMrzu97QtzZczGHj+5tReLrvTg6pRszbmmGlWXchK2mxt/1QM31YN8ORvJP2YWxynxPyTZIeZ0ZUSW/HK5DnRlh2jrTRgUT7nQmM7eEw1HF9TmMK9JY54DxctawDP07soBbu9nTtuxxkOuCbenfyY4//rWMTkkbK4Uefs6En083WB9+Pp1+zeo22qabrxP9Al3ZHp1psH52/2BS8ov58kiCqaJrMpZULrg66DdOz6l+E6Op2Vgp9PByJTyuSvsyLoV+PjU/EvpY2+a0dnZg7sHTRj+/J8iPPckZfNSvC4ljbuPoyJuZ0bWtxdYb4ipi7rcIyduFajZ//nyWLVvGbbfdVr7uuuuuo1mzZsyaNYt//vkHR0dHXnrpJd577z2TRvYSv7L5T5IyDBsmSRkltPCp+ZD83FUkZVbZJrMEP3f9Nl4u1qisFZIytUbCGK8R1DYKi57wYNW2XHLy9Z0qe08WkldYytvjPZm5Ih0FePtJT6ytlWpztzS2S/E2mla+taWVtdFtakoHgMXPeLDzaCGRF5r49vNleKnVqKysSKoyuiqpoAg/f+ONg4SCQp7ad4D96Zmora0Y2zKIrbfexM1bdrAzJa0pol1v5edvRpXzN6OkPM9UZfx31mKjUvBytSYxXZ8/jJ8LFefPvpNFPPpuMqfjNPi6W/P6Q+7sXhxIp6djyhtCr4xyQ1ui44N1WaY43BqZMx1GD3Ti+ja29Hohrsb4vfBJKp+/6EPcypZotDpKS+HJZcnsimyc0X81lpeZlysvrY2kobZ6eXmZcmLDv/n8sCOXi8lagv1seGucO3++E0CP52Ip1kArP/3F1Btj3Xn5szQORRXz6BBntr4dQOcJMZyNb5pHS7wcbPTHk2tYfiXlavBzrtsogpduCsTRxoo1RyrKiFYedgxqbcfKQykMW3Gctl72fDS8FSorhbe2Wt4z6DX+rrXUg37u1tXr1owSff5xsSYxw7I63mvT4DrTowF15kTjdeadfez5/nUfHNQKCeklDJmeSFp2011QNtY5UGMbzKMiXd/+IRNXR2tOfhZESal+jpbXvk7n++25WAIvBxt9eyLPsNMrKa8IP8fab9rEPHcj3g62qKwU3vj7HKGH48s/6xfoyvjrAuj25T+NEu8rZUnlwuIJXuw8VkDkxabreKyJl52t/nwoMHz8M6mgCD974+3LNi6OLOoVwk2//U1JDY/EtnJ2YJC/AyujYhm2aS9tXR35qO91qBSFtw4Z75gRQliWeneyHD16lBYtqk9o2aJFC44ePQroHylKSKi5J76oqKja3C1qdc13iMbc4sSnL3qX/3/nLP2+qxZNinL5uXOqlmcKoKuyVbUwNexXZQ3fz/TFSlF49sOU8vWpWaU8MC+JT5735oXhrpTq4Lttuew/U0RJI7eTxgxy5NMpFSMu7nwtCTB2TEq1dVXVJa0u+fB5T65rZUv/yZZ3B+YSo+dLDWlwOieX05XmX9mbmk5zR3te7tiOnSl7Gi+SJlCf4zQeXt+jXHkb43mtYu3GiIq7VccuwJ7jhUStCGLcEGeW/JzF9W1seXG4K9dPiq3zcVyppk6HZl7WLHvGk6EzE2p9HOKF4a706ajm7jkJXEzWMqCzHR8/501CekmNo1/qY8wgJz59sVIZUDb/SbW4U3t6YORzRVHqXV6u2Z5X/nfkBQ0Rp4u4GBbEnb0dWLsrH6uyQS2f/p7NV+H6PHcoKo1bu9nxxO3OzPyyaecmMFru1WFumAe7evHGkOYM//oEKXkVF81WikJynoYJP52lVAcH4vIIcLFl2oBAi+xkucTo71pb/jESHix/Prsxt1apM2easM5UaqkzXyirM1+sXmduO1RItwlxeLla89SdzqyZ5cMNk+JJyWzaO/eNcQ4Y32fFytEDnXhkkBNj3kki8mIx3VqpWfq0F/HpWr7ZklP/g2gkVX9XfdlYu5u+3Y+TrTV9AlxZdEsbzmYU8P3xJJxsrfn2nk48teEkaQWWdZOqKnOXCx8+66Uf3fRy07Ul6sJo/WrkKK0UWHXz9cw5cJIz2XnVPq8Ip5BcWMSEXYf19UZaFgEOdkzr0kY6WYS4StS7k6VDhw4sWrSIzz77DFtb/d09jUbDokWL6NChAwBxcXH4+vrWuI+FCxcyd+5cg3Vz5swBxhoNv35vHvtOVdzlVdvoS2k/d/0d5kt83KrfSaosMUNbrce98jap2SVoS3Rld2orOoF8XKvvV2UNa17zJdhPxaDp8eWjWC7ZfKCANo9H4+lihbYEsvJKSfiuBecTG/eu7Po9+ew7WXEXvTytPKqmldVl0qr6XX8fd2uSMqo38j6Y5ME9fR0YMDWBuFTLu2OZWlSEtrQUPzvDuwo+dupqo1tqszc1nUdaWu6zozWev7Xki0Qjd1p93KzRaHWkZZeUhak93xiTX6Tj6IVi2gboRync1NkeHzdrosMqOmhV1grvP+XJ5BGuBI+Lrtex1sZc6dCjrRpfdxX7P6x4Ll9lrTCgsx2T7nFFffc5bFUKCx7zZMRbifzxj75j6uj5Yrq1VvPyfW4m6WRZvyePfSfrWF5mXq4MMKwijJaXVcuJy5XD6SVcTNaWPw6QUBan49GGFxcnojUE1TLSxtRS8zX643E2fGuFj5NNtdEtVY26zuv/7d13WBTX+gfw71K2wFKXItIsIMVQrFEwQaNo9IZrzFWJ5ho0JsZuYgRbJCQmGrvERL1yczVFr9efGhMxsUaMAWyIwQKoIKKCDakqdd/fHysDS0cXFvD9PA/Pw+7Ozp55Z857Zs7MnMG3I50wamsyjlxVv1IrM78YJWWkNp5T4t1HsDEWQ19X1KRjEz2NWterSe3bS0PqT0v1S8wjnExsYJtZV315UEObaVpPm/lhzW3mo0JCSkYpUjJKcTKxCJe/s8PEoUb48r9NexVguabaBmrMoVX2r1ZMVODLHTn435MrVy6kFcPRSg/zR5u1iE6W+49KVPsThuonBq0MxNWubqkqLVeVly/cewhrQzHC+nXE9kt30NlUho6mMuwdVfE0IZ0nvRElcwfA5V8ntD5GS0vIC19NscDf+xji5eBbLWZf835hsWp7kFXZHmSSale3AICRvh56WZqhm8IEX/f1AKBa1zoiEUomvIbB+0/gaOZ9ZD4qRImySruRUwAbAyn0dUQoUbasdoO1IrzpNJtGj8nyzTffIDIyEnZ2dhg0aBD8/f1hZ2eHyMhIbNiwAQCQmpqKqVOn1jqP+fPnIzc3V+1v/vz5tU5f8LhihyMlQzUYXGZWKfy7VzyNQ19PNQJ5zKXaD5pjE4vg31194NnBPQyE75SUAnFXqk/j391Abb7lHSzOtmIMmpdR532hWXlK5D5UYoCX6iDzlxO191xrQu2xqlgmfT3VUw5iLtb+dIvYS4U1xEqGmCq3NKybrsAb/QzxSnAm0pq4A+lplSgJcQ9y4N9O/dF3/u2sEHP/QS3fqq6bmWmLeYpQTYTtt1uV7bebAWISay53bGIh/LupP9VmcHcZzlwpQmlZ+TTV5zm4e+3zBACxPuBmLxYOoH84kg/PKTfhPbXi79b9UqzYmYMhCzV79ZO24nDk3GO88P4NtWU8fbkQW48WwHvqTSiVqron1hdBWSVllClJY/daNyoH1JUva8sBl1R5o/Z8KatzvuZGOrC31BW2jbTbpbh1vxQuVR5l28VOH9fvNF9OKSkjxN0qgL+zqdr7/s6miLle+8Hdm14W2DLaCWP/exm/JlW/6iY6LQ9OCqnak+W6WMiQkVfc4jpYgMr1R70+VG0HK4tNKlRrjwFV3ahcf1qqWutLjyr1xasBbWaPKvWlZw1t5gwF3njJEK/MaXibKRJVdP40h6baBmITa56mcl42kOhUe6pYmRItZiyKEiUh7nY+/Duq3xrk39EcMTcb3gkmEgESXdUueFLWI7wQcQLe354S/n65ch9Hr2fD+9tTuJGn/f0ObeeFdVMs8IaPHK/My0BaM7YL9SlREuLu58Lf1lLtff/2loipYUDbvOJSvLD7KLz3HBP+NialISknH957juHkPdV3ou88gJOxISpv9l1MDJHxsJA7WBhrJRp9mtDHxwdpaWn48ccfcfnyZRARRo4cibFjx8LISDU44LhxNV+RUk4ikdR5e1BDrN2TiwVvmuLKrRJcuVWCBWNM8aiIsO1oxc7wd8FWuHW/FAs2qw6kw/fk4I+VtggZbYqfYx9ieF9DDOomQ7/ZFWexVu/OwQ/B1jhzuQixiYWYNMwYDlZ62LhPNaK3rg6wc1E7dHeS4LXQTOjqiGBtVj4IVxlKnuT+8YONkJhejHu5ZejrJkX4FAus+SkXl282/6Wga3fnYcFYk4pYjTXFo0LCtt8rbof5bq4Fbt0vw4JvVQk+fHce/lhjg5BAE/wc8wjDfQwwqLtM7Xagb2YqMPYVQwwPvYv8RyTEIfehEoXFLasRWJ10BT/07YUzD7IRe/8BJjl1gIOBATZeSQUALPHqClsDKYJi4wAAs1w6I+3hI1zMzYNYRwf/7OCAkQ62eOOPE8I89XVEcDdWPTlCrKMDW5kMXqYmKCgtRUpB03am1UbYfq882X6Hqm+/SyaYw1ahh6CVqkHaNu7Lw/S/m2DVJAUifstDXzcpJg4xxpgv7wjzFOrNqCr15qOKerPiXQX2nnyI9LulsDJVjclibKCD756ceXyQr8SDfPWzfCVlhNvZZU1SJ7QRh4LHVO0e8YeFqjN25e/nPyJEJTzGincVeFysxPU7pfDzlOHtgUaYvanpxvpZ+1MuFowxxZWMJzngTTNVvqycA4ItcSurVLg9J3xPLv5Y1R4ho03wc+wjDO9r8CRfVowjsHpXLn4IscKZy8WIvVSISX97EudI1Xo3lIoQNs4Mu/58iMwHZehgrYclE8xxP1eJn6Ir6siK/8vBp2+b46/UYpxLKUKQvxFc7fUxcnHznrlefTwDPwQ648zNAsSm52NS73ZwMJVg4wnVLVdLXnWErbEYQTuuAFB1sHwf6IxZv1zDifR8WMtVHUWPS5XIK1QdRWw4cRszfNsjPKAj1sVkwtlChgUD7PBVdMu9tXL1Tzn4YY41zlwpfFJ/TOBgqYeNv6oOIpeMV8BWoYugVeX1JxfTA0yw6j0LROzPVdWfwcYYs6ziUd36eoC7g+rqV7GeCLYKPXh1Eqs6OTJb1i0SQpt5s0qbeaSeNnOtDULeNMHP0Y8w3PdJmzmrSps50BDDF9XcZhpIRVj4lil+iXmEzKwyKEx0MPXvxrCz1MX/HWveNqUptoHwn3Pxx4qqOdRA7daPvScfYuGb5ki/W4qL14vRzUmC2W+Y4j8HW85TVVafSscPAV1xJjMPsbdyMcnbFg7GEmyMV7UFS/w6w9ZIgqDISwCAqd3tkJ5XiKQs1TrsZ2eKOb0dsS5OdbtgUZkSF++rr9+cQlWdqPq+NmkrL3wzzRJj+8sx/LNM5D9Wtrh9zdUXUvCDX3ecuZeD2LvZmOTqCAe5DBuT0gAAS3q6qfYv/4gHAbiYrd6u3X1cjMIypdr7G5LSMMO9E8L7vIB1l67B2cQQC7y64KuLqc24ZE1L9LAE4vSKnKp/8yEkidkoMxGjtL1hHd9krHVoVCdLSUkJXFxcEBkZicmTJzdVmRpk+Y4cyMQirJ9uATMjHZxMKsLg+ZkoeFyRcB0s9aCs1OMbe6kIby65g8/Hm2Px2+ZIySxB4JI7OJVccXZqx7GHUBjdR+hbZrAx18OF68UY9nEm0u+qek/sLPUwvK+q8v+1Qf3Wkf7Bt3AsQdWj72Knj6UTzGFupIu0OyX44r/ZWLO7eS71rWr5/3Ihk4iwfqZCFavEIgyed1s9VlZ6amfXYy8V4c3P7+LzCWZYPN4MKRklCPz8Lk4lVcRq6t9VHQzHVqs/3nT88nv47mDLGKSu3I70W1BIJAh9wRU2Miku5OZhWFQ00h+pLsG1kUnhYFBxxkWso4OV3TxgK5PhcVkZLj6Z/reMioPu9jIZzg0bKLwOdu+CYPcuiLpzDwOOHG++hatkxx8PoTB+sv2aPdl+F1Vsvzbmumq3YKTdKcWwRZlY874Fpr1mgowHpZi54T52VzoAjk0swptL7+DzoEr1Zql6vbGz0MV/51nDwlgX93LLcCKpEH0+vCn8bnPTVhwa4s2ld7B0gjm2hljD3EgH1++WYuF3D4QOoKawfEcuZBKduvOllZ7apcmqfHkXn483w+KgJ8v7xR21HLDj2EMojLMQ+pZppXx5W4hzmRLw6CjG2/5GMDXUQeaDUhz9qxCBS+6o/Xb4T3mQikVYM1kBcyMd/JVSDP95mUjNbN7tZ0fCfSgM9BA60B42xmJcuP0IwzZfQnqOapltjPThYFpxguD9F9tBX1cH60d0xvoRnYX3t5y5gwn/dxUAcDO3GIP/fRFrAjoi4YN2uJVXhPDoTCyLalljClS2448CKIx0EDrWXLVe04owLDSjSv2puPIo7U4phoVmYM0kC0wLMEFGVilmbrynVn/am+vh3DcOwuvgkWYIHmmGqITHGDC39oGitWH59lzV/sWsSm3m3BrazKr1pWqbubhKmzn8SZu5poY280ABysoAV3t9BIVZwcJYF1l5ZTidXISXPshs0iey1aQptoHYxEK8+eVtfP62AovHKZ7k0NtqOXTGhntY/LYC66dZwspUFxkPyvCvX3Px2baGX3Xa1HYk3oVCpo9Q346wkUtw4V4Bhu34C+lPrjixkYvhYFxxe7KOCFjavzM6mshQqiSk5DzCvKir+Fd8y9ru66OtvDD1NdVTm44tV39E9vhVd4QTOdq041oGFFIxQru5wMZAggvZ+Rh28ATSC8r3LyVwkMvqmYu6mw8LMfhALNa82BUJI/rj1qNChF9MxbKEK02wBNohvfAA9m8fEV5bLT0LAMgd0RF3vuyrrWK1fW30ST4tkYgaMqJfJba2tjh8+DDc3Nw0X5ghKRqfZ2tCB1Q76aJB17RcEu2jwx0BAKJtu7VcEu2isW8AAESvPud1Y/+TuvGcxwGoFIvBbeeM1tOgg50AAKK50VouifbRMl8AgGjoVS2XRLvoNycAgGggt6F05EkbytsEAEC09Eg9U7ZtNF91Quh53x6AStvEt79ouSTaRRP/DgAQ4dN6pmz7CJ9ouwjNRiRtmffwUmHzPn23OTR6TJYZM2Zg2bJlKC1tOfdEMsYYY4wxxhhjjGlbo8dkOXnyJI4cOYKDBw/Cw8MDhobq983t3v18X3nAGGOMMcYYY4y1KNofxui50ehOFlNTU/zjH/9oirIwxhhjjDHGGGOMtVqN7mTZvHlzU5SDMcYYY4wxxhhjrFVrdCcLY4wxxhhjjDHGWhF+ulCzeapOlp07d2LHjh1IT09HcXGx2mdnz57VSMEYY4wxxhhjjDHGWpNGP13oq6++woQJE2BlZYX4+Hj07t0bCoUCqampGDp0aFOUkTHGGGOMMcYYY6zFa3Qny/r167Fp0yZ8/fXXEIvFCAkJwaFDhzBz5kzk5uY2RRkZY4wxxhhjjDH2tKiF/rVBje5kSU9Ph4+PDwBAJpMhPz8fADBu3Dj897//1WzpGGOMMcYYY4wxxlqJRneytGvXDllZWQAAR0dHnDhxAgBw7do1ELXRrijGGGOMMcYYY4yxejS6k+WVV17B3r17AQATJ07Ehx9+CH9/fwQGBmLEiBEaLyBjjDHGGGOMMcaeAYla5l8b1OinCy1cuBC2trYAgMmTJ8Pc3Bx//vknAgICeOBbxhhjjDHGGGOMPbca3cni5OSEzMxMWFlZAQBGjx6N0aNHIysrC1ZWVigrK9N4IRljjDHGGGOMMcZaukZ3stQ27kpBQQGkUukzF4gxxhhjjDHGGGMaxMOnNpsGd7LMnj0bACASiRAaGgoDAwPhs7KyMpw8eRLe3t4aLyBjjDHGGGOMMcZYa9DgTpb4+HgAqitZzp8/D7FYLHwmFovh5eWFOXPmaL6EjDHGGGOMMcYYY61AgztZjh49CgCYMGECwsPDYWxs3GSFYowxxhhjjDHGmIa00Sf5tESNHpNl8+bNTVEOxhhjjDHGGGOMsVZNR9sFYIwxxhhjjDHGGGsLGn0lC2OMMcYYY4wxxloRfrpQs+ErWRhjjDHGGGOMMcY0QERE3KfFGGOMMcYYY4y1UaIWOu5tW+yN4CtZnigqKkJYWBiKioq0XRSt4jhU4FiocBwqcCxUOA4VOBYqHAcVjkMFjoUKx6ECx0KF41CBY9G8iFrmX1vEV7I8kZeXBxMTE+Tm5j7Xj6fmOFTgWKhwHCpwLFQ4DhU4FiocBxWOQwWOhQrHoQLHQoXjUIFjwdoqvpKFMcYYY4wxxhhjTAO4k4UxxhhjjDHGGGNMA7iThTHGGGOMMcYYY0wDuJPlCYlEgk8++QQSiUTbRdEqjkMFjoUKx6ECx0KF41CBY6HCcVDhOFTgWKhwHCpwLFQ4DhU4Fqyt4oFvGWOMMcYYY4wxxjSAr2RhjDHGGGOMMcYY0wDuZGGMMcYYY4wxxhjTAO5kYYwxxhhjjDHGGNMA7mRhjDXa+PHj8frrr2u7GE0mLS0NIpEI586de6b5dOjQAWvXrtVImZoTEWHSpEkwNzeHSCSCqakpPvjgA20Xi2lQVFQURCIRcnJynmk+mt7G+/fvz9ualjVk29iyZQtMTU2brUzlwsLC4O3t3ey/W5O23g6yZ9NScyxjrHlwJwtjrVRzHIxoqrOBtS779+/Hli1bEBkZiczMTLzwwgvaLlKL0VoPrLjzgjHGms7zlGNb2rK2tPIwBgB62i4AY6xpEBHKysqgp8fVnDVOSkoKbGxs4OPjAwBtahsqLi6GWCzWdjEYY4yx5xa3xayta/NXsuzfvx/9+vWDqakpFAoFXnvtNaSkpAifx8TEwNvbG1KpFD179sSePXuqnbm/dOkShg0bBrlcDmtra4wbNw7379/XwtI8m507d8LDwwMymQwKhQKDBg3Cw4cPAQCbN2+Gm5sbpFIpXF1dsX79euF777zzDjw9PVFUVAQAKCkpQY8ePfDWW29pZTk0TalUYtmyZXBycoJEIoGDgwO++OIL4SqO7du3w8fHB1KpFF27dkVUVJS2i4zx48fj2LFjCA8Ph0gkgkgkwpYtWyASiXDgwAH07NkTEokEx48fBxFh+fLl6NSpE2QyGby8vLBz505hXtnZ2XjrrbdgaWkJmUwGZ2dnbN68GQDQsWNHAEC3bt0gEonQv39/tXJ8+umnsLKygrGxMd5//30UFxcLn/Xv3x/Tp0/H9OnThfr38ccfo/JT49evXw9nZ2dIpVJYW1tj5MiRTRi16mpb9+VSU1MxYMAAGBgYwMvLC7GxsWrf37VrF7p27QqJRIIOHTpg1apVzVr+pjB+/HjMmDED6enpEIlE6NChAwCgtLS0Ra/L2pRvh7Nnz4aFhQX8/f3rzem15cqwsDB89913+Pnnn4V6V54Pbt26hcDAQJiZmUGhUGD48OFIS0tTK8t//vMfYXuxsbHB9OnThc+SkpLQr18/SKVSuLu74/DhwxCJRNizZ88zx6CmfFFetri4OPTs2RMGBgbw8fFBcnKy8L2UlBQMHz4c1tbWkMvl6NWrFw4fPlznb61evRoeHh4wNDSEvb09pk6dioKCArVpoqOj4efnBwMDA5iZmWHIkCHIzs4WPlcqlQgJCYG5uTnatWuHsLCwZ45BfWrLk0SEQYMG4dVXXxW295ycHDg4OGDhwoUAgLKyMkycOBEdO3aETCaDi4sLwsPD1eZffgXUypUrYWNjA4VCgWnTpqGkpESYJjMzE3/7298gk8nQsWNHbNu2rcluFSgqKsLMmTNhZWUFqVSKfv364fTp07VOv2XLFjg4OMDAwAAjRoxAVlaW2uflt/H861//gr29PQwMDDBq1Khqt0rUta8BAHPnzkWXLl1gYGCATp06YdGiRWoxquratWtwcnLClClToFQqGx+IBqhr36my+mJafvvIvn374OXlBalUihdffBHnz59Xm09MTAxefvllyGQy2NvbY+bMmTX+XktWV9va2HXcGjRnjtW2mpY1JSWlwTlw6dKlaN++Pbp06QLg2Y/D6oo9Y1pFbdzOnTtp165ddPnyZYqPj6eAgADy8PCgsrIyysvLI3Nzc/rnP/9JFy9epF9//ZW6dOlCACg+Pp6IiDIyMsjCwoLmz59PiYmJdPbsWfL396cBAwZod8EaKSMjg/T09Gj16tV07do1SkhIoG+++Yby8/Np06ZNZGNjQ7t27aLU1FTatWsXmZub05YtW4iIKD8/nzp16kQffPABERHNnTuXHBwcKCcnR5uLpDEhISFkZmZGW7ZsoatXr9Lx48cpIiKCrl27RgDIzs6Odu7cSZcuXaJ3332XjIyM6P79+1otc05ODvXt25fee+89yszMpMzMTDp8+DABIE9PTzp48CBdvXqV7t+/TwsWLCBXV1fav38/paSk0ObNm0kikVBUVBQREU2bNo28vb3p9OnTdO3aNTp06BD98ssvRER06tQpAkCHDx+mzMxMysrKIiKioKAgksvlFBgYSBcuXKDIyEiytLSkBQsWCGX08/MjuVxOs2bNoqSkJPrxxx/JwMCANm3aREREp0+fJl1dXdq2bRulpaXR2bNnKTw8vFnjWN+6d3V1pcjISEpOTqaRI0eSo6MjlZSUEBHRmTNnSEdHhz777DNKTk6mzZs3k0wmo82bNwvzd3R0pDVr1jTrMj2rnJwc+uyzz8jOzo4yMzPp7t27rWJd1qa87MHBwZSUlEQxMTF15vS6cmV+fj6NHj2aXn31VaHeFRUV0cOHD8nZ2ZneeecdSkhIoEuXLtHYsWPJxcWFioqKiIho/fr1JJVKae3atZScnEynTp0Sto2ysjJycXEhf39/OnfuHB0/fpx69+5NAOinn3565hjUlS9efPFFioqKoosXL9JLL71EPj4+wvfOnTtHGzdupISEBLp8+TItXLiQpFIpXb9+XZim6ja+Zs0a+v333yk1NZWOHDlCLi4uNGXKFOHz+Ph4kkgkNGXKFDp37hxduHCB1q1bR/fu3RPWl7GxMYWFhdHly5fpu+++I5FIRAcPHnzmONSlrjx58+ZNMjMzo7Vr1xIRUWBgIPXs2ZOKi4uJiKi4uJhCQ0Pp1KlTlJqaKtSP//3vf8L8g4KCyNjYmCZPnkyJiYm0d+9etTpERDRo0CDy9vamEydOUFxcHPn5+ZFMJmuSHDJz5kxq3749/frrr3Tx4kUKCgoiMzMzysrKoqNHjxIAys7OJiKiEydOkEgkoqVLl1JycjKFh4eTqakpmZiYCPP75JNPyNDQkF555RWKj4+nY8eOkZOTE40dO1aYpr59DSKixYsXU3R0NF27do1++eUXsra2pmXLlqn9jpeXFxERnT9/nmxsbGjevHkaj0+5uvJBUFAQDR8+XJi2rpgSkRBXNzc3OnjwICUkJNBrr71GHTp0ELalhIQEksvltGbNGrp8+TJFR0dTt27daPz48U22jE2htraVqP513Bo1Z47VtpqWtbCwsEE5UC6X07hx4+jChQt0/vx5jRyH1VSe0tJSbYSGMTVtvpOlqrt37xIAOn/+PG3YsIEUCgU9fvxY+DwiIkKtci9atIgGDx6sNo8bN24QAEpOTm7Ooj+TuLg4AkBpaWnVPrO3t6dt27apvbd48WLq27ev8DomJob09fVp0aJFpKenR8eOHWvyMjeHvLw8kkgkQuNfWfmB9pdffim8V1JSQnZ2di1ih8DPz49mzZolvC7fgduzZ4/wXkFBAUmlUoqJiVH77sSJE2nMmDFERBQQEEATJkyo8TfKY1BeH8oFBQWRubk5PXz4UHhvw4YNJJfLqaysTCifm5sbKZVKYZq5c+eSm5sbERHt2rWLjI2NKS8vr/ELrwENWff//ve/hfcuXrxIACgxMZGIiMaOHUv+/v5q3wsODiZ3d3fhdUvbOWqoNWvWkKOjo/C6pa/Luvj5+ZG3t7fwur6cXleuJKJqB1ZERN9++y25uLioxaeoqIhkMhkdOHCAiIjat29PCxcurHGev/32G+np6VFmZqbw3qFDhzTWyUJUe744fPiw8N6+ffsIgFqbWJW7uzutW7dOeF3fNr5jxw5SKBTC6zFjxpCvr2+d5ezXr5/ae7169aK5c+fW+p1n1ZA8uWPHDpJIJDR//nwyMDCot/2fOnUq/eMf/xBeBwUFkaOjo9rO/6hRoygwMJCIiBITEwkAnT59Wvj8ypUrBEDjOaSgoID09fVp69atwnvFxcXUvn17Wr58ebVOljFjxtCrr76qNo/AwMBqnSy6urp048YN4b3ffvuNdHR0hO26IfsaVS1fvpx69Oih9jteXl4UExND5ubmtGLFikYvf2PUlQ8q54L6YkpUUee2b98uTJOVlUUymUw4GB03bhxNmjRJ7XeOHz9OOjo6ddbLlqSutrUmVddxa6WtHKsNVZe1JjXlQGtra+HEAxFp7DisIeVhrLm1+duFUlJSMHbsWHTq1AnGxsbC7Q/p6elITk6Gp6cnpFKpMH3v3r3Vvh8XF4ejR49CLpcLf66ursK8WwsvLy8MHDgQHh4eGDVqFCIiIpCdnY179+7hxo0bmDhxotoyfv7552rL17dvX8yZMweLFy/GRx99hJdfflmLS6M5iYmJKCoqwsCBA2udpm/fvsL/enp66NmzJxITE5ujeE+lZ8+ewv+XLl1CYWEh/P391dbv999/L6zfKVOmYPv27fD29kZISAhiYmIa9DteXl4wMDAQXvft2xcFBQW4ceOG8F6fPn0gEonUprly5QrKysrg7+8PR0dHdOrUCePGjcPWrVvx6NGjZ138BmvIuvf09BT+t7GxAQDcvXtX+L6vr6/a9L6+vsLytTUteV3Wp3KdqC+n15Yr6xIXF4erV6/CyMhImKe5uTkKCwuRkpKCu3fvIiMjo9ZtLTk5Gfb29mjXrp3wXtW2qKnUtY0/fPgQISEhcHd3h6mpKeRyOZKSkpCenl7r/I4ePQp/f3/Y2trCyMgIb7/9NrKysoTbHc6dO1dnnatapvJylZepKTQkT44aNQpvvPEGli5dilWrVgmXupfbuHEjevbsCUtLS8jlckRERFSLU9euXaGrq1vjciUnJ0NPTw/du3cXPndycoKZmZnGlzclJQUlJSVq+UtfXx+9e/eusW1LTExUawcBVHsNAA4ODrCzs1ObRqlUIjk5ucH7Gjt37kS/fv3Qrl07yOVyLFq0qFoc09PTMWjQIHz88ceYM2fOU8ehIRqaDxoT08qxMzc3h4uLizBNXFwctmzZohajIUOGQKlU4tq1a020lJpVX9vakHXclmg6x7ZUDcmBHh4eauOwPE/HYez503ZGM6xFQEAA7O3tERERgfbt20OpVOKFF15AcXExiEjtoAGA2hgDgOq+0oCAACxbtqzavMuTZWugq6uLQ4cOISYmBgcPHsS6deuwcOFC7N27FwAQERGBF198sdp3yimVSkRHR0NXVxdXrlxp1rI3JZlM9lTfq7rdtCSGhobC/+X3qO/btw+2trZq00kkEgDA0KFDcf36dezbtw+HDx/GwIEDMW3aNKxcufKpfr+hsTEyMsLZs2cRFRWFgwcPIjQ0FGFhYTh9+nSzPBq0IeteX19f+L98ucpj2pD88bzQ9rqsT9U6UVdOry1Xnjx5Uuikr0qpVKJHjx7YunVrtc8sLS2ho1P3+YyatqXmUtc2HhwcjAMHDmDlypVwcnKCTCbDyJEj1cZequz69esYNmwYJk+ejMWLF8Pc3Bx//vknJk6cKIy50Nh6V16uphpvA2hYnnz06BHi4uJqbAN37NiBDz/8EKtWrULfvn1hZGSEFStW4OTJk2rT1bVcteWOpsgp5fOsKX/VtB0+bRnK51V5Oeva1zhx4gTefPNNfPrppxgyZAhMTEywffv2amNdWVpaon379ti+fTsmTpwIY2PjpypfQ9SVDyprbEyrqlz33n//fcycObPaNA4ODk+7GM2qrjre0HXclmgyx7ZUDc2BldtioGH7UW3lOIw9f9r0lSxZWVlITEzExx9/jIEDB8LNzU3tDISrqysSEhKEAV0B4MyZM2rz6N69Oy5evIgOHTrAyclJ7a9qsmjpRCIRfH198emnnyI+Ph5isRjR0dGwtbVFampqteWrfECxYsUKJCYm4tixYzhw4IAwMGpr5+zsDJlMhiNHjtQ6zYkTJ4T/S0tLERcXJ/Sia5NYLK73igl3d3dIJBKkp6dXW7/29vbCdJaWlhg/fjx+/PFHrF27Fps2bRJ+A0CNv/PXX3/h8ePHwusTJ05ALperncmsHLvy187OzsJOtZ6eHgYNGoTly5cjISEBaWlp+P333xsZiafTkHVfF3d3d/z5559q78XExKBLly5qHZRtRUtel43RkJxeU6786aefANRc77p3744rV67Aysqq2jxNTExgZGSEDh061Lqtubq6Ij09HXfu3BHeq2sQ0qfRkHxR1fHjxzF+/HiMGDECHh4eaNeuXZ0DCp45cwalpaVYtWoV+vTpgy5duiAjI0NtGk9Pz6euc02lIXnyo48+go6ODn777Td89dVXatv28ePH4ePjg6lTp6Jbt25wcnJq9BlWV1dXlJaWIj4+Xnjv6tWr1QaO1QQnJyeIxWK1/FVSUoIzZ87Azc2t2vTu7u411v+q0tPT1dZ3bGwsdHR00KVLF1hbW9e7rxEdHQ1HR0csXLgQPXv2hLOzM65fv17td2QyGSIjIyGVSjFkyBDk5+c/dSwaoq58UK4xMa0cu+zsbFy+fFnYpyjPT1VjVD7/1qCutrWh67g1ao4c21JUXdanzYGaOg57mtgz1tTa9JUs5U952LRpE2xsbJCeno558+YJn48dOxYLFy7EpEmTMG/ePKSnpwtn78t7VqdNm4aIiAiMGTMGwcHBsLCwwNWrV7F9+3ZERES0moOpkydP4siRIxg8eDCsrKxw8uRJ3Lt3D25ubggLC8PMmTNhbGyMoUOHoqioCGfOnEF2djZmz56Nc+fOITQ0FDt37oSvry/Cw8Mxa9Ys+Pn5oVOnTtpetGcilUoxd+5chISEQCwWw9fXF/fu3cPFixeFS12/+eYbODs7w83NDWvWrEF2djbeeecdLZcc6NChA06ePIm0tDTI5fIaz/QaGRlhzpw5+PDDD6FUKtGvXz/k5eUhJiYGcrkcQUFBCA0NRY8ePdC1a1cUFRUhMjJS2Cm0srKCTCbD/v37YWdnB6lUChMTEwCqx+9NnDgRH3/8Ma5fv45PPvkE06dPVztrf+PGDcyePRvvv/8+zp49i3Xr1glnrCIjI5GamoqXX34ZZmZm+PXXX6FUKuHi4tIM0WvYuq/LRx99hF69emHx4sUIDAxEbGwsvv7662pPy2grWvK6bIz6cvqZM2dqzZWAqt4dOHAAycnJUCgUMDExwVtvvYUVK1Zg+PDh+Oyzz2BnZ4f09HTs3r0bwcHBsLOzQ1hYGCZPngwrKysMHToU+fn5iI6OxowZM+Dv74/OnTsjKCgIy5cvR35+vvDkGk1d4dKQfFGVk5MTdu/ejYCAAIhEIixatKjO73Xu3BmlpaVYt24dAgICEB0djY0bN6pNM3/+fHh4eGDq1KmYPHkyxGIxjh49ilGjRsHCwuKZl/Np1JcnLSws8J///AexsbHo3r075s2bh6CgICQkJMDMzAxOTk74/vvvceDAAXTs2BE//PADTp8+XeuVTzVxdXXFoEGDMGnSJGzYsAH6+vr46KOPIJPJNH6Vk6GhIaZMmYLg4GCYm5vDwcEBy5cvx6NHjzBx4kT89ddfatPPnDkTPj4+WL58OV5//XUcPHgQ+/fvrzZfqVSKoKAgrFy5Enl5eZg5cyZGjx4t3AZX376Gk5MT0tPTsX37dvTq1Qv79u2r1plReRn27duHoUOHYujQodi/fz/kcrlG4wTUve+UkJCgVp66YlrZZ599BoVCAWtrayxcuBAWFhZ4/fXXAaievNOnTx9MmzYN7733HgwNDZGYmIhDhw5h3bp1Gl++plBX29qYddzaNEeObSmqLuvT5kBNHYdVLY+5uXm9V5Ay1uS0MRBMczp06BC5ubmRRCIhT09PioqKUhtMMDo6mjw9PUksFlOPHj1o27ZtBICSkpKEeVy+fJlGjBhBpqamJJPJyNXVlT744AO1QQ5bukuXLtGQIUPI0tKSJBIJdenSRW1gra1bt5K3tzeJxWIyMzOjl19+mXbv3k2PHz8md3f3agOxjRgxgnx8fNrECN5lZWX0+eefk6OjI+nr65ODgwMtWbJEGPx027Zt9OKLL5JYLCY3Nzc6cuSItotMRETJycnUp08fkslkBIA2b96sNlhhOaVSSeHh4eTi4kL6+vpkaWlJQ4YMEQYvXrx4Mbm5uZFMJiNzc3MaPnw4paamCt+PiIgge3t70tHRIT8/PyKqGPAvNDSUFAoFyeVyevfdd6mwsFD4np+fH02dOpUmT55MxsbGZGZmRvPmzRPqzfHjx8nPz4/MzMxIJpORp6en2kj0zaG+dV95wN/s7GwCQEePHhXe27lzJ7m7uwvfrToIY0scsK4hahr4tqWvy9rUNCBeXTm9vlx59+5d8vf3J7lcrrY9ZGZm0ttvv00WFhYkkUioU6dO9N5771Fubq7w3Y0bNwr10MbGhmbMmCF8lpiYSL6+viQWi8nV1ZX27t1LAGj//v0aiUND8kV8fDwBoGvXrhGRagDoAQMGkEwmI3t7e/r666+rxbPqNr569WqysbEhmUxGQ4YMoe+//77a70RFRZGPjw9JJBIyNTWlIUOGCJ/XtL6GDx9OQUFBGolDbWrLk1FRUWRtbU1LliwRpi0pKaHevXvT6NGjiYiosLCQxo8fTyYmJmRqakpTpkyhefPmCU/BIap5wORZs2YJOZVI9RSNoUOHkkQiIUdHR9q2bRtZWVnRxo0bNb68jx8/phkzZgjbq6+vL506dYqIqNrAt0SqwZ3t7OxIJpNRQEAArVy5strAt15eXrR+/Xpq3749SaVSeuONN+jBgwdqv1vbvka54OBgoU0JDAykNWvW1Pg75fLz88nHx4deeuklKigo0GiMiOred6q6TuuKKVFFXPfu3Utdu3YlsVhMvXr1onPnzqn95qlTp4QcY2hoSJ6envTFF19ofNmaUm1tK1H967i1aq4c2xJUXdakpKSnyoFEmjkOq1qe8vgypk0ioud0EIFabN26FRMmTEBubu5Tj9fB2oa0tDR07NgR8fHx8Pb21nZxWp3+/fvD29sba9eu1XZRGGt1oqOj0a9fP1y9ehWdO3fWdnGYFty8eRP29vbCWFktWVhYGPbs2YNz585puygtVlRUFAYMGIDs7OwWMVYVYy0RH4extqJN3y7UEN9//z06deoEW1tb/PXXX5g7dy5Gjx7NFZsxxliz+emnnyCXy+Hs7IyrV69i1qxZ8PX15Q6W58jvv/+OgoICeHh4IDMzEyEhIejQoUObeZofY4xVxcdhrK167jtZbt++jdDQUNy+fRs2NjYYNWoUvvjiC20XizHG2HMkPz8fISEhuHHjBiwsLDBo0KA2/cQNVl1JSQkWLFiA1NRUGBkZwcfHB1u3bq32VCLGGGsr+DiMtVV8uxBjjDHGGGOMMcaYBvDQy4wxxhhjjDHGGGMawJ0sjDHGGGOMMcYYYxrAnSyMMcYYY4wxxhhjGsCdLIwxxhhjjDHGGGMawJ0sjDHGGGOMMcYYYxrAnSyMMcYYY4wxxhhjGsCdLIwxxhhjjDHGGGMawJ0sjDHGGGOMMcYYYxrAnSyMMcYYY4wxxhhjGvD/CxnVeIqAF5I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6150666"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9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Results:</a:t>
            </a:r>
          </a:p>
          <a:p>
            <a:r>
              <a:rPr lang="en-US" dirty="0" smtClean="0"/>
              <a:t>After modeling the dataset, the dataset was divided into </a:t>
            </a:r>
            <a:br>
              <a:rPr lang="en-US" dirty="0" smtClean="0"/>
            </a:br>
            <a:r>
              <a:rPr lang="en-US" dirty="0" smtClean="0"/>
              <a:t>X =(All columns </a:t>
            </a:r>
            <a:r>
              <a:rPr lang="en-US" dirty="0" err="1" smtClean="0"/>
              <a:t>exercpt</a:t>
            </a:r>
            <a:r>
              <a:rPr lang="en-US" dirty="0" smtClean="0"/>
              <a:t> “Target” column.)</a:t>
            </a:r>
            <a:br>
              <a:rPr lang="en-US" dirty="0" smtClean="0"/>
            </a:br>
            <a:r>
              <a:rPr lang="en-US" dirty="0" smtClean="0"/>
              <a:t>y =( Target column).</a:t>
            </a:r>
          </a:p>
          <a:p>
            <a:r>
              <a:rPr lang="en-US" dirty="0" smtClean="0"/>
              <a:t>From </a:t>
            </a:r>
            <a:r>
              <a:rPr lang="en-US" dirty="0" err="1" smtClean="0"/>
              <a:t>Sklearn</a:t>
            </a:r>
            <a:r>
              <a:rPr lang="en-US" dirty="0" smtClean="0"/>
              <a:t>, </a:t>
            </a:r>
            <a:r>
              <a:rPr lang="en-US" dirty="0" err="1" smtClean="0"/>
              <a:t>Test_test_split</a:t>
            </a:r>
            <a:r>
              <a:rPr lang="en-US" dirty="0" smtClean="0"/>
              <a:t> was imported. </a:t>
            </a:r>
            <a:r>
              <a:rPr lang="en-US" dirty="0"/>
              <a:t>(</a:t>
            </a:r>
            <a:r>
              <a:rPr lang="en-US" dirty="0" err="1" smtClean="0"/>
              <a:t>sklearn.model_selection</a:t>
            </a:r>
            <a:r>
              <a:rPr lang="en-US" dirty="0" smtClean="0"/>
              <a:t> </a:t>
            </a:r>
            <a:r>
              <a:rPr lang="en-US" dirty="0"/>
              <a:t>import </a:t>
            </a:r>
            <a:r>
              <a:rPr lang="en-US" dirty="0" err="1" smtClean="0"/>
              <a:t>train_test_split</a:t>
            </a:r>
            <a:r>
              <a:rPr lang="en-US" dirty="0" smtClean="0"/>
              <a:t>)</a:t>
            </a:r>
          </a:p>
          <a:p>
            <a:endParaRPr lang="en-US"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51453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TotalTime>
  <Words>1052</Words>
  <Application>Microsoft Office PowerPoint</Application>
  <PresentationFormat>On-screen Show (4:3)</PresentationFormat>
  <Paragraphs>101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Data Science Project Report On Cardiovascular Diseases (Heart Disease) for Zidio Tech</vt:lpstr>
      <vt:lpstr>PowerPoint Presentation</vt:lpstr>
      <vt:lpstr>PowerPoint Presentation</vt:lpstr>
      <vt:lpstr>PowerPoint Presentation</vt:lpstr>
      <vt:lpstr>PowerPoint Presentation</vt:lpstr>
      <vt:lpstr>PowerPoint Presentation</vt:lpstr>
      <vt:lpstr>PowerPoint Presentation</vt:lpstr>
      <vt:lpstr>Visulaizing the data features to find the correlation between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Report On Cardiovascular Diseases (Heart Disease) for Zidio Tech</dc:title>
  <dc:creator>ADDIS</dc:creator>
  <cp:lastModifiedBy>ADDIS</cp:lastModifiedBy>
  <cp:revision>8</cp:revision>
  <dcterms:created xsi:type="dcterms:W3CDTF">2024-03-26T15:38:46Z</dcterms:created>
  <dcterms:modified xsi:type="dcterms:W3CDTF">2024-03-26T17:09:50Z</dcterms:modified>
</cp:coreProperties>
</file>