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3" r:id="rId3"/>
    <p:sldId id="264" r:id="rId4"/>
    <p:sldId id="258"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DB0688B-B62E-4943-AD7F-9FFA98FB52D3}" type="datetimeFigureOut">
              <a:rPr lang="en-US" smtClean="0"/>
              <a:t>5/8/2024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54129BD-E63A-4D85-9B1C-22F739695E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B0688B-B62E-4943-AD7F-9FFA98FB52D3}" type="datetimeFigureOut">
              <a:rPr lang="en-US" smtClean="0"/>
              <a:t>5/8/2024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4129BD-E63A-4D85-9B1C-22F739695E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B0688B-B62E-4943-AD7F-9FFA98FB52D3}" type="datetimeFigureOut">
              <a:rPr lang="en-US" smtClean="0"/>
              <a:t>5/8/2024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4129BD-E63A-4D85-9B1C-22F739695E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B0688B-B62E-4943-AD7F-9FFA98FB52D3}" type="datetimeFigureOut">
              <a:rPr lang="en-US" smtClean="0"/>
              <a:t>5/8/2024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4129BD-E63A-4D85-9B1C-22F739695EF7}"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DB0688B-B62E-4943-AD7F-9FFA98FB52D3}" type="datetimeFigureOut">
              <a:rPr lang="en-US" smtClean="0"/>
              <a:t>5/8/2024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4129BD-E63A-4D85-9B1C-22F739695EF7}"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DB0688B-B62E-4943-AD7F-9FFA98FB52D3}" type="datetimeFigureOut">
              <a:rPr lang="en-US" smtClean="0"/>
              <a:t>5/8/2024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4129BD-E63A-4D85-9B1C-22F739695EF7}"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DB0688B-B62E-4943-AD7F-9FFA98FB52D3}" type="datetimeFigureOut">
              <a:rPr lang="en-US" smtClean="0"/>
              <a:t>5/8/2024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54129BD-E63A-4D85-9B1C-22F739695EF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DB0688B-B62E-4943-AD7F-9FFA98FB52D3}" type="datetimeFigureOut">
              <a:rPr lang="en-US" smtClean="0"/>
              <a:t>5/8/2024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54129BD-E63A-4D85-9B1C-22F739695EF7}"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DB0688B-B62E-4943-AD7F-9FFA98FB52D3}" type="datetimeFigureOut">
              <a:rPr lang="en-US" smtClean="0"/>
              <a:t>5/8/2024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54129BD-E63A-4D85-9B1C-22F739695E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DB0688B-B62E-4943-AD7F-9FFA98FB52D3}" type="datetimeFigureOut">
              <a:rPr lang="en-US" smtClean="0"/>
              <a:t>5/8/2024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4129BD-E63A-4D85-9B1C-22F739695EF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DB0688B-B62E-4943-AD7F-9FFA98FB52D3}" type="datetimeFigureOut">
              <a:rPr lang="en-US" smtClean="0"/>
              <a:t>5/8/2024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54129BD-E63A-4D85-9B1C-22F739695EF7}"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DB0688B-B62E-4943-AD7F-9FFA98FB52D3}" type="datetimeFigureOut">
              <a:rPr lang="en-US" smtClean="0"/>
              <a:t>5/8/2024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54129BD-E63A-4D85-9B1C-22F739695EF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7772400" cy="1470025"/>
          </a:xfrm>
        </p:spPr>
        <p:txBody>
          <a:bodyPr>
            <a:normAutofit fontScale="90000"/>
          </a:bodyPr>
          <a:lstStyle/>
          <a:p>
            <a:r>
              <a:rPr lang="en-US" dirty="0" smtClean="0"/>
              <a:t>Applications of SVM</a:t>
            </a:r>
            <a:r>
              <a:rPr lang="en-US" dirty="0"/>
              <a:t/>
            </a:r>
            <a:br>
              <a:rPr lang="en-US" dirty="0"/>
            </a:b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 Showcasing real-world </a:t>
            </a:r>
            <a:r>
              <a:rPr lang="en-US" dirty="0"/>
              <a:t>applications of SVM in various </a:t>
            </a:r>
            <a:r>
              <a:rPr lang="en-US" dirty="0" smtClean="0"/>
              <a:t>domains.</a:t>
            </a:r>
          </a:p>
          <a:p>
            <a:r>
              <a:rPr lang="en-US" dirty="0" smtClean="0"/>
              <a:t>By </a:t>
            </a:r>
            <a:r>
              <a:rPr lang="en-US" dirty="0" err="1" smtClean="0"/>
              <a:t>Atumonye</a:t>
            </a:r>
            <a:r>
              <a:rPr lang="en-US" dirty="0" smtClean="0"/>
              <a:t> James </a:t>
            </a:r>
          </a:p>
        </p:txBody>
      </p:sp>
    </p:spTree>
    <p:extLst>
      <p:ext uri="{BB962C8B-B14F-4D97-AF65-F5344CB8AC3E}">
        <p14:creationId xmlns:p14="http://schemas.microsoft.com/office/powerpoint/2010/main" val="34297626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143000"/>
            <a:ext cx="8508998" cy="4876799"/>
          </a:xfr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6416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Support Vector Machines (SVMs) stand as pillars of modern machine learning, celebrated for their versatility and effectiveness in solving classification problems. Let's explore how SVMs are making a tangible impact across various domains, from image and text classification to bioinformatics, finance, and medical diagnosis.</a:t>
            </a:r>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93227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SVMs </a:t>
            </a:r>
            <a:r>
              <a:rPr lang="en-US" dirty="0"/>
              <a:t>excel in classifying images, a crucial task in fields like computer vision and object recognition. Whether it's identifying handwritten digits in postal automation, detecting objects in satellite imagery for urban planning, or diagnosing medical conditions through image analysis, SVMs provide robust solutions with high accuracy.</a:t>
            </a:r>
          </a:p>
        </p:txBody>
      </p:sp>
      <p:sp>
        <p:nvSpPr>
          <p:cNvPr id="2" name="Title 1"/>
          <p:cNvSpPr>
            <a:spLocks noGrp="1"/>
          </p:cNvSpPr>
          <p:nvPr>
            <p:ph type="title"/>
          </p:nvPr>
        </p:nvSpPr>
        <p:spPr/>
        <p:txBody>
          <a:bodyPr/>
          <a:lstStyle/>
          <a:p>
            <a:r>
              <a:rPr lang="en-US" b="1" dirty="0" smtClean="0"/>
              <a:t>Image Classification</a:t>
            </a:r>
            <a:endParaRPr lang="en-US" dirty="0"/>
          </a:p>
        </p:txBody>
      </p:sp>
    </p:spTree>
    <p:extLst>
      <p:ext uri="{BB962C8B-B14F-4D97-AF65-F5344CB8AC3E}">
        <p14:creationId xmlns:p14="http://schemas.microsoft.com/office/powerpoint/2010/main" val="4279522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In </a:t>
            </a:r>
            <a:r>
              <a:rPr lang="en-US" dirty="0"/>
              <a:t>the realm of natural language processing (NLP), SVMs are employed for tasks such as sentiment analysis, spam detection, and document categorization. By learning from labeled text data, SVMs can effectively distinguish between different categories, enabling applications like personalized recommendation systems and content filtering.</a:t>
            </a:r>
          </a:p>
        </p:txBody>
      </p:sp>
      <p:sp>
        <p:nvSpPr>
          <p:cNvPr id="2" name="Title 1"/>
          <p:cNvSpPr>
            <a:spLocks noGrp="1"/>
          </p:cNvSpPr>
          <p:nvPr>
            <p:ph type="title"/>
          </p:nvPr>
        </p:nvSpPr>
        <p:spPr/>
        <p:txBody>
          <a:bodyPr/>
          <a:lstStyle/>
          <a:p>
            <a:r>
              <a:rPr lang="en-US" b="1" dirty="0" smtClean="0"/>
              <a:t>Text Classification</a:t>
            </a:r>
            <a:endParaRPr lang="en-US" dirty="0"/>
          </a:p>
        </p:txBody>
      </p:sp>
    </p:spTree>
    <p:extLst>
      <p:ext uri="{BB962C8B-B14F-4D97-AF65-F5344CB8AC3E}">
        <p14:creationId xmlns:p14="http://schemas.microsoft.com/office/powerpoint/2010/main" val="1356294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SVMs </a:t>
            </a:r>
            <a:r>
              <a:rPr lang="en-US" dirty="0"/>
              <a:t>play a pivotal role in bioinformatics by analyzing biological data and making predictions in areas such as protein classification, gene expression analysis, and disease diagnosis. SVMs' ability to handle high-dimensional data and nonlinear relationships makes them well-suited for extracting meaningful patterns from complex biological datasets.</a:t>
            </a:r>
          </a:p>
        </p:txBody>
      </p:sp>
      <p:sp>
        <p:nvSpPr>
          <p:cNvPr id="2" name="Title 1"/>
          <p:cNvSpPr>
            <a:spLocks noGrp="1"/>
          </p:cNvSpPr>
          <p:nvPr>
            <p:ph type="title"/>
          </p:nvPr>
        </p:nvSpPr>
        <p:spPr/>
        <p:txBody>
          <a:bodyPr/>
          <a:lstStyle/>
          <a:p>
            <a:r>
              <a:rPr lang="en-US" b="1" dirty="0" smtClean="0"/>
              <a:t>Bioinformatics</a:t>
            </a:r>
            <a:endParaRPr lang="en-US" dirty="0"/>
          </a:p>
        </p:txBody>
      </p:sp>
    </p:spTree>
    <p:extLst>
      <p:ext uri="{BB962C8B-B14F-4D97-AF65-F5344CB8AC3E}">
        <p14:creationId xmlns:p14="http://schemas.microsoft.com/office/powerpoint/2010/main" val="2623769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In </a:t>
            </a:r>
            <a:r>
              <a:rPr lang="en-US" dirty="0"/>
              <a:t>the financial industry, SVMs are utilized for tasks ranging from credit risk assessment and fraud detection to stock market prediction. By analyzing historical financial data, SVMs can identify patterns and trends that help in making informed decisions, mitigating risks, and optimizing investment strategies.</a:t>
            </a:r>
          </a:p>
        </p:txBody>
      </p:sp>
      <p:sp>
        <p:nvSpPr>
          <p:cNvPr id="2" name="Title 1"/>
          <p:cNvSpPr>
            <a:spLocks noGrp="1"/>
          </p:cNvSpPr>
          <p:nvPr>
            <p:ph type="title"/>
          </p:nvPr>
        </p:nvSpPr>
        <p:spPr/>
        <p:txBody>
          <a:bodyPr/>
          <a:lstStyle/>
          <a:p>
            <a:r>
              <a:rPr lang="en-US" b="1" dirty="0" smtClean="0"/>
              <a:t>Finance</a:t>
            </a:r>
            <a:endParaRPr lang="en-US" dirty="0"/>
          </a:p>
        </p:txBody>
      </p:sp>
    </p:spTree>
    <p:extLst>
      <p:ext uri="{BB962C8B-B14F-4D97-AF65-F5344CB8AC3E}">
        <p14:creationId xmlns:p14="http://schemas.microsoft.com/office/powerpoint/2010/main" val="3439918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SVMs </a:t>
            </a:r>
            <a:r>
              <a:rPr lang="en-US" dirty="0"/>
              <a:t>are increasingly employed in medical diagnosis applications, aiding healthcare professionals in areas like disease detection, patient prognosis, and treatment planning. By analyzing patient data such as medical images, genetic profiles, and clinical records, SVMs can assist in early detection of diseases and personalized treatment recommendations.</a:t>
            </a:r>
          </a:p>
        </p:txBody>
      </p:sp>
      <p:sp>
        <p:nvSpPr>
          <p:cNvPr id="2" name="Title 1"/>
          <p:cNvSpPr>
            <a:spLocks noGrp="1"/>
          </p:cNvSpPr>
          <p:nvPr>
            <p:ph type="title"/>
          </p:nvPr>
        </p:nvSpPr>
        <p:spPr/>
        <p:txBody>
          <a:bodyPr/>
          <a:lstStyle/>
          <a:p>
            <a:r>
              <a:rPr lang="en-US" b="1" dirty="0" smtClean="0"/>
              <a:t>Medical Diagnosis</a:t>
            </a:r>
            <a:endParaRPr lang="en-US" dirty="0"/>
          </a:p>
        </p:txBody>
      </p:sp>
    </p:spTree>
    <p:extLst>
      <p:ext uri="{BB962C8B-B14F-4D97-AF65-F5344CB8AC3E}">
        <p14:creationId xmlns:p14="http://schemas.microsoft.com/office/powerpoint/2010/main" val="2660916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TotalTime>
  <Words>335</Words>
  <Application>Microsoft Office PowerPoint</Application>
  <PresentationFormat>On-screen Show (4:3)</PresentationFormat>
  <Paragraphs>14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Applications of SVM </vt:lpstr>
      <vt:lpstr>PowerPoint Presentation</vt:lpstr>
      <vt:lpstr>PowerPoint Presentation</vt:lpstr>
      <vt:lpstr>Image Classification</vt:lpstr>
      <vt:lpstr>Text Classification</vt:lpstr>
      <vt:lpstr>Bioinformatics</vt:lpstr>
      <vt:lpstr>Finance</vt:lpstr>
      <vt:lpstr>Medical Diagnosis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SVM Showcasing real-world applications of SVM.</dc:title>
  <dc:creator>ADDIS</dc:creator>
  <cp:lastModifiedBy>ADDIS</cp:lastModifiedBy>
  <cp:revision>3</cp:revision>
  <dcterms:created xsi:type="dcterms:W3CDTF">2024-05-08T08:40:58Z</dcterms:created>
  <dcterms:modified xsi:type="dcterms:W3CDTF">2024-05-08T09:04:12Z</dcterms:modified>
</cp:coreProperties>
</file>