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92AE5E9-18F5-4679-9E76-696D860950F1}" type="datetimeFigureOut">
              <a:rPr lang="en-US" smtClean="0"/>
              <a:t>5/8/2024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FCAC2D5-59D9-4043-AD78-1D32A44C48E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2AE5E9-18F5-4679-9E76-696D860950F1}" type="datetimeFigureOut">
              <a:rPr lang="en-US" smtClean="0"/>
              <a:t>5/8/2024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FCAC2D5-59D9-4043-AD78-1D32A44C48E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2AE5E9-18F5-4679-9E76-696D860950F1}" type="datetimeFigureOut">
              <a:rPr lang="en-US" smtClean="0"/>
              <a:t>5/8/2024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FCAC2D5-59D9-4043-AD78-1D32A44C48E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2AE5E9-18F5-4679-9E76-696D860950F1}" type="datetimeFigureOut">
              <a:rPr lang="en-US" smtClean="0"/>
              <a:t>5/8/2024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FCAC2D5-59D9-4043-AD78-1D32A44C48E6}"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92AE5E9-18F5-4679-9E76-696D860950F1}" type="datetimeFigureOut">
              <a:rPr lang="en-US" smtClean="0"/>
              <a:t>5/8/2024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FCAC2D5-59D9-4043-AD78-1D32A44C48E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2AE5E9-18F5-4679-9E76-696D860950F1}" type="datetimeFigureOut">
              <a:rPr lang="en-US" smtClean="0"/>
              <a:t>5/8/2024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FCAC2D5-59D9-4043-AD78-1D32A44C48E6}"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92AE5E9-18F5-4679-9E76-696D860950F1}" type="datetimeFigureOut">
              <a:rPr lang="en-US" smtClean="0"/>
              <a:t>5/8/2024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FCAC2D5-59D9-4043-AD78-1D32A44C48E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92AE5E9-18F5-4679-9E76-696D860950F1}" type="datetimeFigureOut">
              <a:rPr lang="en-US" smtClean="0"/>
              <a:t>5/8/2024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FCAC2D5-59D9-4043-AD78-1D32A44C48E6}"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92AE5E9-18F5-4679-9E76-696D860950F1}" type="datetimeFigureOut">
              <a:rPr lang="en-US" smtClean="0"/>
              <a:t>5/8/2024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FCAC2D5-59D9-4043-AD78-1D32A44C48E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92AE5E9-18F5-4679-9E76-696D860950F1}" type="datetimeFigureOut">
              <a:rPr lang="en-US" smtClean="0"/>
              <a:t>5/8/2024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FCAC2D5-59D9-4043-AD78-1D32A44C48E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92AE5E9-18F5-4679-9E76-696D860950F1}" type="datetimeFigureOut">
              <a:rPr lang="en-US" smtClean="0"/>
              <a:t>5/8/2024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FCAC2D5-59D9-4043-AD78-1D32A44C48E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92AE5E9-18F5-4679-9E76-696D860950F1}" type="datetimeFigureOut">
              <a:rPr lang="en-US" smtClean="0"/>
              <a:t>5/8/2024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FCAC2D5-59D9-4043-AD78-1D32A44C48E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Cross Joins On SQL</a:t>
            </a:r>
            <a:endParaRPr lang="en-US" dirty="0"/>
          </a:p>
        </p:txBody>
      </p:sp>
      <p:sp>
        <p:nvSpPr>
          <p:cNvPr id="3" name="Subtitle 2"/>
          <p:cNvSpPr>
            <a:spLocks noGrp="1"/>
          </p:cNvSpPr>
          <p:nvPr>
            <p:ph type="subTitle" idx="1"/>
          </p:nvPr>
        </p:nvSpPr>
        <p:spPr/>
        <p:txBody>
          <a:bodyPr/>
          <a:lstStyle/>
          <a:p>
            <a:r>
              <a:rPr lang="en-US" b="1" dirty="0" smtClean="0"/>
              <a:t>The </a:t>
            </a:r>
            <a:r>
              <a:rPr lang="en-US" b="1" dirty="0"/>
              <a:t>Power of Combining </a:t>
            </a:r>
            <a:r>
              <a:rPr lang="en-US" b="1" dirty="0" smtClean="0"/>
              <a:t>Data</a:t>
            </a:r>
          </a:p>
          <a:p>
            <a:r>
              <a:rPr lang="en-US" b="1" dirty="0" smtClean="0"/>
              <a:t>By </a:t>
            </a:r>
            <a:r>
              <a:rPr lang="en-US" b="1" dirty="0" err="1" smtClean="0"/>
              <a:t>Atumonye</a:t>
            </a:r>
            <a:r>
              <a:rPr lang="en-US" b="1" dirty="0" smtClean="0"/>
              <a:t> James (</a:t>
            </a:r>
            <a:r>
              <a:rPr lang="en-US" dirty="0" smtClean="0"/>
              <a:t>MIP-DA-08)</a:t>
            </a:r>
            <a:endParaRPr lang="en-US" dirty="0"/>
          </a:p>
        </p:txBody>
      </p:sp>
    </p:spTree>
    <p:extLst>
      <p:ext uri="{BB962C8B-B14F-4D97-AF65-F5344CB8AC3E}">
        <p14:creationId xmlns:p14="http://schemas.microsoft.com/office/powerpoint/2010/main" val="392283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Cross joins, </a:t>
            </a:r>
            <a:r>
              <a:rPr lang="en-US" dirty="0" smtClean="0"/>
              <a:t>is a </a:t>
            </a:r>
            <a:r>
              <a:rPr lang="en-US" dirty="0"/>
              <a:t>fundamental operation in relational databases, offer a powerful mechanism for generating all possible combinations of rows from two </a:t>
            </a:r>
            <a:r>
              <a:rPr lang="en-US" dirty="0" smtClean="0"/>
              <a:t>tables.</a:t>
            </a:r>
          </a:p>
          <a:p>
            <a:r>
              <a:rPr lang="en-US" dirty="0" smtClean="0"/>
              <a:t>It Returns </a:t>
            </a:r>
            <a:r>
              <a:rPr lang="en-US" dirty="0"/>
              <a:t>all matching records from both tables whether the other table matches or not. So, if there are rows in "Customers" that do not have matches in "Orders", or if there are rows in "Orders" that do not have matches in "Customers", those rows will be listed as well.</a:t>
            </a:r>
            <a:endParaRPr lang="en-US" dirty="0"/>
          </a:p>
        </p:txBody>
      </p:sp>
      <p:sp>
        <p:nvSpPr>
          <p:cNvPr id="3" name="Title 2"/>
          <p:cNvSpPr>
            <a:spLocks noGrp="1"/>
          </p:cNvSpPr>
          <p:nvPr>
            <p:ph type="title"/>
          </p:nvPr>
        </p:nvSpPr>
        <p:spPr/>
        <p:txBody>
          <a:bodyPr/>
          <a:lstStyle/>
          <a:p>
            <a:r>
              <a:rPr lang="en-US" dirty="0" smtClean="0"/>
              <a:t>What is a Cross join ?</a:t>
            </a:r>
            <a:endParaRPr lang="en-US" dirty="0"/>
          </a:p>
        </p:txBody>
      </p:sp>
    </p:spTree>
    <p:extLst>
      <p:ext uri="{BB962C8B-B14F-4D97-AF65-F5344CB8AC3E}">
        <p14:creationId xmlns:p14="http://schemas.microsoft.com/office/powerpoint/2010/main" val="130769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14400" y="2362200"/>
            <a:ext cx="7675179" cy="4191000"/>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0444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162439"/>
            <a:ext cx="6957617" cy="5238361"/>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3042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595278"/>
            <a:ext cx="7501204" cy="4500722"/>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0784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At its core, a cross join produces a Cartesian product of two tables, combining each row from the first table with every row from the second table. This results in a dataset where each row from the first table is paired with every row from the second table, creating a complete set of all possible combinations.</a:t>
            </a:r>
            <a:endParaRPr lang="en-US" dirty="0"/>
          </a:p>
        </p:txBody>
      </p:sp>
      <p:sp>
        <p:nvSpPr>
          <p:cNvPr id="3" name="Title 2"/>
          <p:cNvSpPr>
            <a:spLocks noGrp="1"/>
          </p:cNvSpPr>
          <p:nvPr>
            <p:ph type="title"/>
          </p:nvPr>
        </p:nvSpPr>
        <p:spPr/>
        <p:txBody>
          <a:bodyPr/>
          <a:lstStyle/>
          <a:p>
            <a:r>
              <a:rPr lang="en-US" dirty="0">
                <a:effectLst/>
              </a:rPr>
              <a:t>Understanding Cross Joins</a:t>
            </a:r>
            <a:endParaRPr lang="en-US" dirty="0"/>
          </a:p>
        </p:txBody>
      </p:sp>
    </p:spTree>
    <p:extLst>
      <p:ext uri="{BB962C8B-B14F-4D97-AF65-F5344CB8AC3E}">
        <p14:creationId xmlns:p14="http://schemas.microsoft.com/office/powerpoint/2010/main" val="148588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Cross joins are invaluable when we need to explore all possible relationships between datasets. Whether we're analyzing product combinations in e-commerce, creating scheduling scenarios in project management, or conducting market research to understand customer preferences, cross joins empower us to generate exhaustive datasets that capture every conceivable combination.</a:t>
            </a:r>
            <a:endParaRPr lang="en-US" dirty="0"/>
          </a:p>
        </p:txBody>
      </p:sp>
      <p:sp>
        <p:nvSpPr>
          <p:cNvPr id="3" name="Title 2"/>
          <p:cNvSpPr>
            <a:spLocks noGrp="1"/>
          </p:cNvSpPr>
          <p:nvPr>
            <p:ph type="title"/>
          </p:nvPr>
        </p:nvSpPr>
        <p:spPr/>
        <p:txBody>
          <a:bodyPr>
            <a:normAutofit fontScale="90000"/>
          </a:bodyPr>
          <a:lstStyle/>
          <a:p>
            <a:r>
              <a:rPr lang="en-US" dirty="0">
                <a:effectLst/>
              </a:rPr>
              <a:t>Generating Comprehensive Data</a:t>
            </a:r>
            <a:endParaRPr lang="en-US" dirty="0"/>
          </a:p>
        </p:txBody>
      </p:sp>
    </p:spTree>
    <p:extLst>
      <p:ext uri="{BB962C8B-B14F-4D97-AF65-F5344CB8AC3E}">
        <p14:creationId xmlns:p14="http://schemas.microsoft.com/office/powerpoint/2010/main" val="347337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By leveraging cross joins, we can uncover hidden patterns, identify correlations, and extract insights that drive informed decision-making. Whether it's identifying potential cross-selling opportunities, optimizing resource allocation, or exploring hypothetical scenarios, the comprehensive datasets produced by cross joins serve as invaluable assets in our analytical endeavors.</a:t>
            </a:r>
            <a:endParaRPr lang="en-US" dirty="0"/>
          </a:p>
        </p:txBody>
      </p:sp>
      <p:sp>
        <p:nvSpPr>
          <p:cNvPr id="3" name="Title 2"/>
          <p:cNvSpPr>
            <a:spLocks noGrp="1"/>
          </p:cNvSpPr>
          <p:nvPr>
            <p:ph type="title"/>
          </p:nvPr>
        </p:nvSpPr>
        <p:spPr/>
        <p:txBody>
          <a:bodyPr>
            <a:normAutofit fontScale="90000"/>
          </a:bodyPr>
          <a:lstStyle/>
          <a:p>
            <a:r>
              <a:rPr lang="en-US" dirty="0">
                <a:effectLst/>
              </a:rPr>
              <a:t>Driving Insights and </a:t>
            </a:r>
            <a:r>
              <a:rPr lang="en-US" dirty="0" smtClean="0">
                <a:effectLst/>
              </a:rPr>
              <a:t>Decision-Making</a:t>
            </a:r>
            <a:endParaRPr lang="en-US" dirty="0"/>
          </a:p>
        </p:txBody>
      </p:sp>
    </p:spTree>
    <p:extLst>
      <p:ext uri="{BB962C8B-B14F-4D97-AF65-F5344CB8AC3E}">
        <p14:creationId xmlns:p14="http://schemas.microsoft.com/office/powerpoint/2010/main" val="18657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The End.</a:t>
            </a:r>
            <a:endParaRPr lang="en-US" dirty="0"/>
          </a:p>
        </p:txBody>
      </p:sp>
    </p:spTree>
    <p:extLst>
      <p:ext uri="{BB962C8B-B14F-4D97-AF65-F5344CB8AC3E}">
        <p14:creationId xmlns:p14="http://schemas.microsoft.com/office/powerpoint/2010/main" val="3731939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TotalTime>
  <Words>289</Words>
  <Application>Microsoft Office PowerPoint</Application>
  <PresentationFormat>On-screen Show (4:3)</PresentationFormat>
  <Paragraphs>13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Cross Joins On SQL</vt:lpstr>
      <vt:lpstr>What is a Cross join ?</vt:lpstr>
      <vt:lpstr>PowerPoint Presentation</vt:lpstr>
      <vt:lpstr>PowerPoint Presentation</vt:lpstr>
      <vt:lpstr>PowerPoint Presentation</vt:lpstr>
      <vt:lpstr>Understanding Cross Joins</vt:lpstr>
      <vt:lpstr>Generating Comprehensive Data</vt:lpstr>
      <vt:lpstr>Driving Insights and Decision-Making</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Joins On SQL</dc:title>
  <dc:creator>ADDIS</dc:creator>
  <cp:lastModifiedBy>ADDIS</cp:lastModifiedBy>
  <cp:revision>3</cp:revision>
  <dcterms:created xsi:type="dcterms:W3CDTF">2024-05-08T09:36:42Z</dcterms:created>
  <dcterms:modified xsi:type="dcterms:W3CDTF">2024-05-08T09:58:21Z</dcterms:modified>
</cp:coreProperties>
</file>