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91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BD-EAFE-4F39-9D69-C6CD3B4D8F9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5C72-C15F-4C2D-A445-C774C19D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8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BD-EAFE-4F39-9D69-C6CD3B4D8F9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5C72-C15F-4C2D-A445-C774C19D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BD-EAFE-4F39-9D69-C6CD3B4D8F9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5C72-C15F-4C2D-A445-C774C19D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BD-EAFE-4F39-9D69-C6CD3B4D8F9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5C72-C15F-4C2D-A445-C774C19D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4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BD-EAFE-4F39-9D69-C6CD3B4D8F9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5C72-C15F-4C2D-A445-C774C19D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5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BD-EAFE-4F39-9D69-C6CD3B4D8F9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5C72-C15F-4C2D-A445-C774C19D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BD-EAFE-4F39-9D69-C6CD3B4D8F9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5C72-C15F-4C2D-A445-C774C19D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BD-EAFE-4F39-9D69-C6CD3B4D8F9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5C72-C15F-4C2D-A445-C774C19D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5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BD-EAFE-4F39-9D69-C6CD3B4D8F9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5C72-C15F-4C2D-A445-C774C19D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5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BD-EAFE-4F39-9D69-C6CD3B4D8F9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5C72-C15F-4C2D-A445-C774C19D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BD-EAFE-4F39-9D69-C6CD3B4D8F9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5C72-C15F-4C2D-A445-C774C19D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D7BD-EAFE-4F39-9D69-C6CD3B4D8F9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C5C72-C15F-4C2D-A445-C774C19D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5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Disease Prediction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Atumonye</a:t>
            </a:r>
            <a:r>
              <a:rPr lang="en-US" dirty="0" smtClean="0"/>
              <a:t> </a:t>
            </a:r>
            <a:r>
              <a:rPr lang="en-US" dirty="0" err="1" smtClean="0"/>
              <a:t>james</a:t>
            </a:r>
            <a:r>
              <a:rPr lang="en-US" dirty="0" smtClean="0"/>
              <a:t> </a:t>
            </a:r>
            <a:r>
              <a:rPr lang="en-US" dirty="0" err="1" smtClean="0"/>
              <a:t>Chukwuemeka</a:t>
            </a:r>
            <a:endParaRPr lang="en-US" dirty="0" smtClean="0"/>
          </a:p>
          <a:p>
            <a:r>
              <a:rPr lang="en-US" dirty="0" smtClean="0"/>
              <a:t>MIP-ML11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6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1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0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Disease Prediction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ADDIS</dc:creator>
  <cp:lastModifiedBy>ADDIS</cp:lastModifiedBy>
  <cp:revision>2</cp:revision>
  <dcterms:created xsi:type="dcterms:W3CDTF">2024-05-15T21:39:30Z</dcterms:created>
  <dcterms:modified xsi:type="dcterms:W3CDTF">2024-05-15T22:05:02Z</dcterms:modified>
</cp:coreProperties>
</file>