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96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1E4F-6A67-4F7B-B557-84C6E8A45A1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B709-61C9-43D9-A5CF-F1131E3BE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4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1E4F-6A67-4F7B-B557-84C6E8A45A1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B709-61C9-43D9-A5CF-F1131E3BE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5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1E4F-6A67-4F7B-B557-84C6E8A45A1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B709-61C9-43D9-A5CF-F1131E3BE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7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1E4F-6A67-4F7B-B557-84C6E8A45A1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B709-61C9-43D9-A5CF-F1131E3BE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1E4F-6A67-4F7B-B557-84C6E8A45A1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B709-61C9-43D9-A5CF-F1131E3BE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0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1E4F-6A67-4F7B-B557-84C6E8A45A1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B709-61C9-43D9-A5CF-F1131E3BE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4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1E4F-6A67-4F7B-B557-84C6E8A45A1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B709-61C9-43D9-A5CF-F1131E3BE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6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1E4F-6A67-4F7B-B557-84C6E8A45A1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B709-61C9-43D9-A5CF-F1131E3BE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3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1E4F-6A67-4F7B-B557-84C6E8A45A1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B709-61C9-43D9-A5CF-F1131E3BE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4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1E4F-6A67-4F7B-B557-84C6E8A45A1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B709-61C9-43D9-A5CF-F1131E3BE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1E4F-6A67-4F7B-B557-84C6E8A45A1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8B709-61C9-43D9-A5CF-F1131E3BE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7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B1E4F-6A67-4F7B-B557-84C6E8A45A1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8B709-61C9-43D9-A5CF-F1131E3BE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6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PROJECT SOURCE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Atumonye</a:t>
            </a:r>
            <a:r>
              <a:rPr lang="en-US" dirty="0" smtClean="0"/>
              <a:t> James </a:t>
            </a:r>
            <a:r>
              <a:rPr lang="en-US" dirty="0" err="1" smtClean="0"/>
              <a:t>Chukwuemeka</a:t>
            </a:r>
            <a:endParaRPr lang="en-US" dirty="0" smtClean="0"/>
          </a:p>
          <a:p>
            <a:r>
              <a:rPr lang="en-US" dirty="0" smtClean="0"/>
              <a:t>MIP DA 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7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hotel_reservation_analysis_project</a:t>
            </a:r>
            <a:r>
              <a:rPr lang="en-US" dirty="0" smtClean="0"/>
              <a:t>/</a:t>
            </a:r>
          </a:p>
          <a:p>
            <a:r>
              <a:rPr lang="en-US" dirty="0" smtClean="0"/>
              <a:t>│</a:t>
            </a:r>
          </a:p>
          <a:p>
            <a:r>
              <a:rPr lang="en-US" dirty="0" smtClean="0"/>
              <a:t>├── </a:t>
            </a:r>
            <a:r>
              <a:rPr lang="en-US" dirty="0" err="1" smtClean="0"/>
              <a:t>sql_scripts</a:t>
            </a:r>
            <a:r>
              <a:rPr lang="en-US" dirty="0" smtClean="0"/>
              <a:t>/</a:t>
            </a:r>
          </a:p>
          <a:p>
            <a:r>
              <a:rPr lang="en-US" dirty="0" smtClean="0"/>
              <a:t>│   ├── </a:t>
            </a:r>
            <a:r>
              <a:rPr lang="en-US" dirty="0" err="1" smtClean="0"/>
              <a:t>create_tables.sql</a:t>
            </a:r>
            <a:endParaRPr lang="en-US" dirty="0" smtClean="0"/>
          </a:p>
          <a:p>
            <a:r>
              <a:rPr lang="en-US" dirty="0" smtClean="0"/>
              <a:t>│   ├── </a:t>
            </a:r>
            <a:r>
              <a:rPr lang="en-US" dirty="0" err="1" smtClean="0"/>
              <a:t>insert_data.sql</a:t>
            </a:r>
            <a:endParaRPr lang="en-US" dirty="0" smtClean="0"/>
          </a:p>
          <a:p>
            <a:r>
              <a:rPr lang="en-US" dirty="0" smtClean="0"/>
              <a:t>│   ├── </a:t>
            </a:r>
            <a:r>
              <a:rPr lang="en-US" dirty="0" err="1" smtClean="0"/>
              <a:t>analysis_queries.sql</a:t>
            </a:r>
            <a:endParaRPr lang="en-US" dirty="0" smtClean="0"/>
          </a:p>
          <a:p>
            <a:r>
              <a:rPr lang="en-US" dirty="0" smtClean="0"/>
              <a:t>│   ├── </a:t>
            </a:r>
            <a:r>
              <a:rPr lang="en-US" dirty="0" err="1" smtClean="0"/>
              <a:t>stored_procedures.sql</a:t>
            </a:r>
            <a:endParaRPr lang="en-US" dirty="0" smtClean="0"/>
          </a:p>
          <a:p>
            <a:r>
              <a:rPr lang="en-US" dirty="0" smtClean="0"/>
              <a:t>│   └── README.md</a:t>
            </a:r>
          </a:p>
          <a:p>
            <a:r>
              <a:rPr lang="en-US" dirty="0" smtClean="0"/>
              <a:t>│</a:t>
            </a:r>
          </a:p>
          <a:p>
            <a:r>
              <a:rPr lang="en-US" dirty="0" smtClean="0"/>
              <a:t>├── </a:t>
            </a:r>
            <a:r>
              <a:rPr lang="en-US" dirty="0" err="1" smtClean="0"/>
              <a:t>sample_data</a:t>
            </a:r>
            <a:r>
              <a:rPr lang="en-US" dirty="0" smtClean="0"/>
              <a:t>/</a:t>
            </a:r>
          </a:p>
          <a:p>
            <a:r>
              <a:rPr lang="en-US" dirty="0" smtClean="0"/>
              <a:t>│   └── hotel_reservation_data.csv</a:t>
            </a:r>
          </a:p>
          <a:p>
            <a:r>
              <a:rPr lang="en-US" dirty="0" smtClean="0"/>
              <a:t>│</a:t>
            </a:r>
          </a:p>
          <a:p>
            <a:r>
              <a:rPr lang="en-US" smtClean="0"/>
              <a:t>└── README.md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158234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997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SQL PROJECT SOURCE CODE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 SOURCE CODE</dc:title>
  <dc:creator>ADDIS</dc:creator>
  <cp:lastModifiedBy>ADDIS</cp:lastModifiedBy>
  <cp:revision>1</cp:revision>
  <dcterms:created xsi:type="dcterms:W3CDTF">2024-05-11T15:50:34Z</dcterms:created>
  <dcterms:modified xsi:type="dcterms:W3CDTF">2024-05-11T15:52:31Z</dcterms:modified>
</cp:coreProperties>
</file>