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6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5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7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5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CCEA-C052-4AD9-805E-DFA20C4555E3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0E30-384D-40CB-AB05-C4F27C2E3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SQL QUERIES FOR HOTEL RESERVATION PROJECT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Atumonye</a:t>
            </a:r>
            <a:r>
              <a:rPr lang="en-US" dirty="0" smtClean="0"/>
              <a:t> James </a:t>
            </a:r>
            <a:r>
              <a:rPr lang="en-US" dirty="0" err="1" smtClean="0"/>
              <a:t>Chukwuemeka</a:t>
            </a:r>
            <a:endParaRPr lang="en-US" dirty="0" smtClean="0"/>
          </a:p>
          <a:p>
            <a:r>
              <a:rPr lang="en-US" dirty="0" smtClean="0"/>
              <a:t>MIP DA 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48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--Total number of adults and children across all reservations</a:t>
            </a:r>
          </a:p>
          <a:p>
            <a:r>
              <a:rPr lang="en-US" dirty="0"/>
              <a:t>SELECT SUM(</a:t>
            </a:r>
            <a:r>
              <a:rPr lang="en-US" dirty="0" err="1"/>
              <a:t>no_of_adults</a:t>
            </a:r>
            <a:r>
              <a:rPr lang="en-US" dirty="0"/>
              <a:t>) AS </a:t>
            </a:r>
            <a:r>
              <a:rPr lang="en-US" dirty="0" err="1"/>
              <a:t>total_adults</a:t>
            </a:r>
            <a:r>
              <a:rPr lang="en-US" dirty="0"/>
              <a:t>, SUM(</a:t>
            </a:r>
            <a:r>
              <a:rPr lang="en-US" dirty="0" err="1"/>
              <a:t>no_of_children</a:t>
            </a:r>
            <a:r>
              <a:rPr lang="en-US" dirty="0"/>
              <a:t>) AS </a:t>
            </a:r>
            <a:r>
              <a:rPr lang="en-US" dirty="0" err="1"/>
              <a:t>total_children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818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--Average number of weekend nights for reservations involving children</a:t>
            </a:r>
          </a:p>
          <a:p>
            <a:r>
              <a:rPr lang="en-US" dirty="0"/>
              <a:t>SELECT AVG(</a:t>
            </a:r>
            <a:r>
              <a:rPr lang="en-US" dirty="0" err="1"/>
              <a:t>no_of_weekend_nights</a:t>
            </a:r>
            <a:r>
              <a:rPr lang="en-US" dirty="0"/>
              <a:t>) AS </a:t>
            </a:r>
            <a:r>
              <a:rPr lang="en-US" dirty="0" err="1"/>
              <a:t>avg_weekend_nights_with_children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</a:p>
        </p:txBody>
      </p:sp>
    </p:spTree>
    <p:extLst>
      <p:ext uri="{BB962C8B-B14F-4D97-AF65-F5344CB8AC3E}">
        <p14:creationId xmlns:p14="http://schemas.microsoft.com/office/powerpoint/2010/main" val="49314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--Number of reservations made in each month of the year</a:t>
            </a:r>
          </a:p>
          <a:p>
            <a:r>
              <a:rPr lang="en-US" dirty="0"/>
              <a:t>-- Number of reservations made in each month of the year</a:t>
            </a:r>
          </a:p>
          <a:p>
            <a:r>
              <a:rPr lang="en-US" dirty="0"/>
              <a:t>SELECT MONTH(TRY_CONVERT(DATE, </a:t>
            </a:r>
            <a:r>
              <a:rPr lang="en-US" dirty="0" err="1"/>
              <a:t>arrival_date</a:t>
            </a:r>
            <a:r>
              <a:rPr lang="en-US" dirty="0"/>
              <a:t>)) AS month, COUNT(*) AS </a:t>
            </a:r>
            <a:r>
              <a:rPr lang="en-US" dirty="0" err="1"/>
              <a:t>num_reservations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TRY_CONVERT(DATE, </a:t>
            </a:r>
            <a:r>
              <a:rPr lang="en-US" dirty="0" err="1"/>
              <a:t>arrival_date</a:t>
            </a:r>
            <a:r>
              <a:rPr lang="en-US" dirty="0"/>
              <a:t>) IS NOT NULL</a:t>
            </a:r>
          </a:p>
          <a:p>
            <a:r>
              <a:rPr lang="en-US" dirty="0"/>
              <a:t>GROUP BY MONTH(TRY_CONVERT(DATE, </a:t>
            </a:r>
            <a:r>
              <a:rPr lang="en-US" dirty="0" err="1"/>
              <a:t>arrival_date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5511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--Average number of nights spent by guests for each room type</a:t>
            </a:r>
          </a:p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AVG(</a:t>
            </a:r>
            <a:r>
              <a:rPr lang="en-US" dirty="0" err="1"/>
              <a:t>no_of_weekend_nights</a:t>
            </a:r>
            <a:r>
              <a:rPr lang="en-US" dirty="0"/>
              <a:t> + </a:t>
            </a:r>
            <a:r>
              <a:rPr lang="en-US" dirty="0" err="1"/>
              <a:t>no_of_week_nights</a:t>
            </a:r>
            <a:r>
              <a:rPr lang="en-US" dirty="0"/>
              <a:t>) AS </a:t>
            </a:r>
            <a:r>
              <a:rPr lang="en-US" dirty="0" err="1"/>
              <a:t>avg_nights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room_type_reserved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4747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--Most common room type and average price for reservations involving children</a:t>
            </a:r>
          </a:p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avg_price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no_of_children</a:t>
            </a:r>
            <a:r>
              <a:rPr lang="en-US" dirty="0"/>
              <a:t> &gt; 0</a:t>
            </a:r>
          </a:p>
          <a:p>
            <a:r>
              <a:rPr lang="en-US" dirty="0"/>
              <a:t>GROUP BY </a:t>
            </a:r>
            <a:r>
              <a:rPr lang="en-US" dirty="0" err="1"/>
              <a:t>room_type_reserved</a:t>
            </a:r>
            <a:endParaRPr lang="en-US" dirty="0"/>
          </a:p>
          <a:p>
            <a:r>
              <a:rPr lang="en-US" dirty="0"/>
              <a:t>ORDER BY COUNT(*) DESC</a:t>
            </a:r>
          </a:p>
        </p:txBody>
      </p:sp>
    </p:spTree>
    <p:extLst>
      <p:ext uri="{BB962C8B-B14F-4D97-AF65-F5344CB8AC3E}">
        <p14:creationId xmlns:p14="http://schemas.microsoft.com/office/powerpoint/2010/main" val="153112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--Market segment type generating the highest average price per room</a:t>
            </a:r>
          </a:p>
          <a:p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avg_price_per_room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market_segment_type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avg_price_per_room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399537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95283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8711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9649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</a:p>
          <a:p>
            <a:endParaRPr lang="en-US" dirty="0"/>
          </a:p>
          <a:p>
            <a:r>
              <a:rPr lang="en-US" smtClean="0"/>
              <a:t>THANK YOU.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1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1.SELECT </a:t>
            </a:r>
            <a:r>
              <a:rPr lang="en-US" dirty="0"/>
              <a:t>COUNT(*) AS </a:t>
            </a:r>
            <a:r>
              <a:rPr lang="en-US" dirty="0" err="1"/>
              <a:t>total_reservations</a:t>
            </a:r>
            <a:r>
              <a:rPr lang="en-US" dirty="0"/>
              <a:t> FROM </a:t>
            </a:r>
            <a:r>
              <a:rPr lang="en-US" dirty="0" err="1" smtClean="0"/>
              <a:t>hotel_reservations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en-US" dirty="0"/>
              <a:t> SELECT </a:t>
            </a:r>
            <a:r>
              <a:rPr lang="en-US" dirty="0" err="1"/>
              <a:t>type_of_meal_plan</a:t>
            </a:r>
            <a:r>
              <a:rPr lang="en-US" dirty="0"/>
              <a:t>, COUNT(*) AS </a:t>
            </a:r>
            <a:r>
              <a:rPr lang="en-US" dirty="0" err="1"/>
              <a:t>num_reservations</a:t>
            </a:r>
            <a:r>
              <a:rPr lang="en-US" dirty="0"/>
              <a:t> FROM </a:t>
            </a:r>
            <a:r>
              <a:rPr lang="en-US" dirty="0" err="1"/>
              <a:t>hotel_reservations</a:t>
            </a:r>
            <a:r>
              <a:rPr lang="en-US" dirty="0"/>
              <a:t> GROUP BY </a:t>
            </a:r>
            <a:r>
              <a:rPr lang="en-US" dirty="0" err="1"/>
              <a:t>type_of_meal_plan</a:t>
            </a:r>
            <a:r>
              <a:rPr lang="en-US" dirty="0"/>
              <a:t> ORDER BY </a:t>
            </a:r>
            <a:r>
              <a:rPr lang="en-US" dirty="0" err="1"/>
              <a:t>num_reservations</a:t>
            </a:r>
            <a:r>
              <a:rPr lang="en-US" dirty="0"/>
              <a:t> DESC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00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--Number of reservations made for a specific year</a:t>
            </a:r>
          </a:p>
          <a:p>
            <a:r>
              <a:rPr lang="en-US" dirty="0"/>
              <a:t>SELECT COUNT(*) AS </a:t>
            </a:r>
            <a:r>
              <a:rPr lang="en-US" dirty="0" err="1"/>
              <a:t>reservations_in_year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TRY_CONVERT(DATE, </a:t>
            </a:r>
            <a:r>
              <a:rPr lang="en-US" dirty="0" err="1"/>
              <a:t>arrival_date</a:t>
            </a:r>
            <a:r>
              <a:rPr lang="en-US" dirty="0"/>
              <a:t>) IS NOT NULL</a:t>
            </a:r>
          </a:p>
          <a:p>
            <a:r>
              <a:rPr lang="en-US" dirty="0"/>
              <a:t>AND YEAR(TRY_CONVERT(DATE, </a:t>
            </a:r>
            <a:r>
              <a:rPr lang="en-US" dirty="0" err="1"/>
              <a:t>arrival_date</a:t>
            </a:r>
            <a:r>
              <a:rPr lang="en-US" dirty="0"/>
              <a:t>)) = 2017;</a:t>
            </a:r>
          </a:p>
        </p:txBody>
      </p:sp>
    </p:spTree>
    <p:extLst>
      <p:ext uri="{BB962C8B-B14F-4D97-AF65-F5344CB8AC3E}">
        <p14:creationId xmlns:p14="http://schemas.microsoft.com/office/powerpoint/2010/main" val="28630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--Average price per room for reservations involving children</a:t>
            </a:r>
          </a:p>
          <a:p>
            <a:r>
              <a:rPr lang="en-US" dirty="0"/>
              <a:t>SELECT AVG(</a:t>
            </a:r>
            <a:r>
              <a:rPr lang="en-US" dirty="0" err="1"/>
              <a:t>avg_price_per_room</a:t>
            </a:r>
            <a:r>
              <a:rPr lang="en-US" dirty="0"/>
              <a:t>) AS </a:t>
            </a:r>
            <a:r>
              <a:rPr lang="en-US" dirty="0" err="1"/>
              <a:t>avg_price_with_children</a:t>
            </a:r>
            <a:endParaRPr lang="en-US" dirty="0"/>
          </a:p>
          <a:p>
            <a:r>
              <a:rPr lang="en-US" dirty="0"/>
              <a:t>FROM ..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no_of_children</a:t>
            </a:r>
            <a:r>
              <a:rPr lang="en-US" dirty="0"/>
              <a:t> &gt; 0;</a:t>
            </a:r>
          </a:p>
        </p:txBody>
      </p:sp>
    </p:spTree>
    <p:extLst>
      <p:ext uri="{BB962C8B-B14F-4D97-AF65-F5344CB8AC3E}">
        <p14:creationId xmlns:p14="http://schemas.microsoft.com/office/powerpoint/2010/main" val="144596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--Most commonly booked room type:</a:t>
            </a:r>
          </a:p>
          <a:p>
            <a:r>
              <a:rPr lang="en-US" dirty="0"/>
              <a:t>SELECT </a:t>
            </a:r>
            <a:r>
              <a:rPr lang="en-US" dirty="0" err="1"/>
              <a:t>room_type_reserved</a:t>
            </a:r>
            <a:r>
              <a:rPr lang="en-US" dirty="0"/>
              <a:t>, COUNT(*) AS </a:t>
            </a:r>
            <a:r>
              <a:rPr lang="en-US" dirty="0" err="1"/>
              <a:t>num_reservations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room_type_reserved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num_reservations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157624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--Number of reservations falling on a weekend</a:t>
            </a:r>
          </a:p>
          <a:p>
            <a:r>
              <a:rPr lang="en-US" dirty="0"/>
              <a:t>SELECT COUNT(*) AS </a:t>
            </a:r>
            <a:r>
              <a:rPr lang="en-US" dirty="0" err="1"/>
              <a:t>weekend_reservations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no_of_weekend_nights</a:t>
            </a:r>
            <a:r>
              <a:rPr lang="en-US" dirty="0"/>
              <a:t> &gt; 0;</a:t>
            </a:r>
          </a:p>
        </p:txBody>
      </p:sp>
    </p:spTree>
    <p:extLst>
      <p:ext uri="{BB962C8B-B14F-4D97-AF65-F5344CB8AC3E}">
        <p14:creationId xmlns:p14="http://schemas.microsoft.com/office/powerpoint/2010/main" val="378878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--Highest and lowest lead time for reservations</a:t>
            </a:r>
          </a:p>
          <a:p>
            <a:r>
              <a:rPr lang="en-US" dirty="0"/>
              <a:t>SELECT MAX(</a:t>
            </a:r>
            <a:r>
              <a:rPr lang="en-US" dirty="0" err="1"/>
              <a:t>lead_time</a:t>
            </a:r>
            <a:r>
              <a:rPr lang="en-US" dirty="0"/>
              <a:t>) AS </a:t>
            </a:r>
            <a:r>
              <a:rPr lang="en-US" dirty="0" err="1"/>
              <a:t>highest_lead_time</a:t>
            </a:r>
            <a:r>
              <a:rPr lang="en-US" dirty="0"/>
              <a:t>, MIN(</a:t>
            </a:r>
            <a:r>
              <a:rPr lang="en-US" dirty="0" err="1"/>
              <a:t>lead_time</a:t>
            </a:r>
            <a:r>
              <a:rPr lang="en-US" dirty="0"/>
              <a:t>) AS </a:t>
            </a:r>
            <a:r>
              <a:rPr lang="en-US" dirty="0" err="1"/>
              <a:t>lowest_lead_time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147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--Most common market segment type</a:t>
            </a:r>
          </a:p>
          <a:p>
            <a:r>
              <a:rPr lang="en-US" dirty="0"/>
              <a:t>SELECT </a:t>
            </a:r>
            <a:r>
              <a:rPr lang="en-US" dirty="0" err="1"/>
              <a:t>market_segment_type</a:t>
            </a:r>
            <a:r>
              <a:rPr lang="en-US" dirty="0"/>
              <a:t>, COUNT(*) AS </a:t>
            </a:r>
            <a:r>
              <a:rPr lang="en-US" dirty="0" err="1"/>
              <a:t>num_reservations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market_segment_type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num_reservations</a:t>
            </a:r>
            <a:r>
              <a:rPr lang="en-US" dirty="0"/>
              <a:t> DESC</a:t>
            </a:r>
          </a:p>
        </p:txBody>
      </p:sp>
    </p:spTree>
    <p:extLst>
      <p:ext uri="{BB962C8B-B14F-4D97-AF65-F5344CB8AC3E}">
        <p14:creationId xmlns:p14="http://schemas.microsoft.com/office/powerpoint/2010/main" val="424393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--Number of reservations with a booking status of "Confirmed":</a:t>
            </a:r>
          </a:p>
          <a:p>
            <a:r>
              <a:rPr lang="en-US" dirty="0"/>
              <a:t>SELECT COUNT(*) AS </a:t>
            </a:r>
            <a:r>
              <a:rPr lang="en-US" dirty="0" err="1"/>
              <a:t>confirmed_reservations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hoteldata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booking_status</a:t>
            </a:r>
            <a:r>
              <a:rPr lang="en-US" dirty="0"/>
              <a:t> = '</a:t>
            </a:r>
            <a:r>
              <a:rPr lang="en-US" dirty="0" err="1"/>
              <a:t>not_canceled</a:t>
            </a:r>
            <a:r>
              <a:rPr lang="en-US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39636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388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SQL QUERIES FOR HOTEL RESERVATION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 FOR HOTEL RESERVATION PROJECT</dc:title>
  <dc:creator>ADDIS</dc:creator>
  <cp:lastModifiedBy>ADDIS</cp:lastModifiedBy>
  <cp:revision>3</cp:revision>
  <dcterms:created xsi:type="dcterms:W3CDTF">2024-05-11T14:28:33Z</dcterms:created>
  <dcterms:modified xsi:type="dcterms:W3CDTF">2024-05-11T15:37:35Z</dcterms:modified>
</cp:coreProperties>
</file>