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4EF2E-E9CF-463E-BBFB-529F8023B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06FB0D-D273-4951-8C65-F5107BC43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336545-4871-4122-856D-B3454670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6F560D-D674-4BBE-88F6-86566926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5F3B5-9ED3-4522-AF53-F17A0675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97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FBADC-69AB-43E7-8B8E-B114282E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4912E5-08D3-48A4-9CB0-5846E0AD6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70EB5D-7E73-4AAE-A5F1-A920BD65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B8B7E6-7D1D-44E0-86F0-A47188E6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611B52-2838-45A5-A386-B8BFE680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81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826E9-E119-4CB7-AD1A-225DB77C5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3F661B-2567-4707-9FD3-285BCBD1A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937213-F1E0-46D7-8381-70F56A94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27DBF0-34E7-4DB9-8BE0-3ABB480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0724B1-BE14-428E-B60E-353BBF1D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14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64AD4-ECAC-4EDE-AC80-45810B0B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81767-1C7A-4D50-B67F-FC0E5954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EFEE02-3502-4B84-B443-E35E75A0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3EC24C-77F7-4620-8B95-95647AAE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6E3A3F-DBB7-45D1-AFBA-830B956D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62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3589A-9C6A-42A6-AD30-CD884374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0C1E4F-4903-4ACA-BA99-812D7C664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EC3C44-FB0E-4118-B245-F82087FE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3DE1A-6FB4-4E02-9D06-1487A66E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7EED0-EDD2-4521-9EB7-3C5C144F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12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B5100-5CE3-4A6C-8135-68F71ABC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895CA9-3754-46E0-A5DD-3F9AE6660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D80514-9037-4A45-BBAD-F6810A6A7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02986B-9639-4D75-B045-A31FEEF9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04F54-27A4-4B0C-A923-97BA1DEF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A1D4A1-2682-4313-B392-60F4637E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68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2919-72E5-4C69-AC23-1B256DD5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68CD29-8E6E-4911-8F67-013A55BF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D675B3-192F-4FF2-9219-736BAF278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5E6963-7E7C-4413-AD06-7FB25D9B5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3FA8AA-36BE-4242-A646-09CF85698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075B98-4C11-4725-A020-F93CD7C6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F9ADAC-F1E8-4D71-A10F-F1B27DA6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B300-95DA-4FC4-855E-9FFC5CE6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0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66114-32E3-4081-8257-0A62388C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962672-D200-493E-A807-5165B5CC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9C29E9-1902-4DED-A8CE-894BAFEA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B6F4A9-9679-4ED9-B8F0-ADF993C9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10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7309F5-FC6E-4F5A-B603-7C88BD7E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FFBEA97-2957-4C42-A1F5-4E4C51A1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B82474-3AB5-4213-897A-68B5E281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5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29C24-B7EF-4708-928B-39131534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9ECA4-BF61-4DC6-B11A-8C42F5E9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033573-472B-4D9D-9B78-7C07A739B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740EA8-EBB6-4DBA-B106-58432F40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DEB17C-F008-4858-8292-3ADE4573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E2440F-0444-43AB-ADEA-F47BCF63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55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9A05C-3504-4FDC-9A0E-20C7662B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2BC490-69F0-4BC7-98B3-8F32299C8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06F78C-C7AA-4EC5-9157-C86D0EC4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6254FF-6E3A-4EBC-8990-56799D2A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38D8BB-AB91-4FF9-82FC-1F964809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995F4D-753F-4515-B1D5-F2D11883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7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1B7DED-5FC7-43B2-BD55-BB30D095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660472-EBAE-4F90-9869-BDAAB96E1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ADB323-DDAC-4A9F-AA90-CC644E92C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2CB7F-BB97-42E4-AE96-16DCD6B6354D}" type="datetimeFigureOut">
              <a:rPr lang="zh-TW" altLang="en-US" smtClean="0"/>
              <a:t>2018/2/27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BDA90-B41D-4CFA-A87E-BDBC98E1B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6457C8-E4AA-4559-B210-D78CE3D1F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A904B-27D7-4616-A511-78332D80B5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6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84A68B25-F608-4851-A7F3-44C6024E5C89}"/>
              </a:ext>
            </a:extLst>
          </p:cNvPr>
          <p:cNvSpPr txBox="1"/>
          <p:nvPr/>
        </p:nvSpPr>
        <p:spPr>
          <a:xfrm>
            <a:off x="605769" y="-1696639"/>
            <a:ext cx="671326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68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770145D-EBAC-468B-B428-F16CD7DDF057}"/>
              </a:ext>
            </a:extLst>
          </p:cNvPr>
          <p:cNvSpPr/>
          <p:nvPr/>
        </p:nvSpPr>
        <p:spPr>
          <a:xfrm rot="-1800000">
            <a:off x="4618407" y="1064874"/>
            <a:ext cx="540000" cy="14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76DEDDF-2743-4361-A5BA-9E830B5D08E7}"/>
              </a:ext>
            </a:extLst>
          </p:cNvPr>
          <p:cNvSpPr/>
          <p:nvPr/>
        </p:nvSpPr>
        <p:spPr>
          <a:xfrm>
            <a:off x="5366894" y="4867251"/>
            <a:ext cx="729106" cy="1659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597C060-6229-4DA9-963B-98DBDA6CA9B4}"/>
              </a:ext>
            </a:extLst>
          </p:cNvPr>
          <p:cNvSpPr/>
          <p:nvPr/>
        </p:nvSpPr>
        <p:spPr>
          <a:xfrm rot="1794284">
            <a:off x="6306714" y="1061979"/>
            <a:ext cx="540000" cy="14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C:\Users\JAMEST~1\AppData\Local\Temp\SNAGHTMLc70a856.PNG">
            <a:extLst>
              <a:ext uri="{FF2B5EF4-FFF2-40B4-BE49-F238E27FC236}">
                <a16:creationId xmlns:a16="http://schemas.microsoft.com/office/drawing/2014/main" id="{7DBD6771-1DC8-43FF-883F-1A270744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2910" y="2292207"/>
            <a:ext cx="3886026" cy="296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形: 空心 11">
            <a:extLst>
              <a:ext uri="{FF2B5EF4-FFF2-40B4-BE49-F238E27FC236}">
                <a16:creationId xmlns:a16="http://schemas.microsoft.com/office/drawing/2014/main" id="{F1F8E162-447F-4A9F-9526-5C19D96C063B}"/>
              </a:ext>
            </a:extLst>
          </p:cNvPr>
          <p:cNvSpPr/>
          <p:nvPr/>
        </p:nvSpPr>
        <p:spPr>
          <a:xfrm>
            <a:off x="7499685" y="4499811"/>
            <a:ext cx="2442539" cy="2358189"/>
          </a:xfrm>
          <a:prstGeom prst="donut">
            <a:avLst>
              <a:gd name="adj" fmla="val 195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4B7A31E-71C8-41E4-9431-1F822CCD5B53}"/>
              </a:ext>
            </a:extLst>
          </p:cNvPr>
          <p:cNvSpPr/>
          <p:nvPr/>
        </p:nvSpPr>
        <p:spPr>
          <a:xfrm rot="442080">
            <a:off x="8608183" y="192122"/>
            <a:ext cx="1191847" cy="4045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A44466A-6BAE-4214-9927-DD1C82658E3B}"/>
              </a:ext>
            </a:extLst>
          </p:cNvPr>
          <p:cNvSpPr/>
          <p:nvPr/>
        </p:nvSpPr>
        <p:spPr>
          <a:xfrm rot="6775962">
            <a:off x="5483412" y="266750"/>
            <a:ext cx="652687" cy="750795"/>
          </a:xfrm>
          <a:prstGeom prst="roundRect">
            <a:avLst>
              <a:gd name="adj" fmla="val 37742"/>
            </a:avLst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52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Tsai</dc:creator>
  <cp:lastModifiedBy>James Tsai</cp:lastModifiedBy>
  <cp:revision>9</cp:revision>
  <dcterms:created xsi:type="dcterms:W3CDTF">2017-12-05T03:28:39Z</dcterms:created>
  <dcterms:modified xsi:type="dcterms:W3CDTF">2018-02-27T14:30:46Z</dcterms:modified>
</cp:coreProperties>
</file>