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FBBD9-8079-E913-C3CF-FBA7B47288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B9955A-B402-F2F4-5019-D85ED7554C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6A5F22-FA16-4834-036B-27548CEEE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13/01/2024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6CA75C-688B-0383-7A80-5CFDB8851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SOLELY FOR PURPOSES OF FORAGE WORK EXPERIENCE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C80C83-64A5-545F-51F8-5E23ABB0B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966CEB2-CBDC-8686-921B-4DD3D042A26B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98741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F6CF8-54A5-5FD6-857B-AC955786D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FA633E-A9A6-9359-8EA3-A5822C767D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2EB1F2-BF31-C1DC-CD5B-D7B83D497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13/01/2024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234536-2ADD-AF83-4FB8-3BB1E08A5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4479BE-C2E2-14BD-D295-5AB7344C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73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C4C229-4494-647A-AE4C-C5551FF5CB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0D0D72-2295-3F29-CE8E-BF1D47AD12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D4DEF9-BAA9-AD31-E94B-39B41C06F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13/01/2024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5AC1F-91DF-227E-4DCA-65D58B2C8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D0509A-2CF2-88D9-DDDB-AAAE5257B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5630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DA47B-32DF-F2F7-70DE-4822BF52F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A7F83-7BBB-5440-441D-43D42A638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ED9A61-9AFB-DA65-7472-D8C6096CE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13/01/2024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548386-FBBC-9BF6-350A-768E3DC61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E521BF-9A93-39E1-8C41-3F0505EC3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B9D23E32-FBDD-867B-C978-66D31FE01361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80818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8ABA3-8427-605C-9070-4F4C1B547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1C5E0-730A-F14A-6BED-ECDD3BEB7D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E4F34F-AEBC-2128-6FB8-D1B49D8EB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13/01/2024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AB11F2-23E1-53B5-388F-8DFA065A5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62FC85-FA1A-E03F-5983-2969356E3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8436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4D9E2-4E7F-1346-8151-33C36F271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C4B193-9FD7-7762-E14F-EEC8CACEBB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64F04D-B79D-C528-7387-82A5C991B4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1A0615-8CCE-4C09-5880-E464FD425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13/01/2024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D74925-9985-B758-A221-9ED54DBD8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185A2A-2A20-25F2-6083-B8FC241F5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424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3F28A-DE77-78F9-5DF9-4297FC1EB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188BDF-7B43-9E99-5B3B-03C8F7CFAF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B2EBB9-078F-74A8-8B0F-94AE79459D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3BD6A7-06DE-A539-5002-096300E5F3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613368-019E-4DDA-9EAA-33FD143F0B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61846D-089D-2284-BECF-3840871B8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13/01/2024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591382-570A-F76A-1606-9B3C409D0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D1DA7A-A2A0-439D-AFF9-D05016C41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9824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AE125-B959-BFB7-F381-E84019AC3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3DB0DD-7586-97DE-7F62-620A489E4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13/01/2024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4BA9FB-9431-0BAC-70C5-AF178A990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C6EE16-5E97-8F55-22E1-184D94327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152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BA4796-99B9-96E8-9683-EFDCF613B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13/01/2024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30E59A-6554-D2ED-5F17-2D5CAD6F8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3B7D32-9044-9932-A594-800EF80BF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0071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00D78-D767-8F22-F2F3-CF1C9B592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46F2BF-0098-5C1E-5868-9CAF707C67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EC163A-908E-C46B-70E7-C470569627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AC2C31-087A-E7B7-F95F-BCADFEC9C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13/01/2024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1A21F3-F2D3-020B-76CF-9CEB00C99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FD15D9-CEE4-8BC6-B79F-FFD908C4C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9230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87BDB-1539-3512-5955-D1155C0BE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2D3141-2953-5281-5EB5-5699CCDE30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70C1C4-4820-1066-736F-DBFF30AB81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37BCCB-F164-DD03-313C-EF0E56EC0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13/01/2024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D74D68-E3B1-FB15-397A-FBCDB45B1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89CF58-A144-C6D6-6A24-A19C1813C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5071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5A5E82-2F2F-AABF-E843-570236C20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60F685-691A-F073-EFA1-318D779142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FFBF71-FFFF-0A6F-BB8D-37AC3FBDAF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13/01/2024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59B378-27D9-11F4-B01E-EE03B65841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2792D3-C91B-847A-2E01-929405B0E5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2891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nk and white triangle pattern&#10;&#10;Description automatically generated">
            <a:extLst>
              <a:ext uri="{FF2B5EF4-FFF2-40B4-BE49-F238E27FC236}">
                <a16:creationId xmlns:a16="http://schemas.microsoft.com/office/drawing/2014/main" id="{4A070675-E117-67AF-2E8F-DFDE030E760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E0BCD4D-82A1-5AD0-053C-2CF73DA5B6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55054" y="3110947"/>
            <a:ext cx="8825658" cy="1348381"/>
          </a:xfrm>
        </p:spPr>
        <p:txBody>
          <a:bodyPr>
            <a:normAutofit/>
          </a:bodyPr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BRITISH AIRWAYS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30DC87-B7BC-1B7B-AB86-8B0F1FACBC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55054" y="4459328"/>
            <a:ext cx="8825658" cy="861420"/>
          </a:xfrm>
        </p:spPr>
        <p:txBody>
          <a:bodyPr>
            <a:normAutofit/>
          </a:bodyPr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Customer ratings analysis</a:t>
            </a:r>
          </a:p>
          <a:p>
            <a:pPr algn="ctr"/>
            <a:r>
              <a:rPr lang="en-GB" sz="1600" b="1" dirty="0">
                <a:solidFill>
                  <a:schemeClr val="tx1"/>
                </a:solidFill>
              </a:rPr>
              <a:t>13.01.2024</a:t>
            </a:r>
          </a:p>
        </p:txBody>
      </p:sp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ADD12-D653-7463-3EAD-70846DE1F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077" y="337930"/>
            <a:ext cx="11689106" cy="796129"/>
          </a:xfrm>
        </p:spPr>
        <p:txBody>
          <a:bodyPr>
            <a:noAutofit/>
          </a:bodyPr>
          <a:lstStyle/>
          <a:p>
            <a:r>
              <a:rPr lang="en-US" sz="3200" b="1" dirty="0"/>
              <a:t>predictive model to understand factors that influence buying behaviors</a:t>
            </a:r>
            <a:endParaRPr lang="en-GB" sz="32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0B00E6F-0456-0E17-73B1-B9E2288992B7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92077" y="2748025"/>
            <a:ext cx="788573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Inter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21F0DB71-9C0C-BBF0-814E-0088EB5F88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4860" y="1253329"/>
            <a:ext cx="5801139" cy="55052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0" dirty="0">
                <a:solidFill>
                  <a:schemeClr val="accent6">
                    <a:lumMod val="50000"/>
                  </a:schemeClr>
                </a:solidFill>
              </a:rPr>
              <a:t>Trained data shows that Random forest classifier model has the highest </a:t>
            </a:r>
          </a:p>
          <a:p>
            <a:r>
              <a:rPr lang="en-US" sz="2800" dirty="0"/>
              <a:t>ACCURACY: 85.08</a:t>
            </a:r>
          </a:p>
          <a:p>
            <a:r>
              <a:rPr lang="en-US" sz="2800" dirty="0"/>
              <a:t>AUC score: 0.5578</a:t>
            </a:r>
            <a:endParaRPr lang="en-GB" dirty="0">
              <a:latin typeface="-apple-system"/>
            </a:endParaRPr>
          </a:p>
          <a:p>
            <a:pPr marL="0" indent="0" algn="l">
              <a:buNone/>
            </a:pPr>
            <a:r>
              <a:rPr lang="en-GB" dirty="0">
                <a:latin typeface="-apple-system"/>
              </a:rPr>
              <a:t>TOP 5 FEATURES THAT INFLENCE CUSTOMERS BEHAVIOUR</a:t>
            </a:r>
            <a:endParaRPr lang="en-GB" b="0" i="0" dirty="0">
              <a:effectLst/>
              <a:latin typeface="-apple-system"/>
            </a:endParaRPr>
          </a:p>
          <a:p>
            <a:pPr algn="l">
              <a:buFont typeface="+mj-lt"/>
              <a:buAutoNum type="arabicPeriod"/>
            </a:pPr>
            <a:r>
              <a:rPr lang="en-GB" sz="2000" b="1" i="0" dirty="0">
                <a:effectLst/>
                <a:latin typeface="-apple-system"/>
              </a:rPr>
              <a:t>route</a:t>
            </a:r>
          </a:p>
          <a:p>
            <a:pPr algn="l">
              <a:buFont typeface="+mj-lt"/>
              <a:buAutoNum type="arabicPeriod"/>
            </a:pPr>
            <a:r>
              <a:rPr lang="en-GB" sz="2000" b="1" i="0" dirty="0" err="1">
                <a:effectLst/>
                <a:latin typeface="-apple-system"/>
              </a:rPr>
              <a:t>booking_origin</a:t>
            </a:r>
            <a:endParaRPr lang="en-GB" sz="2000" b="1" i="0" dirty="0">
              <a:effectLst/>
              <a:latin typeface="-apple-system"/>
            </a:endParaRPr>
          </a:p>
          <a:p>
            <a:pPr algn="l">
              <a:buFont typeface="+mj-lt"/>
              <a:buAutoNum type="arabicPeriod"/>
            </a:pPr>
            <a:r>
              <a:rPr lang="en-GB" sz="2000" b="1" i="0" dirty="0" err="1">
                <a:effectLst/>
                <a:latin typeface="-apple-system"/>
              </a:rPr>
              <a:t>flight_duration</a:t>
            </a:r>
            <a:endParaRPr lang="en-GB" sz="2000" b="1" i="0" dirty="0">
              <a:effectLst/>
              <a:latin typeface="-apple-system"/>
            </a:endParaRPr>
          </a:p>
          <a:p>
            <a:pPr algn="l">
              <a:buFont typeface="+mj-lt"/>
              <a:buAutoNum type="arabicPeriod"/>
            </a:pPr>
            <a:r>
              <a:rPr lang="en-GB" sz="2000" b="1" i="0" dirty="0" err="1">
                <a:effectLst/>
                <a:latin typeface="-apple-system"/>
              </a:rPr>
              <a:t>wants_extra_baggage</a:t>
            </a:r>
            <a:endParaRPr lang="en-GB" sz="2000" b="1" i="0" dirty="0">
              <a:effectLst/>
              <a:latin typeface="-apple-system"/>
            </a:endParaRPr>
          </a:p>
          <a:p>
            <a:pPr algn="l">
              <a:buFont typeface="+mj-lt"/>
              <a:buAutoNum type="arabicPeriod"/>
            </a:pPr>
            <a:r>
              <a:rPr lang="en-GB" sz="2000" b="1" i="0" dirty="0" err="1">
                <a:effectLst/>
                <a:latin typeface="-apple-system"/>
              </a:rPr>
              <a:t>length_of_stay</a:t>
            </a:r>
            <a:endParaRPr lang="en-GB" sz="2000" b="1" i="0" dirty="0">
              <a:effectLst/>
              <a:latin typeface="-apple-system"/>
            </a:endParaRP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FEA67BB0-9323-EE11-D679-F805547185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4566" y="2011680"/>
            <a:ext cx="6704332" cy="4389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081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770</TotalTime>
  <Words>58</Words>
  <Application>Microsoft Office PowerPoint</Application>
  <PresentationFormat>Widescreen</PresentationFormat>
  <Paragraphs>14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-apple-system</vt:lpstr>
      <vt:lpstr>Arial</vt:lpstr>
      <vt:lpstr>Calibri</vt:lpstr>
      <vt:lpstr>Calibri Light</vt:lpstr>
      <vt:lpstr>Inter</vt:lpstr>
      <vt:lpstr>Office Theme</vt:lpstr>
      <vt:lpstr>BRITISH AIRWAYS </vt:lpstr>
      <vt:lpstr>predictive model to understand factors that influence buying behaviors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JAMES AKIBON</cp:lastModifiedBy>
  <cp:revision>5</cp:revision>
  <dcterms:created xsi:type="dcterms:W3CDTF">2022-12-06T11:13:27Z</dcterms:created>
  <dcterms:modified xsi:type="dcterms:W3CDTF">2024-01-14T11:14:24Z</dcterms:modified>
</cp:coreProperties>
</file>