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BBD9-8079-E913-C3CF-FBA7B4728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955A-B402-F2F4-5019-D85ED7554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5F22-FA16-4834-036B-27548CEE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CA75C-688B-0383-7A80-5CFDB885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0C83-64A5-545F-51F8-5E23ABB0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966CEB2-CBDC-8686-921B-4DD3D042A26B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74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6CF8-54A5-5FD6-857B-AC955786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A633E-A9A6-9359-8EA3-A5822C767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EB1F2-BF31-C1DC-CD5B-D7B83D49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34536-2ADD-AF83-4FB8-3BB1E08A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79BE-C2E2-14BD-D295-5AB7344C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4C229-4494-647A-AE4C-C5551FF5C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D0D72-2295-3F29-CE8E-BF1D47AD1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DEF9-BAA9-AD31-E94B-39B41C06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AC1F-91DF-227E-4DCA-65D58B2C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0509A-2CF2-88D9-DDDB-AAAE5257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3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A47B-32DF-F2F7-70DE-4822BF52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7F83-7BBB-5440-441D-43D42A638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D9A61-9AFB-DA65-7472-D8C6096C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8386-FBBC-9BF6-350A-768E3DC6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21BF-9A93-39E1-8C41-3F0505EC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D23E32-FBDD-867B-C978-66D31FE01361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81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ABA3-8427-605C-9070-4F4C1B54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1C5E0-730A-F14A-6BED-ECDD3BEB7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4F34F-AEBC-2128-6FB8-D1B49D8E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11F2-23E1-53B5-388F-8DFA065A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2FC85-FA1A-E03F-5983-2969356E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3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D9E2-4E7F-1346-8151-33C36F27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B193-9FD7-7762-E14F-EEC8CACEB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4F04D-B79D-C528-7387-82A5C991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A0615-8CCE-4C09-5880-E464FD42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4925-9985-B758-A221-9ED54DBD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5A2A-2A20-25F2-6083-B8FC241F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F28A-DE77-78F9-5DF9-4297FC1E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88BDF-7B43-9E99-5B3B-03C8F7CF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2EBB9-078F-74A8-8B0F-94AE79459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BD6A7-06DE-A539-5002-096300E5F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13368-019E-4DDA-9EAA-33FD143F0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1846D-089D-2284-BECF-3840871B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91382-570A-F76A-1606-9B3C409D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1DA7A-A2A0-439D-AFF9-D05016C4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82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E125-B959-BFB7-F381-E84019AC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DB0DD-7586-97DE-7F62-620A489E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BA9FB-9431-0BAC-70C5-AF178A99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6EE16-5E97-8F55-22E1-184D9432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5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A4796-99B9-96E8-9683-EFDCF613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0E59A-6554-D2ED-5F17-2D5CAD6F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B7D32-9044-9932-A594-800EF80B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7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0D78-D767-8F22-F2F3-CF1C9B59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F2BF-0098-5C1E-5868-9CAF707C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C163A-908E-C46B-70E7-C47056962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C2C31-087A-E7B7-F95F-BCADFEC9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A21F3-F2D3-020B-76CF-9CEB00C9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D15D9-CEE4-8BC6-B79F-FFD908C4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3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7BDB-1539-3512-5955-D1155C0B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D3141-2953-5281-5EB5-5699CCDE3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0C1C4-4820-1066-736F-DBFF30AB8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7BCCB-F164-DD03-313C-EF0E56EC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74D68-E3B1-FB15-397A-FBCDB45B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9CF58-A144-C6D6-6A24-A19C1813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A5E82-2F2F-AABF-E843-570236C2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0F685-691A-F073-EFA1-318D7791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BF71-FFFF-0A6F-BB8D-37AC3FBDA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B378-27D9-11F4-B01E-EE03B6584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92D3-C91B-847A-2E01-929405B0E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89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nk and white triangle pattern&#10;&#10;Description automatically generated">
            <a:extLst>
              <a:ext uri="{FF2B5EF4-FFF2-40B4-BE49-F238E27FC236}">
                <a16:creationId xmlns:a16="http://schemas.microsoft.com/office/drawing/2014/main" id="{4A070675-E117-67AF-2E8F-DFDE030E7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054" y="3110947"/>
            <a:ext cx="8825658" cy="1348381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BRITISH AIRWAYS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5054" y="4459328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Customer ratings analysis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13.01.2024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7" y="457200"/>
            <a:ext cx="9404723" cy="528500"/>
          </a:xfrm>
        </p:spPr>
        <p:txBody>
          <a:bodyPr>
            <a:normAutofit fontScale="90000"/>
          </a:bodyPr>
          <a:lstStyle/>
          <a:p>
            <a:r>
              <a:rPr lang="en-GB" dirty="0"/>
              <a:t>KEY 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0AE5F-14A6-1710-C302-F07F2D70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49523"/>
            <a:ext cx="2928730" cy="12193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CA" sz="1900" dirty="0">
                <a:solidFill>
                  <a:schemeClr val="tx1">
                    <a:lumMod val="75000"/>
                  </a:schemeClr>
                </a:solidFill>
              </a:rPr>
              <a:t>Average Overall Rating</a:t>
            </a:r>
          </a:p>
          <a:p>
            <a:pPr marL="0" indent="0" algn="ctr">
              <a:buNone/>
            </a:pP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4.73 /10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5F7505-6253-C9B0-BD83-24CEE7F67989}"/>
              </a:ext>
            </a:extLst>
          </p:cNvPr>
          <p:cNvSpPr/>
          <p:nvPr/>
        </p:nvSpPr>
        <p:spPr>
          <a:xfrm>
            <a:off x="2998522" y="1176737"/>
            <a:ext cx="2474626" cy="12292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>
                    <a:lumMod val="75000"/>
                  </a:schemeClr>
                </a:solidFill>
              </a:rPr>
              <a:t>3728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0C04AA-CF19-43B7-87DB-48CAAD8A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7" y="3763616"/>
            <a:ext cx="7577845" cy="309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BA0777-84FB-AC0C-B532-1B8A5F74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850" y="3763617"/>
            <a:ext cx="4101520" cy="30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8EC104-0176-4564-613A-B13BC8BD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06" y="494076"/>
            <a:ext cx="3710608" cy="265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04EF53-2826-39CF-0D2E-AD95E8298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7" y="2642654"/>
            <a:ext cx="687856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Below All customers expressed satisfaction with the cabin crew service, staff, and the overall comfort of economy seats. Additionally, a considerable number of customers opted for Business class during their travels.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B00E6F-0456-0E17-73B1-B9E2288992B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2077" y="2748025"/>
            <a:ext cx="78857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14B68-E9DC-935D-A4EF-9CA8C2AF6E51}"/>
              </a:ext>
            </a:extLst>
          </p:cNvPr>
          <p:cNvSpPr txBox="1"/>
          <p:nvPr/>
        </p:nvSpPr>
        <p:spPr>
          <a:xfrm>
            <a:off x="8389315" y="3312408"/>
            <a:ext cx="371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Word Cloud of Keywords used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77CB1DB-EC82-8A2C-0FB5-8F50C3E0FAA3}"/>
              </a:ext>
            </a:extLst>
          </p:cNvPr>
          <p:cNvSpPr/>
          <p:nvPr/>
        </p:nvSpPr>
        <p:spPr>
          <a:xfrm>
            <a:off x="5473147" y="1208671"/>
            <a:ext cx="3114261" cy="12292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>
                    <a:lumMod val="75000"/>
                  </a:schemeClr>
                </a:solidFill>
              </a:rPr>
              <a:t>Review Analysis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Positive –1833 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Negative –1555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Neutra -340 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71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Inter</vt:lpstr>
      <vt:lpstr>Söhne</vt:lpstr>
      <vt:lpstr>Office Theme</vt:lpstr>
      <vt:lpstr>BRITISH AIRWAYS </vt:lpstr>
      <vt:lpstr>KEY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JAMES AKIBON</cp:lastModifiedBy>
  <cp:revision>4</cp:revision>
  <dcterms:created xsi:type="dcterms:W3CDTF">2022-12-06T11:13:27Z</dcterms:created>
  <dcterms:modified xsi:type="dcterms:W3CDTF">2024-01-13T23:48:52Z</dcterms:modified>
</cp:coreProperties>
</file>