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5143500" type="screen16x9"/>
  <p:notesSz cx="6858000" cy="9144000"/>
  <p:embeddedFontLst>
    <p:embeddedFont>
      <p:font typeface="Comic Sans MS" panose="030F0702030302020204" pitchFamily="66" charset="0"/>
      <p:regular r:id="rId12"/>
      <p:bold r:id="rId13"/>
      <p:italic r:id="rId14"/>
      <p:boldItalic r:id="rId15"/>
    </p:embeddedFont>
    <p:embeddedFont>
      <p:font typeface="Lora"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ExtraBold" panose="020B0906030804020204" pitchFamily="34" charset="0"/>
      <p:bold r:id="rId24"/>
      <p:boldItalic r:id="rId25"/>
    </p:embeddedFont>
    <p:embeddedFont>
      <p:font typeface="Open Sans Light" panose="020B03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95" d="100"/>
          <a:sy n="95" d="100"/>
        </p:scale>
        <p:origin x="69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FC32329C-9BE6-6D98-D488-E33F7931B27A}"/>
                  </a:ext>
                </a:extLst>
              </p:cNvPr>
              <p:cNvGraphicFramePr>
                <a:graphicFrameLocks noChangeAspect="1"/>
              </p:cNvGraphicFramePr>
              <p:nvPr>
                <p:extLst>
                  <p:ext uri="{D42A27DB-BD31-4B8C-83A1-F6EECF244321}">
                    <p14:modId xmlns:p14="http://schemas.microsoft.com/office/powerpoint/2010/main" val="2495906342"/>
                  </p:ext>
                </p:extLst>
              </p:nvPr>
            </p:nvGraphicFramePr>
            <p:xfrm>
              <a:off x="-111642" y="-696072"/>
              <a:ext cx="2286000" cy="1285875"/>
            </p:xfrm>
            <a:graphic>
              <a:graphicData uri="http://schemas.microsoft.com/office/powerpoint/2016/slidezoom">
                <pslz:sldZm>
                  <pslz:sldZmObj sldId="258" cId="0">
                    <pslz:zmPr id="{BC77327C-902A-4652-B936-2FF4F15CF75A}"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FC32329C-9BE6-6D98-D488-E33F7931B27A}"/>
                  </a:ext>
                </a:extLst>
              </p:cNvPr>
              <p:cNvPicPr>
                <a:picLocks noGrp="1" noRot="1" noChangeAspect="1" noMove="1" noResize="1" noEditPoints="1" noAdjustHandles="1" noChangeArrowheads="1" noChangeShapeType="1"/>
              </p:cNvPicPr>
              <p:nvPr/>
            </p:nvPicPr>
            <p:blipFill>
              <a:blip r:embed="rId4"/>
              <a:stretch>
                <a:fillRect/>
              </a:stretch>
            </p:blipFill>
            <p:spPr>
              <a:xfrm>
                <a:off x="-111642" y="-696072"/>
                <a:ext cx="2286000" cy="1285875"/>
              </a:xfrm>
              <a:prstGeom prst="rect">
                <a:avLst/>
              </a:prstGeom>
              <a:ln w="3175">
                <a:solidFill>
                  <a:prstClr val="ltGray"/>
                </a:solidFill>
              </a:ln>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Current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a:t>
            </a:r>
            <a:r>
              <a:rPr lang="en" sz="1500" b="1" dirty="0">
                <a:solidFill>
                  <a:schemeClr val="dk1"/>
                </a:solidFill>
                <a:latin typeface="Open Sans"/>
                <a:ea typeface="Open Sans"/>
                <a:cs typeface="Open Sans"/>
                <a:sym typeface="Open Sans"/>
              </a:rPr>
              <a:t>0-49</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C75F087-DB46-440A-AD6F-21ECB91F18D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33626" y="926611"/>
            <a:ext cx="4277999" cy="2027852"/>
          </a:xfrm>
          <a:prstGeom prst="rect">
            <a:avLst/>
          </a:prstGeom>
          <a:ln>
            <a:solidFill>
              <a:schemeClr val="tx1"/>
            </a:solidFill>
          </a:ln>
        </p:spPr>
      </p:pic>
      <p:pic>
        <p:nvPicPr>
          <p:cNvPr id="7" name="Picture 6">
            <a:extLst>
              <a:ext uri="{FF2B5EF4-FFF2-40B4-BE49-F238E27FC236}">
                <a16:creationId xmlns:a16="http://schemas.microsoft.com/office/drawing/2014/main" id="{B4B6F9A2-D466-46F4-9AFB-A38232401C7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733626" y="3032590"/>
            <a:ext cx="2376011" cy="2027852"/>
          </a:xfrm>
          <a:prstGeom prst="rect">
            <a:avLst/>
          </a:prstGeom>
          <a:ln>
            <a:solidFill>
              <a:schemeClr val="tx1"/>
            </a:solidFill>
          </a:ln>
        </p:spPr>
      </p:pic>
      <p:pic>
        <p:nvPicPr>
          <p:cNvPr id="9" name="Picture 8">
            <a:extLst>
              <a:ext uri="{FF2B5EF4-FFF2-40B4-BE49-F238E27FC236}">
                <a16:creationId xmlns:a16="http://schemas.microsoft.com/office/drawing/2014/main" id="{12F5412C-C909-44B5-BC0B-38222E62EF6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7213917" y="3032590"/>
            <a:ext cx="1797708" cy="197046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4" name="Google Shape;134;p29"/>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Lst>
          </a:blip>
          <a:srcRect/>
          <a:stretch/>
        </p:blipFill>
        <p:spPr>
          <a:xfrm>
            <a:off x="4671050" y="820525"/>
            <a:ext cx="4350324" cy="4042098"/>
          </a:xfrm>
          <a:prstGeom prst="rect">
            <a:avLst/>
          </a:prstGeom>
          <a:noFill/>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a:stretch/>
        </p:blipFill>
        <p:spPr>
          <a:xfrm>
            <a:off x="4664025" y="1375475"/>
            <a:ext cx="4381650" cy="3182000"/>
          </a:xfrm>
          <a:prstGeom prst="rect">
            <a:avLst/>
          </a:prstGeom>
          <a:noFill/>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9201" y="-635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p>
          <a:p>
            <a:pPr marL="0" marR="0" lvl="0" indent="0" algn="l" rtl="0">
              <a:lnSpc>
                <a:spcPct val="100000"/>
              </a:lnSpc>
              <a:spcBef>
                <a:spcPts val="0"/>
              </a:spcBef>
              <a:spcAft>
                <a:spcPts val="0"/>
              </a:spcAft>
              <a:buClr>
                <a:srgbClr val="FFFFFF"/>
              </a:buClr>
              <a:buSzPts val="3500"/>
              <a:buFont typeface="Open Sans ExtraBold"/>
              <a:buNone/>
            </a:pPr>
            <a:endParaRPr lang="en" sz="3500" dirty="0">
              <a:solidFill>
                <a:srgbClr val="FFFFFF"/>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Olatunji James Akibon</a:t>
            </a:r>
            <a:endParaRPr sz="3500" b="0" i="0" u="none" strike="noStrike" cap="none" dirty="0">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2303</TotalTime>
  <Words>352</Words>
  <Application>Microsoft Office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Open Sans</vt:lpstr>
      <vt:lpstr>Lora</vt:lpstr>
      <vt:lpstr>Calibri</vt:lpstr>
      <vt:lpstr>Open Sans Light</vt:lpstr>
      <vt:lpstr>Noto Sans Symbols</vt:lpstr>
      <vt:lpstr>Open Sans ExtraBold</vt:lpstr>
      <vt:lpstr>Comic Sans MS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dc:creator>
  <cp:lastModifiedBy>JAMES AKIBON</cp:lastModifiedBy>
  <cp:revision>6</cp:revision>
  <dcterms:modified xsi:type="dcterms:W3CDTF">2024-03-20T19:55:56Z</dcterms:modified>
</cp:coreProperties>
</file>