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56" r:id="rId2"/>
    <p:sldId id="257" r:id="rId3"/>
    <p:sldId id="258" r:id="rId4"/>
    <p:sldId id="259" r:id="rId5"/>
    <p:sldId id="264" r:id="rId6"/>
    <p:sldId id="267" r:id="rId7"/>
    <p:sldId id="268" r:id="rId8"/>
    <p:sldId id="270" r:id="rId9"/>
    <p:sldId id="271" r:id="rId10"/>
    <p:sldId id="272" r:id="rId11"/>
    <p:sldId id="273" r:id="rId12"/>
    <p:sldId id="278" r:id="rId13"/>
    <p:sldId id="274" r:id="rId14"/>
    <p:sldId id="275" r:id="rId15"/>
    <p:sldId id="277" r:id="rId16"/>
  </p:sldIdLst>
  <p:sldSz cx="9144000" cy="5143500" type="screen16x9"/>
  <p:notesSz cx="6858000" cy="9144000"/>
  <p:embeddedFontLst>
    <p:embeddedFont>
      <p:font typeface="Bebas Neue" panose="020B0606020202050201" pitchFamily="34" charset="0"/>
      <p:regular r:id="rId18"/>
    </p:embeddedFont>
    <p:embeddedFont>
      <p:font typeface="DM Sans Medium" panose="020F0502020204030204" pitchFamily="34" charset="0"/>
      <p:regular r:id="rId19"/>
      <p:bold r:id="rId20"/>
      <p:italic r:id="rId21"/>
      <p:boldItalic r:id="rId22"/>
    </p:embeddedFont>
    <p:embeddedFont>
      <p:font typeface="Golos Text" panose="020B0503020202020204" pitchFamily="34" charset="0"/>
      <p:regular r:id="rId23"/>
      <p:bold r:id="rId24"/>
    </p:embeddedFont>
    <p:embeddedFont>
      <p:font typeface="Nunito Light" panose="020F0302020204030204" pitchFamily="34" charset="0"/>
      <p:regular r:id="rId25"/>
      <p:italic r:id="rId26"/>
    </p:embeddedFont>
    <p:embeddedFont>
      <p:font typeface="Syne"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3997F-2B43-4AD7-8773-CD4000385FFD}">
  <a:tblStyle styleId="{0943997F-2B43-4AD7-8773-CD4000385F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59" d="100"/>
          <a:sy n="159"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14f55d80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14f55d80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170d9890f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170d9890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13baf4f24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13baf4f24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13baf4f24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13baf4f24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43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14f55d80f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14f55d80f7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31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68125"/>
            <a:ext cx="6121800" cy="20301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10800000" flipH="1">
            <a:off x="2746618" y="448929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2517693" y="4489295"/>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flipH="1">
            <a:off x="640143" y="3914195"/>
            <a:ext cx="577200" cy="172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1866985" y="4487640"/>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2012745" y="4633468"/>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8501520" y="3470229"/>
            <a:ext cx="577200" cy="57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8502940" y="731491"/>
            <a:ext cx="574369" cy="577647"/>
            <a:chOff x="2004100" y="1039050"/>
            <a:chExt cx="3592050" cy="3612550"/>
          </a:xfrm>
        </p:grpSpPr>
        <p:sp>
          <p:nvSpPr>
            <p:cNvPr id="17" name="Google Shape;17;p2"/>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8502940" y="1386791"/>
            <a:ext cx="574369" cy="577647"/>
            <a:chOff x="2004100" y="1039050"/>
            <a:chExt cx="3592050" cy="3612550"/>
          </a:xfrm>
        </p:grpSpPr>
        <p:sp>
          <p:nvSpPr>
            <p:cNvPr id="22" name="Google Shape;22;p2"/>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5400000">
            <a:off x="8501520" y="2163429"/>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8502938" y="2164716"/>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01520" y="2816829"/>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8502940" y="76191"/>
            <a:ext cx="574369" cy="577647"/>
            <a:chOff x="2004100" y="1039050"/>
            <a:chExt cx="3592050" cy="3612550"/>
          </a:xfrm>
        </p:grpSpPr>
        <p:sp>
          <p:nvSpPr>
            <p:cNvPr id="30" name="Google Shape;30;p2"/>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252"/>
        <p:cNvGrpSpPr/>
        <p:nvPr/>
      </p:nvGrpSpPr>
      <p:grpSpPr>
        <a:xfrm>
          <a:off x="0" y="0"/>
          <a:ext cx="0" cy="0"/>
          <a:chOff x="0" y="0"/>
          <a:chExt cx="0" cy="0"/>
        </a:xfrm>
      </p:grpSpPr>
      <p:sp>
        <p:nvSpPr>
          <p:cNvPr id="253" name="Google Shape;253;p14"/>
          <p:cNvSpPr/>
          <p:nvPr/>
        </p:nvSpPr>
        <p:spPr>
          <a:xfrm rot="5400000">
            <a:off x="8490600" y="3182032"/>
            <a:ext cx="577200" cy="57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rot="5400000">
            <a:off x="8491882" y="3183370"/>
            <a:ext cx="574500" cy="57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6" name="Google Shape;256;p14"/>
          <p:cNvSpPr txBox="1">
            <a:spLocks noGrp="1"/>
          </p:cNvSpPr>
          <p:nvPr>
            <p:ph type="subTitle" idx="1"/>
          </p:nvPr>
        </p:nvSpPr>
        <p:spPr>
          <a:xfrm>
            <a:off x="719975" y="1308850"/>
            <a:ext cx="5196600" cy="38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14"/>
          <p:cNvSpPr txBox="1">
            <a:spLocks noGrp="1"/>
          </p:cNvSpPr>
          <p:nvPr>
            <p:ph type="subTitle" idx="2"/>
          </p:nvPr>
        </p:nvSpPr>
        <p:spPr>
          <a:xfrm>
            <a:off x="713225" y="1862925"/>
            <a:ext cx="6360300" cy="2741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AutoNum type="arabicPeriod"/>
              <a:defRPr sz="1400"/>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258" name="Google Shape;258;p14"/>
          <p:cNvSpPr/>
          <p:nvPr/>
        </p:nvSpPr>
        <p:spPr>
          <a:xfrm rot="5400000">
            <a:off x="8491882" y="2528645"/>
            <a:ext cx="574500" cy="574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rot="-5400000">
            <a:off x="8490525" y="118848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rot="-5400000">
            <a:off x="286956" y="-134556"/>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5400000">
            <a:off x="8637722" y="2674472"/>
            <a:ext cx="282900" cy="282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8490525" y="3838132"/>
            <a:ext cx="577200" cy="577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rot="-5400000">
            <a:off x="286956" y="94056"/>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rot="-5400000">
            <a:off x="8702913" y="1860363"/>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rot="-5400000">
            <a:off x="8702913" y="2089288"/>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rot="-5400000">
            <a:off x="8702913" y="1631438"/>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4"/>
          <p:cNvGrpSpPr/>
          <p:nvPr/>
        </p:nvGrpSpPr>
        <p:grpSpPr>
          <a:xfrm>
            <a:off x="75957" y="539491"/>
            <a:ext cx="574369" cy="577647"/>
            <a:chOff x="2004100" y="1039050"/>
            <a:chExt cx="3592050" cy="3612550"/>
          </a:xfrm>
        </p:grpSpPr>
        <p:sp>
          <p:nvSpPr>
            <p:cNvPr id="268" name="Google Shape;268;p14"/>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4"/>
          <p:cNvSpPr/>
          <p:nvPr/>
        </p:nvSpPr>
        <p:spPr>
          <a:xfrm>
            <a:off x="7286101" y="-13946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6364151" y="-13946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rot="5400000">
            <a:off x="8490600" y="4494232"/>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75"/>
        <p:cNvGrpSpPr/>
        <p:nvPr/>
      </p:nvGrpSpPr>
      <p:grpSpPr>
        <a:xfrm>
          <a:off x="0" y="0"/>
          <a:ext cx="0" cy="0"/>
          <a:chOff x="0" y="0"/>
          <a:chExt cx="0" cy="0"/>
        </a:xfrm>
      </p:grpSpPr>
      <p:sp>
        <p:nvSpPr>
          <p:cNvPr id="276" name="Google Shape;276;p15"/>
          <p:cNvSpPr txBox="1">
            <a:spLocks noGrp="1"/>
          </p:cNvSpPr>
          <p:nvPr>
            <p:ph type="title"/>
          </p:nvPr>
        </p:nvSpPr>
        <p:spPr>
          <a:xfrm>
            <a:off x="720000" y="44502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15"/>
          <p:cNvSpPr txBox="1">
            <a:spLocks noGrp="1"/>
          </p:cNvSpPr>
          <p:nvPr>
            <p:ph type="subTitle" idx="1"/>
          </p:nvPr>
        </p:nvSpPr>
        <p:spPr>
          <a:xfrm>
            <a:off x="719975" y="1308850"/>
            <a:ext cx="7704000" cy="38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15"/>
          <p:cNvSpPr txBox="1">
            <a:spLocks noGrp="1"/>
          </p:cNvSpPr>
          <p:nvPr>
            <p:ph type="subTitle" idx="2"/>
          </p:nvPr>
        </p:nvSpPr>
        <p:spPr>
          <a:xfrm>
            <a:off x="1237750" y="1862925"/>
            <a:ext cx="6668400" cy="191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79" name="Google Shape;279;p15"/>
          <p:cNvSpPr txBox="1">
            <a:spLocks noGrp="1"/>
          </p:cNvSpPr>
          <p:nvPr>
            <p:ph type="subTitle" idx="3"/>
          </p:nvPr>
        </p:nvSpPr>
        <p:spPr>
          <a:xfrm>
            <a:off x="713223" y="3938600"/>
            <a:ext cx="77175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0" name="Google Shape;280;p15"/>
          <p:cNvSpPr/>
          <p:nvPr/>
        </p:nvSpPr>
        <p:spPr>
          <a:xfrm rot="5400000">
            <a:off x="8491882" y="2528645"/>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5400000">
            <a:off x="8490525" y="122083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5400000">
            <a:off x="8704650" y="781150"/>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5400000">
            <a:off x="8490600" y="187454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5400000">
            <a:off x="8491882" y="1875882"/>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rot="5400000">
            <a:off x="8637722" y="26744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rot="5400000">
            <a:off x="8704650" y="55222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5400000">
            <a:off x="8704650" y="32330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5400000">
            <a:off x="8704650" y="94375"/>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5400000">
            <a:off x="8704650" y="-13455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5"/>
          <p:cNvGrpSpPr/>
          <p:nvPr/>
        </p:nvGrpSpPr>
        <p:grpSpPr>
          <a:xfrm>
            <a:off x="8491945" y="4489641"/>
            <a:ext cx="574369" cy="577647"/>
            <a:chOff x="2004100" y="1039050"/>
            <a:chExt cx="3592050" cy="3612550"/>
          </a:xfrm>
        </p:grpSpPr>
        <p:sp>
          <p:nvSpPr>
            <p:cNvPr id="291" name="Google Shape;291;p15"/>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5"/>
          <p:cNvSpPr/>
          <p:nvPr/>
        </p:nvSpPr>
        <p:spPr>
          <a:xfrm rot="5400000">
            <a:off x="-1214124" y="99815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rot="5400000">
            <a:off x="-1214124" y="762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5_1">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720000" y="44502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16"/>
          <p:cNvSpPr txBox="1">
            <a:spLocks noGrp="1"/>
          </p:cNvSpPr>
          <p:nvPr>
            <p:ph type="subTitle" idx="1"/>
          </p:nvPr>
        </p:nvSpPr>
        <p:spPr>
          <a:xfrm>
            <a:off x="713225" y="1463850"/>
            <a:ext cx="6465300" cy="15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00" name="Google Shape;300;p16"/>
          <p:cNvSpPr/>
          <p:nvPr/>
        </p:nvSpPr>
        <p:spPr>
          <a:xfrm>
            <a:off x="2756125" y="448914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527200" y="4489145"/>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rot="-5400000">
            <a:off x="649650" y="3914045"/>
            <a:ext cx="577200" cy="172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rot="-5400000">
            <a:off x="1876493" y="4490200"/>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rot="-5400000">
            <a:off x="2022253" y="46359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5400000">
            <a:off x="8491943" y="2044495"/>
            <a:ext cx="574500" cy="574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5400000">
            <a:off x="8490600" y="3381957"/>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5400000">
            <a:off x="8637703" y="2190267"/>
            <a:ext cx="282900" cy="282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8490600" y="732307"/>
            <a:ext cx="577200" cy="577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5400000">
            <a:off x="8490525" y="1388407"/>
            <a:ext cx="577200" cy="57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5400000">
            <a:off x="8491943" y="1389770"/>
            <a:ext cx="574500" cy="57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5400000">
            <a:off x="8703013" y="2713377"/>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5400000">
            <a:off x="8703013" y="2484452"/>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5400000">
            <a:off x="8703013" y="2942302"/>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5400000">
            <a:off x="8490525" y="76207"/>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98151" y="-13946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76201" y="-13946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6"/>
          <p:cNvGrpSpPr/>
          <p:nvPr/>
        </p:nvGrpSpPr>
        <p:grpSpPr>
          <a:xfrm>
            <a:off x="2948432" y="4491516"/>
            <a:ext cx="574369" cy="577647"/>
            <a:chOff x="2004100" y="1039050"/>
            <a:chExt cx="3592050" cy="3612550"/>
          </a:xfrm>
        </p:grpSpPr>
        <p:sp>
          <p:nvSpPr>
            <p:cNvPr id="318" name="Google Shape;318;p16"/>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0"/>
        <p:cNvGrpSpPr/>
        <p:nvPr/>
      </p:nvGrpSpPr>
      <p:grpSpPr>
        <a:xfrm>
          <a:off x="0" y="0"/>
          <a:ext cx="0" cy="0"/>
          <a:chOff x="0" y="0"/>
          <a:chExt cx="0" cy="0"/>
        </a:xfrm>
      </p:grpSpPr>
      <p:sp>
        <p:nvSpPr>
          <p:cNvPr id="351" name="Google Shape;351;p18"/>
          <p:cNvSpPr/>
          <p:nvPr/>
        </p:nvSpPr>
        <p:spPr>
          <a:xfrm rot="-5400000" flipH="1">
            <a:off x="77363" y="2528645"/>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000" flipH="1">
            <a:off x="76020" y="122083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000" flipH="1">
            <a:off x="286695" y="781150"/>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000" flipH="1">
            <a:off x="75945" y="187454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000" flipH="1">
            <a:off x="77363" y="1875882"/>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000" flipH="1">
            <a:off x="223123" y="26744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000" flipH="1">
            <a:off x="286695" y="55222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000" flipH="1">
            <a:off x="286695" y="32330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000" flipH="1">
            <a:off x="286695" y="94375"/>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000" flipH="1">
            <a:off x="286695" y="-13455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flipH="1">
            <a:off x="8493431" y="92491"/>
            <a:ext cx="574369" cy="577647"/>
            <a:chOff x="2004100" y="1039050"/>
            <a:chExt cx="3592050" cy="3612550"/>
          </a:xfrm>
        </p:grpSpPr>
        <p:sp>
          <p:nvSpPr>
            <p:cNvPr id="362" name="Google Shape;362;p18"/>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18"/>
          <p:cNvSpPr/>
          <p:nvPr/>
        </p:nvSpPr>
        <p:spPr>
          <a:xfrm rot="-5400000" flipH="1">
            <a:off x="8704418" y="4704138"/>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rot="-5400000" flipH="1">
            <a:off x="8704418" y="4475526"/>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rot="10800000" flipH="1">
            <a:off x="8493419" y="3370244"/>
            <a:ext cx="574369" cy="577647"/>
            <a:chOff x="2004100" y="1039050"/>
            <a:chExt cx="3592050" cy="3612550"/>
          </a:xfrm>
        </p:grpSpPr>
        <p:sp>
          <p:nvSpPr>
            <p:cNvPr id="369" name="Google Shape;369;p18"/>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8"/>
          <p:cNvGrpSpPr/>
          <p:nvPr/>
        </p:nvGrpSpPr>
        <p:grpSpPr>
          <a:xfrm rot="10800000" flipH="1">
            <a:off x="8493419" y="4026344"/>
            <a:ext cx="574369" cy="577647"/>
            <a:chOff x="2004100" y="1039050"/>
            <a:chExt cx="3592050" cy="3612550"/>
          </a:xfrm>
        </p:grpSpPr>
        <p:sp>
          <p:nvSpPr>
            <p:cNvPr id="374" name="Google Shape;374;p18"/>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78"/>
        <p:cNvGrpSpPr/>
        <p:nvPr/>
      </p:nvGrpSpPr>
      <p:grpSpPr>
        <a:xfrm>
          <a:off x="0" y="0"/>
          <a:ext cx="0" cy="0"/>
          <a:chOff x="0" y="0"/>
          <a:chExt cx="0" cy="0"/>
        </a:xfrm>
      </p:grpSpPr>
      <p:sp>
        <p:nvSpPr>
          <p:cNvPr id="379" name="Google Shape;379;p19"/>
          <p:cNvSpPr/>
          <p:nvPr/>
        </p:nvSpPr>
        <p:spPr>
          <a:xfrm rot="10800000" flipH="1">
            <a:off x="2746618" y="448929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rot="10800000" flipH="1">
            <a:off x="2517693" y="4489295"/>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rot="-5400000" flipH="1">
            <a:off x="640143" y="3914195"/>
            <a:ext cx="577200" cy="172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rot="-5400000" flipH="1">
            <a:off x="1866985" y="4487640"/>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rot="-5400000" flipH="1">
            <a:off x="2012745" y="4633468"/>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5400000">
            <a:off x="8491882" y="2528645"/>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rot="-5400000">
            <a:off x="8490525" y="122083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rot="5400000">
            <a:off x="8704650" y="781150"/>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rot="5400000">
            <a:off x="8490600" y="187454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rot="5400000">
            <a:off x="8491882" y="1875882"/>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rot="5400000">
            <a:off x="8637722" y="26744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rot="5400000">
            <a:off x="8704650" y="55222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rot="5400000">
            <a:off x="8704650" y="32330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rot="5400000">
            <a:off x="8704650" y="94375"/>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rot="5400000">
            <a:off x="8704650" y="-13455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9"/>
          <p:cNvGrpSpPr/>
          <p:nvPr/>
        </p:nvGrpSpPr>
        <p:grpSpPr>
          <a:xfrm>
            <a:off x="8491945" y="4489641"/>
            <a:ext cx="574369" cy="577647"/>
            <a:chOff x="2004100" y="1039050"/>
            <a:chExt cx="3592050" cy="3612550"/>
          </a:xfrm>
        </p:grpSpPr>
        <p:sp>
          <p:nvSpPr>
            <p:cNvPr id="395" name="Google Shape;395;p19"/>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1291500" y="2079575"/>
            <a:ext cx="50676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1291500" y="101292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 name="Google Shape;37;p3"/>
          <p:cNvSpPr txBox="1">
            <a:spLocks noGrp="1"/>
          </p:cNvSpPr>
          <p:nvPr>
            <p:ph type="subTitle" idx="1"/>
          </p:nvPr>
        </p:nvSpPr>
        <p:spPr>
          <a:xfrm>
            <a:off x="1291500" y="3741725"/>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3"/>
          <p:cNvSpPr/>
          <p:nvPr/>
        </p:nvSpPr>
        <p:spPr>
          <a:xfrm rot="5400000">
            <a:off x="8491882" y="2528645"/>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8490525" y="122083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704650" y="781150"/>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5400000">
            <a:off x="8490600" y="187454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491882" y="1875882"/>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a:off x="8637722" y="26744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8704650" y="55222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5400000">
            <a:off x="8704650" y="32330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8704650" y="94375"/>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5400000">
            <a:off x="8704650" y="-13455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a:off x="8491945" y="4489641"/>
            <a:ext cx="574369" cy="577647"/>
            <a:chOff x="2004100" y="1039050"/>
            <a:chExt cx="3592050" cy="3612550"/>
          </a:xfrm>
        </p:grpSpPr>
        <p:sp>
          <p:nvSpPr>
            <p:cNvPr id="49" name="Google Shape;49;p3"/>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5"/>
          <p:cNvSpPr txBox="1">
            <a:spLocks noGrp="1"/>
          </p:cNvSpPr>
          <p:nvPr>
            <p:ph type="subTitle" idx="1"/>
          </p:nvPr>
        </p:nvSpPr>
        <p:spPr>
          <a:xfrm>
            <a:off x="5055284" y="36952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6" name="Google Shape;76;p5"/>
          <p:cNvSpPr txBox="1">
            <a:spLocks noGrp="1"/>
          </p:cNvSpPr>
          <p:nvPr>
            <p:ph type="subTitle" idx="2"/>
          </p:nvPr>
        </p:nvSpPr>
        <p:spPr>
          <a:xfrm>
            <a:off x="1583300" y="36952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 name="Google Shape;77;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DM Sans Medium"/>
                <a:ea typeface="DM Sans Medium"/>
                <a:cs typeface="DM Sans Medium"/>
                <a:sym typeface="DM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DM Sans Medium"/>
                <a:ea typeface="DM Sans Medium"/>
                <a:cs typeface="DM Sans Medium"/>
                <a:sym typeface="DM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5"/>
          <p:cNvSpPr/>
          <p:nvPr/>
        </p:nvSpPr>
        <p:spPr>
          <a:xfrm rot="10800000" flipH="1">
            <a:off x="2746618" y="448929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rot="10800000" flipH="1">
            <a:off x="2517693" y="4489295"/>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rot="-5400000" flipH="1">
            <a:off x="640143" y="3914195"/>
            <a:ext cx="577200" cy="172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rot="-5400000" flipH="1">
            <a:off x="1866985" y="4487640"/>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rot="-5400000" flipH="1">
            <a:off x="2012745" y="4633468"/>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5400000">
            <a:off x="8501520" y="3470229"/>
            <a:ext cx="577200" cy="57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5"/>
          <p:cNvGrpSpPr/>
          <p:nvPr/>
        </p:nvGrpSpPr>
        <p:grpSpPr>
          <a:xfrm>
            <a:off x="8502940" y="731491"/>
            <a:ext cx="574369" cy="577647"/>
            <a:chOff x="2004100" y="1039050"/>
            <a:chExt cx="3592050" cy="3612550"/>
          </a:xfrm>
        </p:grpSpPr>
        <p:sp>
          <p:nvSpPr>
            <p:cNvPr id="86" name="Google Shape;86;p5"/>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5"/>
          <p:cNvGrpSpPr/>
          <p:nvPr/>
        </p:nvGrpSpPr>
        <p:grpSpPr>
          <a:xfrm>
            <a:off x="8502940" y="1386791"/>
            <a:ext cx="574369" cy="577647"/>
            <a:chOff x="2004100" y="1039050"/>
            <a:chExt cx="3592050" cy="3612550"/>
          </a:xfrm>
        </p:grpSpPr>
        <p:sp>
          <p:nvSpPr>
            <p:cNvPr id="91" name="Google Shape;91;p5"/>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rot="-5400000">
            <a:off x="8501520" y="2163429"/>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5400000">
            <a:off x="8502938" y="2164716"/>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501520" y="2816829"/>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8502940" y="76191"/>
            <a:ext cx="574369" cy="577647"/>
            <a:chOff x="2004100" y="1039050"/>
            <a:chExt cx="3592050" cy="3612550"/>
          </a:xfrm>
        </p:grpSpPr>
        <p:sp>
          <p:nvSpPr>
            <p:cNvPr id="99" name="Google Shape;99;p5"/>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0000" y="1158988"/>
            <a:ext cx="5678400" cy="1152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7"/>
          <p:cNvSpPr txBox="1">
            <a:spLocks noGrp="1"/>
          </p:cNvSpPr>
          <p:nvPr>
            <p:ph type="subTitle" idx="1"/>
          </p:nvPr>
        </p:nvSpPr>
        <p:spPr>
          <a:xfrm>
            <a:off x="713225" y="2480013"/>
            <a:ext cx="5266800" cy="1504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5" name="Google Shape;135;p7"/>
          <p:cNvSpPr/>
          <p:nvPr/>
        </p:nvSpPr>
        <p:spPr>
          <a:xfrm>
            <a:off x="8473236" y="825509"/>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619063" y="971269"/>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rot="10800000">
            <a:off x="8471898" y="1476216"/>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rot="5400000">
            <a:off x="7848491" y="3214641"/>
            <a:ext cx="1828500" cy="570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rot="5400000">
            <a:off x="8685116" y="2143566"/>
            <a:ext cx="152400" cy="57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rot="5400000">
            <a:off x="8685116" y="1915041"/>
            <a:ext cx="152400" cy="57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8471898" y="4490091"/>
            <a:ext cx="577200" cy="577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635176" y="46040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3226" y="460400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0800000">
            <a:off x="730303" y="76210"/>
            <a:ext cx="577200" cy="57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0800000">
            <a:off x="1383635" y="76285"/>
            <a:ext cx="1524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76190" y="7628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rot="10800000">
            <a:off x="77553" y="77567"/>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10800000">
            <a:off x="1612160" y="76285"/>
            <a:ext cx="152400" cy="57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rot="10800000">
            <a:off x="1840685" y="76285"/>
            <a:ext cx="152400" cy="57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7"/>
          <p:cNvGrpSpPr/>
          <p:nvPr/>
        </p:nvGrpSpPr>
        <p:grpSpPr>
          <a:xfrm>
            <a:off x="2069207" y="76041"/>
            <a:ext cx="574369" cy="577647"/>
            <a:chOff x="2004100" y="1039050"/>
            <a:chExt cx="3592050" cy="3612550"/>
          </a:xfrm>
        </p:grpSpPr>
        <p:sp>
          <p:nvSpPr>
            <p:cNvPr id="151" name="Google Shape;151;p7"/>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7" name="Google Shape;157;p8"/>
          <p:cNvSpPr/>
          <p:nvPr/>
        </p:nvSpPr>
        <p:spPr>
          <a:xfrm rot="10800000" flipH="1">
            <a:off x="2746618" y="448929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10800000" flipH="1">
            <a:off x="2517693" y="4489295"/>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5400000" flipH="1">
            <a:off x="640143" y="3914195"/>
            <a:ext cx="577200" cy="172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5400000" flipH="1">
            <a:off x="1866985" y="4487640"/>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5400000" flipH="1">
            <a:off x="2012745" y="4633468"/>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5400000">
            <a:off x="8501520" y="3470229"/>
            <a:ext cx="577200" cy="57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8"/>
          <p:cNvGrpSpPr/>
          <p:nvPr/>
        </p:nvGrpSpPr>
        <p:grpSpPr>
          <a:xfrm>
            <a:off x="8502940" y="731491"/>
            <a:ext cx="574369" cy="577647"/>
            <a:chOff x="2004100" y="1039050"/>
            <a:chExt cx="3592050" cy="3612550"/>
          </a:xfrm>
        </p:grpSpPr>
        <p:sp>
          <p:nvSpPr>
            <p:cNvPr id="164" name="Google Shape;164;p8"/>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8"/>
          <p:cNvGrpSpPr/>
          <p:nvPr/>
        </p:nvGrpSpPr>
        <p:grpSpPr>
          <a:xfrm>
            <a:off x="8502940" y="1386791"/>
            <a:ext cx="574369" cy="577647"/>
            <a:chOff x="2004100" y="1039050"/>
            <a:chExt cx="3592050" cy="3612550"/>
          </a:xfrm>
        </p:grpSpPr>
        <p:sp>
          <p:nvSpPr>
            <p:cNvPr id="169" name="Google Shape;169;p8"/>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8"/>
          <p:cNvSpPr/>
          <p:nvPr/>
        </p:nvSpPr>
        <p:spPr>
          <a:xfrm rot="-5400000">
            <a:off x="8501520" y="2163429"/>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5400000">
            <a:off x="8502938" y="2164716"/>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501520" y="2816829"/>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8"/>
          <p:cNvGrpSpPr/>
          <p:nvPr/>
        </p:nvGrpSpPr>
        <p:grpSpPr>
          <a:xfrm>
            <a:off x="8502940" y="76191"/>
            <a:ext cx="574369" cy="577647"/>
            <a:chOff x="2004100" y="1039050"/>
            <a:chExt cx="3592050" cy="3612550"/>
          </a:xfrm>
        </p:grpSpPr>
        <p:sp>
          <p:nvSpPr>
            <p:cNvPr id="177" name="Google Shape;177;p8"/>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3" name="Google Shape;18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9"/>
          <p:cNvSpPr/>
          <p:nvPr/>
        </p:nvSpPr>
        <p:spPr>
          <a:xfrm rot="10800000" flipH="1">
            <a:off x="2746618" y="448929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flipH="1">
            <a:off x="2517693" y="4489295"/>
            <a:ext cx="152400" cy="57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5400000" flipH="1">
            <a:off x="640143" y="3914195"/>
            <a:ext cx="577200" cy="172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5400000" flipH="1">
            <a:off x="1866985" y="4487640"/>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5400000" flipH="1">
            <a:off x="2012745" y="4633468"/>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5400000">
            <a:off x="8491882" y="2528645"/>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5400000">
            <a:off x="8490525" y="122083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5400000">
            <a:off x="8704650" y="781150"/>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5400000">
            <a:off x="8490600" y="187454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5400000">
            <a:off x="8491882" y="1875882"/>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rot="5400000">
            <a:off x="8637722" y="26744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rot="5400000">
            <a:off x="8704650" y="55222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rot="5400000">
            <a:off x="8704650" y="32330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rot="5400000">
            <a:off x="8704650" y="94375"/>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5400000">
            <a:off x="8704650" y="-13455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9"/>
          <p:cNvGrpSpPr/>
          <p:nvPr/>
        </p:nvGrpSpPr>
        <p:grpSpPr>
          <a:xfrm>
            <a:off x="8491945" y="4489641"/>
            <a:ext cx="574369" cy="577647"/>
            <a:chOff x="2004100" y="1039050"/>
            <a:chExt cx="3592050" cy="3612550"/>
          </a:xfrm>
        </p:grpSpPr>
        <p:sp>
          <p:nvSpPr>
            <p:cNvPr id="200" name="Google Shape;200;p9"/>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4"/>
        <p:cNvGrpSpPr/>
        <p:nvPr/>
      </p:nvGrpSpPr>
      <p:grpSpPr>
        <a:xfrm>
          <a:off x="0" y="0"/>
          <a:ext cx="0" cy="0"/>
          <a:chOff x="0" y="0"/>
          <a:chExt cx="0" cy="0"/>
        </a:xfrm>
      </p:grpSpPr>
      <p:sp>
        <p:nvSpPr>
          <p:cNvPr id="205" name="Google Shape;205;p10"/>
          <p:cNvSpPr>
            <a:spLocks noGrp="1"/>
          </p:cNvSpPr>
          <p:nvPr>
            <p:ph type="pic" idx="2"/>
          </p:nvPr>
        </p:nvSpPr>
        <p:spPr>
          <a:xfrm>
            <a:off x="-25" y="-13725"/>
            <a:ext cx="9144000" cy="5157300"/>
          </a:xfrm>
          <a:prstGeom prst="rect">
            <a:avLst/>
          </a:prstGeom>
          <a:noFill/>
          <a:ln>
            <a:noFill/>
          </a:ln>
        </p:spPr>
      </p:sp>
      <p:sp>
        <p:nvSpPr>
          <p:cNvPr id="206" name="Google Shape;206;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7"/>
        <p:cNvGrpSpPr/>
        <p:nvPr/>
      </p:nvGrpSpPr>
      <p:grpSpPr>
        <a:xfrm>
          <a:off x="0" y="0"/>
          <a:ext cx="0" cy="0"/>
          <a:chOff x="0" y="0"/>
          <a:chExt cx="0" cy="0"/>
        </a:xfrm>
      </p:grpSpPr>
      <p:sp>
        <p:nvSpPr>
          <p:cNvPr id="208" name="Google Shape;208;p11"/>
          <p:cNvSpPr txBox="1">
            <a:spLocks noGrp="1"/>
          </p:cNvSpPr>
          <p:nvPr>
            <p:ph type="title" hasCustomPrompt="1"/>
          </p:nvPr>
        </p:nvSpPr>
        <p:spPr>
          <a:xfrm>
            <a:off x="1284000" y="1339825"/>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9" name="Google Shape;209;p11"/>
          <p:cNvSpPr txBox="1">
            <a:spLocks noGrp="1"/>
          </p:cNvSpPr>
          <p:nvPr>
            <p:ph type="subTitle" idx="1"/>
          </p:nvPr>
        </p:nvSpPr>
        <p:spPr>
          <a:xfrm>
            <a:off x="1284000" y="3056375"/>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0" name="Google Shape;210;p11"/>
          <p:cNvSpPr/>
          <p:nvPr/>
        </p:nvSpPr>
        <p:spPr>
          <a:xfrm rot="5400000">
            <a:off x="8491882" y="2528645"/>
            <a:ext cx="574500" cy="574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5400000">
            <a:off x="8490525" y="1220832"/>
            <a:ext cx="577200" cy="577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5400000">
            <a:off x="8704650" y="781150"/>
            <a:ext cx="152400" cy="57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5400000">
            <a:off x="8490600" y="1874545"/>
            <a:ext cx="577200" cy="577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5400000">
            <a:off x="8491882" y="1875882"/>
            <a:ext cx="574500" cy="57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5400000">
            <a:off x="8637722" y="2674472"/>
            <a:ext cx="282900" cy="28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5400000">
            <a:off x="8704650" y="552225"/>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rot="5400000">
            <a:off x="8704650" y="32330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rot="5400000">
            <a:off x="8704650" y="94375"/>
            <a:ext cx="152400" cy="57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8704650" y="-134550"/>
            <a:ext cx="152400" cy="57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1"/>
          <p:cNvGrpSpPr/>
          <p:nvPr/>
        </p:nvGrpSpPr>
        <p:grpSpPr>
          <a:xfrm>
            <a:off x="8491945" y="4489641"/>
            <a:ext cx="574369" cy="577647"/>
            <a:chOff x="2004100" y="1039050"/>
            <a:chExt cx="3592050" cy="3612550"/>
          </a:xfrm>
        </p:grpSpPr>
        <p:sp>
          <p:nvSpPr>
            <p:cNvPr id="221" name="Google Shape;221;p11"/>
            <p:cNvSpPr/>
            <p:nvPr/>
          </p:nvSpPr>
          <p:spPr>
            <a:xfrm>
              <a:off x="2004100" y="2855200"/>
              <a:ext cx="1785775" cy="1796400"/>
            </a:xfrm>
            <a:custGeom>
              <a:avLst/>
              <a:gdLst/>
              <a:ahLst/>
              <a:cxnLst/>
              <a:rect l="l" t="t" r="r" b="b"/>
              <a:pathLst>
                <a:path w="71431" h="71856" extrusionOk="0">
                  <a:moveTo>
                    <a:pt x="71431" y="0"/>
                  </a:moveTo>
                  <a:lnTo>
                    <a:pt x="71431" y="0"/>
                  </a:lnTo>
                  <a:cubicBezTo>
                    <a:pt x="31947" y="243"/>
                    <a:pt x="1" y="32311"/>
                    <a:pt x="1" y="71855"/>
                  </a:cubicBezTo>
                  <a:cubicBezTo>
                    <a:pt x="39545" y="71855"/>
                    <a:pt x="71218" y="39515"/>
                    <a:pt x="71431"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2004100" y="1039050"/>
              <a:ext cx="1785775" cy="1796425"/>
            </a:xfrm>
            <a:custGeom>
              <a:avLst/>
              <a:gdLst/>
              <a:ahLst/>
              <a:cxnLst/>
              <a:rect l="l" t="t" r="r" b="b"/>
              <a:pathLst>
                <a:path w="71431" h="71857" extrusionOk="0">
                  <a:moveTo>
                    <a:pt x="1" y="1"/>
                  </a:moveTo>
                  <a:cubicBezTo>
                    <a:pt x="1" y="39546"/>
                    <a:pt x="31947" y="71613"/>
                    <a:pt x="71431" y="71856"/>
                  </a:cubicBezTo>
                  <a:cubicBezTo>
                    <a:pt x="71218" y="32342"/>
                    <a:pt x="39545" y="1"/>
                    <a:pt x="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3810375" y="1039050"/>
              <a:ext cx="1785775" cy="1796425"/>
            </a:xfrm>
            <a:custGeom>
              <a:avLst/>
              <a:gdLst/>
              <a:ahLst/>
              <a:cxnLst/>
              <a:rect l="l" t="t" r="r" b="b"/>
              <a:pathLst>
                <a:path w="71431" h="71857" extrusionOk="0">
                  <a:moveTo>
                    <a:pt x="71430" y="1"/>
                  </a:moveTo>
                  <a:cubicBezTo>
                    <a:pt x="31885" y="1"/>
                    <a:pt x="213" y="32342"/>
                    <a:pt x="0" y="71856"/>
                  </a:cubicBezTo>
                  <a:cubicBezTo>
                    <a:pt x="39484" y="71613"/>
                    <a:pt x="71430" y="39546"/>
                    <a:pt x="7143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3810375" y="2855950"/>
              <a:ext cx="1785775" cy="1795650"/>
            </a:xfrm>
            <a:custGeom>
              <a:avLst/>
              <a:gdLst/>
              <a:ahLst/>
              <a:cxnLst/>
              <a:rect l="l" t="t" r="r" b="b"/>
              <a:pathLst>
                <a:path w="71431" h="71826" extrusionOk="0">
                  <a:moveTo>
                    <a:pt x="0" y="1"/>
                  </a:moveTo>
                  <a:cubicBezTo>
                    <a:pt x="213" y="39485"/>
                    <a:pt x="31885" y="71825"/>
                    <a:pt x="71430" y="71825"/>
                  </a:cubicBezTo>
                  <a:cubicBezTo>
                    <a:pt x="71430" y="32281"/>
                    <a:pt x="39484" y="213"/>
                    <a:pt x="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4" r:id="rId13"/>
    <p:sldLayoutId id="214748366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3"/>
          <p:cNvSpPr txBox="1">
            <a:spLocks noGrp="1"/>
          </p:cNvSpPr>
          <p:nvPr>
            <p:ph type="ctrTitle"/>
          </p:nvPr>
        </p:nvSpPr>
        <p:spPr>
          <a:xfrm>
            <a:off x="1303526" y="1052972"/>
            <a:ext cx="6121800" cy="20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t>藥品</a:t>
            </a:r>
            <a:r>
              <a:rPr lang="zh-TW" altLang="en-US" dirty="0">
                <a:solidFill>
                  <a:schemeClr val="dk2"/>
                </a:solidFill>
              </a:rPr>
              <a:t>查詢系統</a:t>
            </a:r>
            <a:endParaRPr dirty="0">
              <a:solidFill>
                <a:schemeClr val="dk2"/>
              </a:solidFill>
            </a:endParaRPr>
          </a:p>
        </p:txBody>
      </p:sp>
      <p:sp>
        <p:nvSpPr>
          <p:cNvPr id="410" name="Google Shape;410;p23"/>
          <p:cNvSpPr/>
          <p:nvPr/>
        </p:nvSpPr>
        <p:spPr>
          <a:xfrm>
            <a:off x="5643626" y="417645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4721676" y="417645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1895051" y="-81465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973101" y="-814650"/>
            <a:ext cx="1781700" cy="178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文字方塊 7">
            <a:extLst>
              <a:ext uri="{FF2B5EF4-FFF2-40B4-BE49-F238E27FC236}">
                <a16:creationId xmlns:a16="http://schemas.microsoft.com/office/drawing/2014/main" id="{F88FCDF5-A9C6-4EB8-AFF6-DB1064CF14C9}"/>
              </a:ext>
            </a:extLst>
          </p:cNvPr>
          <p:cNvSpPr txBox="1"/>
          <p:nvPr/>
        </p:nvSpPr>
        <p:spPr>
          <a:xfrm>
            <a:off x="4721676" y="3539973"/>
            <a:ext cx="4572000" cy="461665"/>
          </a:xfrm>
          <a:prstGeom prst="rect">
            <a:avLst/>
          </a:prstGeom>
          <a:noFill/>
        </p:spPr>
        <p:txBody>
          <a:bodyPr wrap="square">
            <a:spAutoFit/>
          </a:bodyPr>
          <a:lstStyle/>
          <a:p>
            <a:pPr algn="ctr"/>
            <a:r>
              <a:rPr lang="zh-TW" altLang="en-US" sz="2400" b="1" dirty="0">
                <a:latin typeface="Syne" panose="02020500000000000000" charset="0"/>
              </a:rPr>
              <a:t>潘政穎、劉孫湧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建立帳號二</a:t>
            </a:r>
            <a:br>
              <a:rPr lang="zh-TW" altLang="en-US" sz="3200" dirty="0">
                <a:latin typeface="Syne" panose="02020500000000000000" charset="0"/>
              </a:rPr>
            </a:br>
            <a:endParaRPr lang="zh-TW" altLang="en-US" dirty="0"/>
          </a:p>
        </p:txBody>
      </p:sp>
      <p:pic>
        <p:nvPicPr>
          <p:cNvPr id="6" name="圖片 5">
            <a:extLst>
              <a:ext uri="{FF2B5EF4-FFF2-40B4-BE49-F238E27FC236}">
                <a16:creationId xmlns:a16="http://schemas.microsoft.com/office/drawing/2014/main" id="{CC92B247-321E-4E0A-A820-0D893068026B}"/>
              </a:ext>
            </a:extLst>
          </p:cNvPr>
          <p:cNvPicPr>
            <a:picLocks noChangeAspect="1"/>
          </p:cNvPicPr>
          <p:nvPr/>
        </p:nvPicPr>
        <p:blipFill>
          <a:blip r:embed="rId2"/>
          <a:stretch>
            <a:fillRect/>
          </a:stretch>
        </p:blipFill>
        <p:spPr>
          <a:xfrm>
            <a:off x="76183" y="124344"/>
            <a:ext cx="4495792" cy="3983732"/>
          </a:xfrm>
          <a:prstGeom prst="rect">
            <a:avLst/>
          </a:prstGeom>
        </p:spPr>
      </p:pic>
      <p:pic>
        <p:nvPicPr>
          <p:cNvPr id="12" name="圖片 11">
            <a:extLst>
              <a:ext uri="{FF2B5EF4-FFF2-40B4-BE49-F238E27FC236}">
                <a16:creationId xmlns:a16="http://schemas.microsoft.com/office/drawing/2014/main" id="{D20F8FDA-2913-4F50-A7AD-69F37F7D068B}"/>
              </a:ext>
            </a:extLst>
          </p:cNvPr>
          <p:cNvPicPr>
            <a:picLocks noChangeAspect="1"/>
          </p:cNvPicPr>
          <p:nvPr/>
        </p:nvPicPr>
        <p:blipFill>
          <a:blip r:embed="rId3"/>
          <a:stretch>
            <a:fillRect/>
          </a:stretch>
        </p:blipFill>
        <p:spPr>
          <a:xfrm>
            <a:off x="4476870" y="672352"/>
            <a:ext cx="4590947" cy="3153335"/>
          </a:xfrm>
          <a:prstGeom prst="rect">
            <a:avLst/>
          </a:prstGeom>
        </p:spPr>
      </p:pic>
    </p:spTree>
    <p:extLst>
      <p:ext uri="{BB962C8B-B14F-4D97-AF65-F5344CB8AC3E}">
        <p14:creationId xmlns:p14="http://schemas.microsoft.com/office/powerpoint/2010/main" val="5553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建立帳號二</a:t>
            </a:r>
            <a:br>
              <a:rPr lang="zh-TW" altLang="en-US" sz="3200" dirty="0">
                <a:latin typeface="Syne" panose="02020500000000000000" charset="0"/>
              </a:rPr>
            </a:br>
            <a:endParaRPr lang="zh-TW" altLang="en-US" dirty="0"/>
          </a:p>
        </p:txBody>
      </p:sp>
      <p:pic>
        <p:nvPicPr>
          <p:cNvPr id="6" name="圖片 5">
            <a:extLst>
              <a:ext uri="{FF2B5EF4-FFF2-40B4-BE49-F238E27FC236}">
                <a16:creationId xmlns:a16="http://schemas.microsoft.com/office/drawing/2014/main" id="{A3A122DA-E9CD-4D48-B6C2-D337F5EE0DA9}"/>
              </a:ext>
            </a:extLst>
          </p:cNvPr>
          <p:cNvPicPr>
            <a:picLocks noChangeAspect="1"/>
          </p:cNvPicPr>
          <p:nvPr/>
        </p:nvPicPr>
        <p:blipFill>
          <a:blip r:embed="rId2"/>
          <a:stretch>
            <a:fillRect/>
          </a:stretch>
        </p:blipFill>
        <p:spPr>
          <a:xfrm>
            <a:off x="143270" y="517711"/>
            <a:ext cx="4589480" cy="3650495"/>
          </a:xfrm>
          <a:prstGeom prst="rect">
            <a:avLst/>
          </a:prstGeom>
        </p:spPr>
      </p:pic>
      <p:pic>
        <p:nvPicPr>
          <p:cNvPr id="16" name="圖片 15">
            <a:extLst>
              <a:ext uri="{FF2B5EF4-FFF2-40B4-BE49-F238E27FC236}">
                <a16:creationId xmlns:a16="http://schemas.microsoft.com/office/drawing/2014/main" id="{85F1457A-EAB9-4086-87E8-F4782B10211F}"/>
              </a:ext>
            </a:extLst>
          </p:cNvPr>
          <p:cNvPicPr>
            <a:picLocks noChangeAspect="1"/>
          </p:cNvPicPr>
          <p:nvPr/>
        </p:nvPicPr>
        <p:blipFill>
          <a:blip r:embed="rId3"/>
          <a:stretch>
            <a:fillRect/>
          </a:stretch>
        </p:blipFill>
        <p:spPr>
          <a:xfrm>
            <a:off x="4346457" y="517711"/>
            <a:ext cx="4654273" cy="3650495"/>
          </a:xfrm>
          <a:prstGeom prst="rect">
            <a:avLst/>
          </a:prstGeom>
        </p:spPr>
      </p:pic>
    </p:spTree>
    <p:extLst>
      <p:ext uri="{BB962C8B-B14F-4D97-AF65-F5344CB8AC3E}">
        <p14:creationId xmlns:p14="http://schemas.microsoft.com/office/powerpoint/2010/main" val="410788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查詢藥品</a:t>
            </a:r>
            <a:br>
              <a:rPr lang="zh-TW" altLang="en-US" sz="3200" dirty="0">
                <a:latin typeface="Syne" panose="02020500000000000000" charset="0"/>
              </a:rPr>
            </a:br>
            <a:endParaRPr lang="zh-TW" altLang="en-US" dirty="0"/>
          </a:p>
        </p:txBody>
      </p:sp>
      <p:pic>
        <p:nvPicPr>
          <p:cNvPr id="8" name="图片 7" descr="图形用户界面&#10;&#10;描述已自动生成">
            <a:extLst>
              <a:ext uri="{FF2B5EF4-FFF2-40B4-BE49-F238E27FC236}">
                <a16:creationId xmlns:a16="http://schemas.microsoft.com/office/drawing/2014/main" id="{F7B8C9AA-FA28-5424-C400-AF531E3FDB33}"/>
              </a:ext>
            </a:extLst>
          </p:cNvPr>
          <p:cNvPicPr>
            <a:picLocks noChangeAspect="1"/>
          </p:cNvPicPr>
          <p:nvPr/>
        </p:nvPicPr>
        <p:blipFill>
          <a:blip r:embed="rId2"/>
          <a:stretch>
            <a:fillRect/>
          </a:stretch>
        </p:blipFill>
        <p:spPr>
          <a:xfrm>
            <a:off x="179879" y="858983"/>
            <a:ext cx="4218940" cy="2542308"/>
          </a:xfrm>
          <a:prstGeom prst="rect">
            <a:avLst/>
          </a:prstGeom>
        </p:spPr>
      </p:pic>
      <p:pic>
        <p:nvPicPr>
          <p:cNvPr id="4" name="图片 3" descr="文本&#10;&#10;中度可信度描述已自动生成">
            <a:extLst>
              <a:ext uri="{FF2B5EF4-FFF2-40B4-BE49-F238E27FC236}">
                <a16:creationId xmlns:a16="http://schemas.microsoft.com/office/drawing/2014/main" id="{0781A108-2E2D-F660-0DB1-746089CF1B80}"/>
              </a:ext>
            </a:extLst>
          </p:cNvPr>
          <p:cNvPicPr>
            <a:picLocks noChangeAspect="1"/>
          </p:cNvPicPr>
          <p:nvPr/>
        </p:nvPicPr>
        <p:blipFill>
          <a:blip r:embed="rId3"/>
          <a:stretch>
            <a:fillRect/>
          </a:stretch>
        </p:blipFill>
        <p:spPr>
          <a:xfrm>
            <a:off x="4572000" y="858982"/>
            <a:ext cx="4488873" cy="2542308"/>
          </a:xfrm>
          <a:prstGeom prst="rect">
            <a:avLst/>
          </a:prstGeom>
        </p:spPr>
      </p:pic>
    </p:spTree>
    <p:extLst>
      <p:ext uri="{BB962C8B-B14F-4D97-AF65-F5344CB8AC3E}">
        <p14:creationId xmlns:p14="http://schemas.microsoft.com/office/powerpoint/2010/main" val="308524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文本&#10;&#10;描述已自动生成">
            <a:extLst>
              <a:ext uri="{FF2B5EF4-FFF2-40B4-BE49-F238E27FC236}">
                <a16:creationId xmlns:a16="http://schemas.microsoft.com/office/drawing/2014/main" id="{C4AC93C2-E7C8-4303-CBE1-72195D6C3FF5}"/>
              </a:ext>
            </a:extLst>
          </p:cNvPr>
          <p:cNvPicPr>
            <a:picLocks noGrp="1" noChangeAspect="1"/>
          </p:cNvPicPr>
          <p:nvPr>
            <p:ph type="pic" idx="2"/>
          </p:nvPr>
        </p:nvPicPr>
        <p:blipFill>
          <a:blip r:embed="rId2"/>
          <a:srcRect t="9306" b="9306"/>
          <a:stretch>
            <a:fillRect/>
          </a:stretch>
        </p:blipFill>
        <p:spPr>
          <a:xfrm>
            <a:off x="138520" y="602270"/>
            <a:ext cx="4433455" cy="3505602"/>
          </a:xfrm>
        </p:spPr>
      </p:pic>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查詢藥品</a:t>
            </a:r>
            <a:br>
              <a:rPr lang="zh-TW" altLang="en-US" sz="3200" dirty="0">
                <a:latin typeface="Syne" panose="02020500000000000000" charset="0"/>
              </a:rPr>
            </a:br>
            <a:endParaRPr lang="zh-TW" altLang="en-US" dirty="0"/>
          </a:p>
        </p:txBody>
      </p:sp>
      <p:pic>
        <p:nvPicPr>
          <p:cNvPr id="7" name="图片 6" descr="文本&#10;&#10;描述已自动生成">
            <a:extLst>
              <a:ext uri="{FF2B5EF4-FFF2-40B4-BE49-F238E27FC236}">
                <a16:creationId xmlns:a16="http://schemas.microsoft.com/office/drawing/2014/main" id="{5C7BC313-BB01-DACE-8E8F-1C42217FC51D}"/>
              </a:ext>
            </a:extLst>
          </p:cNvPr>
          <p:cNvPicPr>
            <a:picLocks noChangeAspect="1"/>
          </p:cNvPicPr>
          <p:nvPr/>
        </p:nvPicPr>
        <p:blipFill>
          <a:blip r:embed="rId3"/>
          <a:stretch>
            <a:fillRect/>
          </a:stretch>
        </p:blipFill>
        <p:spPr>
          <a:xfrm>
            <a:off x="4571975" y="602270"/>
            <a:ext cx="4433455" cy="3505602"/>
          </a:xfrm>
          <a:prstGeom prst="rect">
            <a:avLst/>
          </a:prstGeom>
        </p:spPr>
      </p:pic>
    </p:spTree>
    <p:extLst>
      <p:ext uri="{BB962C8B-B14F-4D97-AF65-F5344CB8AC3E}">
        <p14:creationId xmlns:p14="http://schemas.microsoft.com/office/powerpoint/2010/main" val="141861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文本&#10;&#10;描述已自动生成">
            <a:extLst>
              <a:ext uri="{FF2B5EF4-FFF2-40B4-BE49-F238E27FC236}">
                <a16:creationId xmlns:a16="http://schemas.microsoft.com/office/drawing/2014/main" id="{905015F0-4E5B-D504-1FF2-6B2C935DA87E}"/>
              </a:ext>
            </a:extLst>
          </p:cNvPr>
          <p:cNvPicPr>
            <a:picLocks noGrp="1" noChangeAspect="1"/>
          </p:cNvPicPr>
          <p:nvPr>
            <p:ph type="pic" idx="2"/>
          </p:nvPr>
        </p:nvPicPr>
        <p:blipFill>
          <a:blip r:embed="rId2"/>
          <a:srcRect t="2447" b="2447"/>
          <a:stretch>
            <a:fillRect/>
          </a:stretch>
        </p:blipFill>
        <p:spPr>
          <a:xfrm>
            <a:off x="0" y="665071"/>
            <a:ext cx="4052455" cy="3110292"/>
          </a:xfrm>
        </p:spPr>
      </p:pic>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查詢藥品</a:t>
            </a:r>
            <a:br>
              <a:rPr lang="zh-TW" altLang="en-US" sz="3200" dirty="0">
                <a:latin typeface="Syne" panose="02020500000000000000" charset="0"/>
              </a:rPr>
            </a:br>
            <a:endParaRPr lang="zh-TW" altLang="en-US" dirty="0"/>
          </a:p>
        </p:txBody>
      </p:sp>
      <p:pic>
        <p:nvPicPr>
          <p:cNvPr id="7" name="图片 6" descr="文本&#10;&#10;描述已自动生成">
            <a:extLst>
              <a:ext uri="{FF2B5EF4-FFF2-40B4-BE49-F238E27FC236}">
                <a16:creationId xmlns:a16="http://schemas.microsoft.com/office/drawing/2014/main" id="{3361949D-9704-001B-87AA-3C1E8814AAA6}"/>
              </a:ext>
            </a:extLst>
          </p:cNvPr>
          <p:cNvPicPr>
            <a:picLocks noChangeAspect="1"/>
          </p:cNvPicPr>
          <p:nvPr/>
        </p:nvPicPr>
        <p:blipFill>
          <a:blip r:embed="rId3"/>
          <a:stretch>
            <a:fillRect/>
          </a:stretch>
        </p:blipFill>
        <p:spPr>
          <a:xfrm>
            <a:off x="4066311" y="665071"/>
            <a:ext cx="5077690" cy="3110292"/>
          </a:xfrm>
          <a:prstGeom prst="rect">
            <a:avLst/>
          </a:prstGeom>
        </p:spPr>
      </p:pic>
    </p:spTree>
    <p:extLst>
      <p:ext uri="{BB962C8B-B14F-4D97-AF65-F5344CB8AC3E}">
        <p14:creationId xmlns:p14="http://schemas.microsoft.com/office/powerpoint/2010/main" val="295322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18" name="文字方塊 17">
            <a:extLst>
              <a:ext uri="{FF2B5EF4-FFF2-40B4-BE49-F238E27FC236}">
                <a16:creationId xmlns:a16="http://schemas.microsoft.com/office/drawing/2014/main" id="{A6851F9D-152B-44BA-BBAB-CA1D62345834}"/>
              </a:ext>
            </a:extLst>
          </p:cNvPr>
          <p:cNvSpPr txBox="1"/>
          <p:nvPr/>
        </p:nvSpPr>
        <p:spPr>
          <a:xfrm>
            <a:off x="1716181" y="1742714"/>
            <a:ext cx="4992220" cy="1200329"/>
          </a:xfrm>
          <a:prstGeom prst="rect">
            <a:avLst/>
          </a:prstGeom>
          <a:noFill/>
        </p:spPr>
        <p:txBody>
          <a:bodyPr wrap="square">
            <a:spAutoFit/>
          </a:bodyPr>
          <a:lstStyle/>
          <a:p>
            <a:pPr algn="ctr"/>
            <a:r>
              <a:rPr lang="en" altLang="zh-TW" sz="7200" b="1" dirty="0">
                <a:latin typeface="Syne" panose="02020500000000000000" charset="0"/>
              </a:rPr>
              <a:t>Thanks!</a:t>
            </a:r>
            <a:endParaRPr lang="zh-TW" altLang="en-US" sz="7200" b="1" dirty="0">
              <a:latin typeface="Syne" panose="02020500000000000000" charset="0"/>
            </a:endParaRPr>
          </a:p>
        </p:txBody>
      </p:sp>
    </p:spTree>
    <p:extLst>
      <p:ext uri="{BB962C8B-B14F-4D97-AF65-F5344CB8AC3E}">
        <p14:creationId xmlns:p14="http://schemas.microsoft.com/office/powerpoint/2010/main" val="118696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4"/>
          <p:cNvSpPr txBox="1">
            <a:spLocks noGrp="1"/>
          </p:cNvSpPr>
          <p:nvPr>
            <p:ph type="subTitle" idx="1"/>
          </p:nvPr>
        </p:nvSpPr>
        <p:spPr>
          <a:xfrm>
            <a:off x="659437" y="1511825"/>
            <a:ext cx="5266800" cy="15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藥品查詢系統是一個提供使用者搜尋和查詢藥品資訊的網頁。這個系統可以讓使用者透過關鍵字搜尋特定的藥品，並提供有關該藥品的基本資訊，如成分、副作用、使用方法等等。此外，這個系統也可以讓使用者查詢醫生處方的藥品是否與其他藥品產生交互作用，以及警告使用者是否有不應使用該藥品的特定情況。</a:t>
            </a:r>
          </a:p>
          <a:p>
            <a:pPr marL="0" lvl="0" indent="0" algn="l" rtl="0">
              <a:spcBef>
                <a:spcPts val="0"/>
              </a:spcBef>
              <a:spcAft>
                <a:spcPts val="0"/>
              </a:spcAft>
              <a:buNone/>
            </a:pPr>
            <a:endParaRPr lang="zh-TW" altLang="en-US" dirty="0"/>
          </a:p>
          <a:p>
            <a:pPr marL="0" lvl="0" indent="0" algn="l" rtl="0">
              <a:spcBef>
                <a:spcPts val="0"/>
              </a:spcBef>
              <a:spcAft>
                <a:spcPts val="0"/>
              </a:spcAft>
              <a:buNone/>
            </a:pPr>
            <a:r>
              <a:rPr lang="zh-TW" altLang="en-US" dirty="0"/>
              <a:t>這個藥品查詢系統的主要功能包括藥品搜尋、藥品資訊查詢、交互作用檢查和警告等。在系統的開發中，需要充分考慮使用者體驗和易用性，並且保證系統資訊的準確性和可靠性。</a:t>
            </a:r>
            <a:endParaRPr lang="en-US" dirty="0"/>
          </a:p>
        </p:txBody>
      </p:sp>
      <p:sp>
        <p:nvSpPr>
          <p:cNvPr id="419" name="Google Shape;419;p24"/>
          <p:cNvSpPr txBox="1">
            <a:spLocks noGrp="1"/>
          </p:cNvSpPr>
          <p:nvPr>
            <p:ph type="title"/>
          </p:nvPr>
        </p:nvSpPr>
        <p:spPr>
          <a:xfrm>
            <a:off x="659437" y="790491"/>
            <a:ext cx="5678400" cy="11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專案介紹</a:t>
            </a:r>
            <a:endParaRPr lang="en-US"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5"/>
          <p:cNvSpPr txBox="1">
            <a:spLocks noGrp="1"/>
          </p:cNvSpPr>
          <p:nvPr>
            <p:ph type="title"/>
          </p:nvPr>
        </p:nvSpPr>
        <p:spPr>
          <a:xfrm>
            <a:off x="792190" y="44502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專案需求功能</a:t>
            </a:r>
            <a:endParaRPr dirty="0"/>
          </a:p>
        </p:txBody>
      </p:sp>
      <p:sp>
        <p:nvSpPr>
          <p:cNvPr id="427" name="Google Shape;427;p25"/>
          <p:cNvSpPr txBox="1">
            <a:spLocks noGrp="1"/>
          </p:cNvSpPr>
          <p:nvPr>
            <p:ph type="subTitle" idx="2"/>
          </p:nvPr>
        </p:nvSpPr>
        <p:spPr>
          <a:xfrm>
            <a:off x="720000" y="1367525"/>
            <a:ext cx="7032141" cy="240844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TW" altLang="en-US" sz="1800" b="1" dirty="0"/>
              <a:t>藥品訊息的查詢</a:t>
            </a:r>
            <a:r>
              <a:rPr lang="en-US" altLang="zh-TW" sz="1800" b="1" dirty="0"/>
              <a:t>:</a:t>
            </a:r>
            <a:r>
              <a:rPr lang="zh-TW" altLang="en-US" sz="1800" dirty="0"/>
              <a:t>用戶可以輸入藥品名稱或者症狀，系統返回相關的藥品信息。</a:t>
            </a:r>
            <a:endParaRPr lang="en-US" altLang="zh-TW" sz="1800" dirty="0"/>
          </a:p>
          <a:p>
            <a:r>
              <a:rPr lang="zh-TW" altLang="en-US" sz="1800" b="1" dirty="0"/>
              <a:t>藥品的展示</a:t>
            </a:r>
            <a:r>
              <a:rPr lang="en-US" altLang="zh-TW" sz="1800" b="1" dirty="0"/>
              <a:t>:</a:t>
            </a:r>
            <a:r>
              <a:rPr lang="zh-TW" altLang="en-US" sz="1800" dirty="0"/>
              <a:t>查詢結果以列表或者卡片等方式呈現，包括藥品名稱、圖片、英文名、中文名、功效、副作用等信息。</a:t>
            </a:r>
            <a:endParaRPr lang="en-US" altLang="zh-TW" sz="1800" dirty="0"/>
          </a:p>
          <a:p>
            <a:r>
              <a:rPr lang="zh-TW" altLang="en-US" sz="1800" b="1" dirty="0"/>
              <a:t>搜尋記錄的保存</a:t>
            </a:r>
            <a:r>
              <a:rPr lang="en-US" altLang="zh-TW" sz="1800" b="1" dirty="0"/>
              <a:t>:</a:t>
            </a:r>
            <a:r>
              <a:rPr lang="zh-TW" altLang="en-US" sz="1800" dirty="0"/>
              <a:t>記錄用戶的搜尋歷史，方便用戶下次使用時查看和重新搜尋。</a:t>
            </a:r>
            <a:endParaRPr lang="en-US" altLang="zh-TW" sz="1800" dirty="0"/>
          </a:p>
          <a:p>
            <a:r>
              <a:rPr lang="zh-TW" altLang="en-US" sz="1800" b="1" dirty="0"/>
              <a:t>帳號登入和驗證</a:t>
            </a:r>
            <a:r>
              <a:rPr lang="en-US" altLang="zh-TW" sz="1800" b="1" dirty="0"/>
              <a:t>:</a:t>
            </a:r>
            <a:r>
              <a:rPr lang="zh-TW" altLang="en-US" sz="1800" dirty="0"/>
              <a:t>使用者需要輸入正確的帳戶和密碼才能成功登入系統</a:t>
            </a:r>
            <a:endParaRPr lang="en-US" altLang="zh-TW" sz="1800" dirty="0"/>
          </a:p>
          <a:p>
            <a:r>
              <a:rPr lang="zh-TW" altLang="en-US" sz="1800" b="1" dirty="0"/>
              <a:t>帳號建立</a:t>
            </a:r>
            <a:r>
              <a:rPr lang="en-US" altLang="zh-TW" sz="1800" dirty="0"/>
              <a:t>:</a:t>
            </a:r>
            <a:r>
              <a:rPr lang="zh-TW" altLang="en-US" sz="1800" dirty="0"/>
              <a:t>使用者需提供基本的個人資訊和健康資訊以進行管理</a:t>
            </a:r>
            <a:endParaRPr lang="en-US" altLang="zh-TW" sz="1800" dirty="0"/>
          </a:p>
          <a:p>
            <a:endParaRPr lang="en-US" altLang="zh-TW" dirty="0"/>
          </a:p>
          <a:p>
            <a:pPr marL="457200" lvl="0" indent="-317500" algn="l" rtl="0">
              <a:spcBef>
                <a:spcPts val="0"/>
              </a:spcBef>
              <a:spcAft>
                <a:spcPts val="0"/>
              </a:spcAft>
              <a:buSzPts val="1400"/>
              <a:buChar char="●"/>
            </a:pPr>
            <a:endParaRPr lang="en-US" altLang="zh-T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3" name="Google Shape;43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使用技術</a:t>
            </a:r>
            <a:endParaRPr dirty="0"/>
          </a:p>
        </p:txBody>
      </p:sp>
      <p:pic>
        <p:nvPicPr>
          <p:cNvPr id="1030" name="Picture 6" descr="引入外部檔案以快速搭建美觀網頁——全端實作體驗III - iT 邦幫忙::一起幫忙解決難題，拯救IT 人的一天">
            <a:extLst>
              <a:ext uri="{FF2B5EF4-FFF2-40B4-BE49-F238E27FC236}">
                <a16:creationId xmlns:a16="http://schemas.microsoft.com/office/drawing/2014/main" id="{1BECD43B-2251-4EC2-ADEE-D508FB996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41" y="1503991"/>
            <a:ext cx="4771159" cy="26465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ootstrap - 维基百科，自由的百科全书">
            <a:extLst>
              <a:ext uri="{FF2B5EF4-FFF2-40B4-BE49-F238E27FC236}">
                <a16:creationId xmlns:a16="http://schemas.microsoft.com/office/drawing/2014/main" id="{3D05A5D2-2857-4BF6-849D-73D19A793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501" y="1808630"/>
            <a:ext cx="2692260" cy="2144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3" name="Google Shape;43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Page</a:t>
            </a:r>
            <a:br>
              <a:rPr lang="en-US" dirty="0"/>
            </a:br>
            <a:endParaRPr dirty="0"/>
          </a:p>
        </p:txBody>
      </p:sp>
      <p:sp>
        <p:nvSpPr>
          <p:cNvPr id="434" name="Google Shape;434;p26"/>
          <p:cNvSpPr txBox="1">
            <a:spLocks noGrp="1"/>
          </p:cNvSpPr>
          <p:nvPr>
            <p:ph type="subTitle" idx="2"/>
          </p:nvPr>
        </p:nvSpPr>
        <p:spPr>
          <a:xfrm>
            <a:off x="720000" y="1385554"/>
            <a:ext cx="6360300" cy="274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ct val="60000"/>
              <a:buAutoNum type="arabicPeriod"/>
            </a:pPr>
            <a:r>
              <a:rPr lang="zh-TW" altLang="en-US" sz="3200" b="1" dirty="0"/>
              <a:t>登入介面</a:t>
            </a:r>
            <a:r>
              <a:rPr lang="en-US" sz="3200" b="1" dirty="0"/>
              <a:t> (</a:t>
            </a:r>
            <a:r>
              <a:rPr lang="zh-TW" altLang="en-US" sz="3200" dirty="0"/>
              <a:t>帳號驗證、帳號登入</a:t>
            </a:r>
            <a:r>
              <a:rPr lang="en-US" altLang="zh-TW" sz="3200" dirty="0"/>
              <a:t>)</a:t>
            </a:r>
            <a:endParaRPr lang="en-US" sz="3200" dirty="0"/>
          </a:p>
          <a:p>
            <a:pPr marL="457200" lvl="0" indent="-317500" algn="l" rtl="0">
              <a:spcBef>
                <a:spcPts val="1000"/>
              </a:spcBef>
              <a:spcAft>
                <a:spcPts val="0"/>
              </a:spcAft>
              <a:buSzPct val="60000"/>
              <a:buAutoNum type="arabicPeriod"/>
            </a:pPr>
            <a:r>
              <a:rPr lang="zh-TW" altLang="en-US" sz="3200" b="1" dirty="0"/>
              <a:t>帳號建立介面</a:t>
            </a:r>
            <a:r>
              <a:rPr lang="en-US" sz="3200" dirty="0"/>
              <a:t>(</a:t>
            </a:r>
            <a:r>
              <a:rPr lang="zh-TW" altLang="en-US" sz="3200" dirty="0"/>
              <a:t>個人資料建立、個人健康資料建立</a:t>
            </a:r>
            <a:r>
              <a:rPr lang="en-US" sz="3200" dirty="0"/>
              <a:t>)</a:t>
            </a:r>
          </a:p>
          <a:p>
            <a:pPr marL="457200" lvl="0" indent="-317500" algn="l" rtl="0">
              <a:spcBef>
                <a:spcPts val="1000"/>
              </a:spcBef>
              <a:spcAft>
                <a:spcPts val="0"/>
              </a:spcAft>
              <a:buSzPct val="60000"/>
              <a:buAutoNum type="arabicPeriod"/>
            </a:pPr>
            <a:r>
              <a:rPr lang="zh-TW" altLang="en-US" sz="3200" b="1" dirty="0"/>
              <a:t>藥品查詢介面</a:t>
            </a:r>
            <a:r>
              <a:rPr lang="en-US" sz="3200" dirty="0"/>
              <a:t>(</a:t>
            </a:r>
            <a:r>
              <a:rPr lang="zh-TW" altLang="en-US" sz="3200" dirty="0"/>
              <a:t>藥效和藥名查詢</a:t>
            </a:r>
            <a:r>
              <a:rPr lang="en-US" sz="3200" dirty="0"/>
              <a:t>)</a:t>
            </a:r>
          </a:p>
        </p:txBody>
      </p:sp>
    </p:spTree>
    <p:extLst>
      <p:ext uri="{BB962C8B-B14F-4D97-AF65-F5344CB8AC3E}">
        <p14:creationId xmlns:p14="http://schemas.microsoft.com/office/powerpoint/2010/main" val="366079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圖片版面配置區 1">
            <a:extLst>
              <a:ext uri="{FF2B5EF4-FFF2-40B4-BE49-F238E27FC236}">
                <a16:creationId xmlns:a16="http://schemas.microsoft.com/office/drawing/2014/main" id="{4EF24B7F-907D-4621-9EC8-97B95993B5F9}"/>
              </a:ext>
            </a:extLst>
          </p:cNvPr>
          <p:cNvSpPr>
            <a:spLocks noGrp="1"/>
          </p:cNvSpPr>
          <p:nvPr>
            <p:ph type="pic" idx="2"/>
          </p:nvPr>
        </p:nvSpPr>
        <p:spPr/>
      </p:sp>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登入</a:t>
            </a:r>
            <a:br>
              <a:rPr lang="zh-TW" altLang="en-US" sz="3200" dirty="0">
                <a:latin typeface="Syne" panose="02020500000000000000" charset="0"/>
              </a:rPr>
            </a:br>
            <a:endParaRPr lang="zh-TW" altLang="en-US" dirty="0"/>
          </a:p>
        </p:txBody>
      </p:sp>
      <p:pic>
        <p:nvPicPr>
          <p:cNvPr id="6" name="圖片 5">
            <a:extLst>
              <a:ext uri="{FF2B5EF4-FFF2-40B4-BE49-F238E27FC236}">
                <a16:creationId xmlns:a16="http://schemas.microsoft.com/office/drawing/2014/main" id="{7C32590A-BA7C-460B-8C4B-6CB90F7D9931}"/>
              </a:ext>
            </a:extLst>
          </p:cNvPr>
          <p:cNvPicPr>
            <a:picLocks noChangeAspect="1"/>
          </p:cNvPicPr>
          <p:nvPr/>
        </p:nvPicPr>
        <p:blipFill>
          <a:blip r:embed="rId2"/>
          <a:stretch>
            <a:fillRect/>
          </a:stretch>
        </p:blipFill>
        <p:spPr>
          <a:xfrm>
            <a:off x="719975" y="107532"/>
            <a:ext cx="7758396" cy="3976398"/>
          </a:xfrm>
          <a:prstGeom prst="rect">
            <a:avLst/>
          </a:prstGeom>
        </p:spPr>
      </p:pic>
    </p:spTree>
    <p:extLst>
      <p:ext uri="{BB962C8B-B14F-4D97-AF65-F5344CB8AC3E}">
        <p14:creationId xmlns:p14="http://schemas.microsoft.com/office/powerpoint/2010/main" val="4788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圖片版面配置區 1">
            <a:extLst>
              <a:ext uri="{FF2B5EF4-FFF2-40B4-BE49-F238E27FC236}">
                <a16:creationId xmlns:a16="http://schemas.microsoft.com/office/drawing/2014/main" id="{4EF24B7F-907D-4621-9EC8-97B95993B5F9}"/>
              </a:ext>
            </a:extLst>
          </p:cNvPr>
          <p:cNvSpPr>
            <a:spLocks noGrp="1"/>
          </p:cNvSpPr>
          <p:nvPr>
            <p:ph type="pic" idx="2"/>
          </p:nvPr>
        </p:nvSpPr>
        <p:spPr/>
      </p:sp>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登入</a:t>
            </a:r>
            <a:br>
              <a:rPr lang="zh-TW" altLang="en-US" sz="3200" dirty="0">
                <a:latin typeface="Syne" panose="02020500000000000000" charset="0"/>
              </a:rPr>
            </a:br>
            <a:endParaRPr lang="zh-TW" altLang="en-US" dirty="0"/>
          </a:p>
        </p:txBody>
      </p:sp>
      <p:pic>
        <p:nvPicPr>
          <p:cNvPr id="5" name="圖片 4">
            <a:extLst>
              <a:ext uri="{FF2B5EF4-FFF2-40B4-BE49-F238E27FC236}">
                <a16:creationId xmlns:a16="http://schemas.microsoft.com/office/drawing/2014/main" id="{1CCDD810-663C-4263-A1AC-E0994E67B48C}"/>
              </a:ext>
            </a:extLst>
          </p:cNvPr>
          <p:cNvPicPr>
            <a:picLocks noChangeAspect="1"/>
          </p:cNvPicPr>
          <p:nvPr/>
        </p:nvPicPr>
        <p:blipFill>
          <a:blip r:embed="rId2"/>
          <a:stretch>
            <a:fillRect/>
          </a:stretch>
        </p:blipFill>
        <p:spPr>
          <a:xfrm>
            <a:off x="22369" y="678483"/>
            <a:ext cx="5614318" cy="3473886"/>
          </a:xfrm>
          <a:prstGeom prst="rect">
            <a:avLst/>
          </a:prstGeom>
        </p:spPr>
      </p:pic>
      <p:pic>
        <p:nvPicPr>
          <p:cNvPr id="7" name="圖片 6">
            <a:extLst>
              <a:ext uri="{FF2B5EF4-FFF2-40B4-BE49-F238E27FC236}">
                <a16:creationId xmlns:a16="http://schemas.microsoft.com/office/drawing/2014/main" id="{173C32CF-B06B-4913-BC26-63C18E2A60E6}"/>
              </a:ext>
            </a:extLst>
          </p:cNvPr>
          <p:cNvPicPr>
            <a:picLocks noChangeAspect="1"/>
          </p:cNvPicPr>
          <p:nvPr/>
        </p:nvPicPr>
        <p:blipFill>
          <a:blip r:embed="rId3"/>
          <a:stretch>
            <a:fillRect/>
          </a:stretch>
        </p:blipFill>
        <p:spPr>
          <a:xfrm>
            <a:off x="5614343" y="678483"/>
            <a:ext cx="3507288" cy="3482391"/>
          </a:xfrm>
          <a:prstGeom prst="rect">
            <a:avLst/>
          </a:prstGeom>
        </p:spPr>
      </p:pic>
      <p:sp>
        <p:nvSpPr>
          <p:cNvPr id="8" name="文字方塊 7">
            <a:extLst>
              <a:ext uri="{FF2B5EF4-FFF2-40B4-BE49-F238E27FC236}">
                <a16:creationId xmlns:a16="http://schemas.microsoft.com/office/drawing/2014/main" id="{3FAC1090-D96A-4551-B308-DCA360C774EE}"/>
              </a:ext>
            </a:extLst>
          </p:cNvPr>
          <p:cNvSpPr txBox="1"/>
          <p:nvPr/>
        </p:nvSpPr>
        <p:spPr>
          <a:xfrm>
            <a:off x="1420346" y="362201"/>
            <a:ext cx="1887630" cy="307777"/>
          </a:xfrm>
          <a:prstGeom prst="rect">
            <a:avLst/>
          </a:prstGeom>
          <a:noFill/>
        </p:spPr>
        <p:txBody>
          <a:bodyPr wrap="square">
            <a:spAutoFit/>
          </a:bodyPr>
          <a:lstStyle/>
          <a:p>
            <a:r>
              <a:rPr lang="en-US" altLang="zh-TW" sz="1400" dirty="0" err="1">
                <a:latin typeface="Syne" panose="02020500000000000000" charset="0"/>
              </a:rPr>
              <a:t>HTML+B</a:t>
            </a:r>
            <a:r>
              <a:rPr lang="en-US" altLang="zh-TW" b="0" i="0" dirty="0" err="1">
                <a:solidFill>
                  <a:srgbClr val="202124"/>
                </a:solidFill>
                <a:effectLst/>
                <a:latin typeface="Google Sans"/>
              </a:rPr>
              <a:t>ootstrap+</a:t>
            </a:r>
            <a:r>
              <a:rPr lang="en-US" altLang="zh-TW" dirty="0" err="1">
                <a:solidFill>
                  <a:srgbClr val="202124"/>
                </a:solidFill>
                <a:latin typeface="Google Sans"/>
              </a:rPr>
              <a:t>CSS</a:t>
            </a:r>
            <a:endParaRPr lang="zh-TW" altLang="en-US" sz="1400" dirty="0">
              <a:latin typeface="Syne" panose="02020500000000000000" charset="0"/>
            </a:endParaRPr>
          </a:p>
        </p:txBody>
      </p:sp>
    </p:spTree>
    <p:extLst>
      <p:ext uri="{BB962C8B-B14F-4D97-AF65-F5344CB8AC3E}">
        <p14:creationId xmlns:p14="http://schemas.microsoft.com/office/powerpoint/2010/main" val="407781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版面配置區 9">
            <a:extLst>
              <a:ext uri="{FF2B5EF4-FFF2-40B4-BE49-F238E27FC236}">
                <a16:creationId xmlns:a16="http://schemas.microsoft.com/office/drawing/2014/main" id="{43626089-8CA9-4564-929A-B4B87813E385}"/>
              </a:ext>
            </a:extLst>
          </p:cNvPr>
          <p:cNvPicPr>
            <a:picLocks noGrp="1" noChangeAspect="1"/>
          </p:cNvPicPr>
          <p:nvPr>
            <p:ph type="pic" idx="2"/>
          </p:nvPr>
        </p:nvPicPr>
        <p:blipFill rotWithShape="1">
          <a:blip r:embed="rId2"/>
          <a:srcRect l="992" r="992"/>
          <a:stretch/>
        </p:blipFill>
        <p:spPr>
          <a:xfrm>
            <a:off x="4861113" y="1011890"/>
            <a:ext cx="4201693" cy="2369794"/>
          </a:xfrm>
        </p:spPr>
      </p:pic>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建立帳號</a:t>
            </a:r>
            <a:br>
              <a:rPr lang="zh-TW" altLang="en-US" sz="3200" dirty="0">
                <a:latin typeface="Syne" panose="02020500000000000000" charset="0"/>
              </a:rPr>
            </a:br>
            <a:endParaRPr lang="zh-TW" altLang="en-US" dirty="0"/>
          </a:p>
        </p:txBody>
      </p:sp>
      <p:pic>
        <p:nvPicPr>
          <p:cNvPr id="6" name="圖片 5">
            <a:extLst>
              <a:ext uri="{FF2B5EF4-FFF2-40B4-BE49-F238E27FC236}">
                <a16:creationId xmlns:a16="http://schemas.microsoft.com/office/drawing/2014/main" id="{D9D3D474-060E-46FB-B82D-35C87014C6A5}"/>
              </a:ext>
            </a:extLst>
          </p:cNvPr>
          <p:cNvPicPr>
            <a:picLocks noChangeAspect="1"/>
          </p:cNvPicPr>
          <p:nvPr/>
        </p:nvPicPr>
        <p:blipFill>
          <a:blip r:embed="rId3"/>
          <a:stretch>
            <a:fillRect/>
          </a:stretch>
        </p:blipFill>
        <p:spPr>
          <a:xfrm>
            <a:off x="172421" y="255493"/>
            <a:ext cx="4608008" cy="3882589"/>
          </a:xfrm>
          <a:prstGeom prst="rect">
            <a:avLst/>
          </a:prstGeom>
        </p:spPr>
      </p:pic>
    </p:spTree>
    <p:extLst>
      <p:ext uri="{BB962C8B-B14F-4D97-AF65-F5344CB8AC3E}">
        <p14:creationId xmlns:p14="http://schemas.microsoft.com/office/powerpoint/2010/main" val="20018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AA08CEB-7F93-43EF-83CF-21DBC1263B40}"/>
              </a:ext>
            </a:extLst>
          </p:cNvPr>
          <p:cNvSpPr>
            <a:spLocks noGrp="1"/>
          </p:cNvSpPr>
          <p:nvPr>
            <p:ph type="title"/>
          </p:nvPr>
        </p:nvSpPr>
        <p:spPr>
          <a:xfrm>
            <a:off x="719975" y="4205187"/>
            <a:ext cx="7704000" cy="572700"/>
          </a:xfrm>
          <a:solidFill>
            <a:schemeClr val="tx2">
              <a:lumMod val="40000"/>
              <a:lumOff val="60000"/>
            </a:schemeClr>
          </a:solidFill>
        </p:spPr>
        <p:txBody>
          <a:bodyPr/>
          <a:lstStyle/>
          <a:p>
            <a:r>
              <a:rPr lang="zh-TW" altLang="en-US" sz="3200" dirty="0">
                <a:latin typeface="Syne" panose="02020500000000000000" charset="0"/>
              </a:rPr>
              <a:t>畫面</a:t>
            </a:r>
            <a:r>
              <a:rPr lang="en-US" altLang="zh-TW" sz="3200" dirty="0">
                <a:latin typeface="Syne" panose="02020500000000000000" charset="0"/>
              </a:rPr>
              <a:t>-</a:t>
            </a:r>
            <a:r>
              <a:rPr lang="zh-TW" altLang="en-US" sz="3200" dirty="0">
                <a:latin typeface="Syne" panose="02020500000000000000" charset="0"/>
              </a:rPr>
              <a:t>建立帳號</a:t>
            </a:r>
            <a:br>
              <a:rPr lang="zh-TW" altLang="en-US" sz="3200" dirty="0">
                <a:latin typeface="Syne" panose="02020500000000000000" charset="0"/>
              </a:rPr>
            </a:br>
            <a:endParaRPr lang="zh-TW" altLang="en-US" dirty="0"/>
          </a:p>
        </p:txBody>
      </p:sp>
      <p:pic>
        <p:nvPicPr>
          <p:cNvPr id="6" name="圖片 5">
            <a:extLst>
              <a:ext uri="{FF2B5EF4-FFF2-40B4-BE49-F238E27FC236}">
                <a16:creationId xmlns:a16="http://schemas.microsoft.com/office/drawing/2014/main" id="{579E356E-C0A3-4892-82AB-A16003ECD92A}"/>
              </a:ext>
            </a:extLst>
          </p:cNvPr>
          <p:cNvPicPr>
            <a:picLocks noChangeAspect="1"/>
          </p:cNvPicPr>
          <p:nvPr/>
        </p:nvPicPr>
        <p:blipFill>
          <a:blip r:embed="rId2"/>
          <a:stretch>
            <a:fillRect/>
          </a:stretch>
        </p:blipFill>
        <p:spPr>
          <a:xfrm>
            <a:off x="284568" y="365613"/>
            <a:ext cx="4035273" cy="3755908"/>
          </a:xfrm>
          <a:prstGeom prst="rect">
            <a:avLst/>
          </a:prstGeom>
        </p:spPr>
      </p:pic>
      <p:pic>
        <p:nvPicPr>
          <p:cNvPr id="14" name="圖片 13">
            <a:extLst>
              <a:ext uri="{FF2B5EF4-FFF2-40B4-BE49-F238E27FC236}">
                <a16:creationId xmlns:a16="http://schemas.microsoft.com/office/drawing/2014/main" id="{39010CB5-CACB-4178-82D3-C025920FBCB2}"/>
              </a:ext>
            </a:extLst>
          </p:cNvPr>
          <p:cNvPicPr>
            <a:picLocks noChangeAspect="1"/>
          </p:cNvPicPr>
          <p:nvPr/>
        </p:nvPicPr>
        <p:blipFill>
          <a:blip r:embed="rId3"/>
          <a:stretch>
            <a:fillRect/>
          </a:stretch>
        </p:blipFill>
        <p:spPr>
          <a:xfrm>
            <a:off x="4319841" y="365613"/>
            <a:ext cx="4673131" cy="3755908"/>
          </a:xfrm>
          <a:prstGeom prst="rect">
            <a:avLst/>
          </a:prstGeom>
        </p:spPr>
      </p:pic>
    </p:spTree>
    <p:extLst>
      <p:ext uri="{BB962C8B-B14F-4D97-AF65-F5344CB8AC3E}">
        <p14:creationId xmlns:p14="http://schemas.microsoft.com/office/powerpoint/2010/main" val="2335791253"/>
      </p:ext>
    </p:extLst>
  </p:cSld>
  <p:clrMapOvr>
    <a:masterClrMapping/>
  </p:clrMapOvr>
</p:sld>
</file>

<file path=ppt/theme/theme1.xml><?xml version="1.0" encoding="utf-8"?>
<a:theme xmlns:a="http://schemas.openxmlformats.org/drawingml/2006/main" name="Study Planning by Slidesgo">
  <a:themeElements>
    <a:clrScheme name="Simple Light">
      <a:dk1>
        <a:srgbClr val="2F2534"/>
      </a:dk1>
      <a:lt1>
        <a:srgbClr val="FFF7F6"/>
      </a:lt1>
      <a:dk2>
        <a:srgbClr val="D64334"/>
      </a:dk2>
      <a:lt2>
        <a:srgbClr val="FCC107"/>
      </a:lt2>
      <a:accent1>
        <a:srgbClr val="F7D89E"/>
      </a:accent1>
      <a:accent2>
        <a:srgbClr val="FF7A6D"/>
      </a:accent2>
      <a:accent3>
        <a:srgbClr val="FFFFFF"/>
      </a:accent3>
      <a:accent4>
        <a:srgbClr val="FFFFFF"/>
      </a:accent4>
      <a:accent5>
        <a:srgbClr val="FFFFFF"/>
      </a:accent5>
      <a:accent6>
        <a:srgbClr val="FFFFFF"/>
      </a:accent6>
      <a:hlink>
        <a:srgbClr val="2F25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342</Words>
  <Application>Microsoft Macintosh PowerPoint</Application>
  <PresentationFormat>如螢幕大小 (16:9)</PresentationFormat>
  <Paragraphs>28</Paragraphs>
  <Slides>15</Slides>
  <Notes>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Google Sans</vt:lpstr>
      <vt:lpstr>Nunito Light</vt:lpstr>
      <vt:lpstr>Arial</vt:lpstr>
      <vt:lpstr>DM Sans Medium</vt:lpstr>
      <vt:lpstr>Bebas Neue</vt:lpstr>
      <vt:lpstr>Syne</vt:lpstr>
      <vt:lpstr>Golos Text</vt:lpstr>
      <vt:lpstr>Study Planning by Slidesgo</vt:lpstr>
      <vt:lpstr>藥品查詢系統</vt:lpstr>
      <vt:lpstr>專案介紹</vt:lpstr>
      <vt:lpstr>專案需求功能</vt:lpstr>
      <vt:lpstr>使用技術</vt:lpstr>
      <vt:lpstr>Page </vt:lpstr>
      <vt:lpstr>畫面-登入 </vt:lpstr>
      <vt:lpstr>畫面-登入 </vt:lpstr>
      <vt:lpstr>畫面-建立帳號 </vt:lpstr>
      <vt:lpstr>畫面-建立帳號 </vt:lpstr>
      <vt:lpstr>畫面-建立帳號二 </vt:lpstr>
      <vt:lpstr>畫面-建立帳號二 </vt:lpstr>
      <vt:lpstr>畫面-查詢藥品 </vt:lpstr>
      <vt:lpstr>畫面-查詢藥品 </vt:lpstr>
      <vt:lpstr>畫面-查詢藥品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planning</dc:title>
  <cp:lastModifiedBy>Microsoft Office User</cp:lastModifiedBy>
  <cp:revision>20</cp:revision>
  <dcterms:modified xsi:type="dcterms:W3CDTF">2023-04-24T02:11:45Z</dcterms:modified>
</cp:coreProperties>
</file>