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3" r:id="rId1"/>
  </p:sldMasterIdLst>
  <p:sldIdLst>
    <p:sldId id="256" r:id="rId2"/>
    <p:sldId id="263" r:id="rId3"/>
    <p:sldId id="264" r:id="rId4"/>
    <p:sldId id="275" r:id="rId5"/>
    <p:sldId id="265" r:id="rId6"/>
    <p:sldId id="266" r:id="rId7"/>
    <p:sldId id="268" r:id="rId8"/>
    <p:sldId id="267" r:id="rId9"/>
    <p:sldId id="269" r:id="rId10"/>
    <p:sldId id="270" r:id="rId11"/>
    <p:sldId id="259" r:id="rId12"/>
    <p:sldId id="274" r:id="rId13"/>
    <p:sldId id="276" r:id="rId14"/>
    <p:sldId id="278" r:id="rId15"/>
    <p:sldId id="277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80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60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3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16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725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289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9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910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94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45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8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76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85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903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7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BC8A-82E7-4F19-8AEC-05494083A3FA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9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205" r:id="rId12"/>
    <p:sldLayoutId id="2147484206" r:id="rId13"/>
    <p:sldLayoutId id="2147484207" r:id="rId14"/>
    <p:sldLayoutId id="2147484208" r:id="rId15"/>
    <p:sldLayoutId id="21474842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sonwells/intro-to-apis/blob/master/meetup-api-workshop.md" TargetMode="External"/><Relationship Id="rId2" Type="http://schemas.openxmlformats.org/officeDocument/2006/relationships/hyperlink" Target="https://github.com/jameswhale/git-introduc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EADB-E896-4583-8F95-6B7DD5E51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Working collaboratively with Git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6CF4DF-95FD-433D-AF91-9AA7E93B0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761101"/>
            <a:ext cx="7766936" cy="1096899"/>
          </a:xfrm>
        </p:spPr>
        <p:txBody>
          <a:bodyPr/>
          <a:lstStyle/>
          <a:p>
            <a:pPr algn="l"/>
            <a:r>
              <a:rPr lang="en-GB" dirty="0"/>
              <a:t>James Whale, Data Engineer</a:t>
            </a:r>
          </a:p>
        </p:txBody>
      </p:sp>
    </p:spTree>
    <p:extLst>
      <p:ext uri="{BB962C8B-B14F-4D97-AF65-F5344CB8AC3E}">
        <p14:creationId xmlns:p14="http://schemas.microsoft.com/office/powerpoint/2010/main" val="139445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Hotfix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A hotfix branch is similar to a release branch, except they are for unplanned changes such as a critical bug found in production code</a:t>
            </a:r>
          </a:p>
          <a:p>
            <a:r>
              <a:rPr lang="en-GB" dirty="0"/>
              <a:t>hotfix branches will usually branch from the master branch</a:t>
            </a:r>
          </a:p>
          <a:p>
            <a:r>
              <a:rPr lang="en-GB" dirty="0"/>
              <a:t>hotfix branches should always be merged back into the develop and master branches</a:t>
            </a:r>
          </a:p>
          <a:p>
            <a:r>
              <a:rPr lang="en-GB" dirty="0"/>
              <a:t>This allows for the fix to be applied to the master branch without disrupting new work on the develop branch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59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B7A8A5-D5BE-4FF7-ACE5-524565421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1"/>
          <a:stretch/>
        </p:blipFill>
        <p:spPr>
          <a:xfrm>
            <a:off x="1008301" y="137300"/>
            <a:ext cx="6421546" cy="65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0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Once I’ve completed the feature</a:t>
            </a:r>
          </a:p>
          <a:p>
            <a:r>
              <a:rPr lang="en-GB" dirty="0"/>
              <a:t>I want to commit my code</a:t>
            </a:r>
          </a:p>
          <a:p>
            <a:r>
              <a:rPr lang="en-GB" dirty="0"/>
              <a:t>The commit is the code </a:t>
            </a:r>
            <a:r>
              <a:rPr lang="en-GB" dirty="0" err="1"/>
              <a:t>im</a:t>
            </a:r>
            <a:r>
              <a:rPr lang="en-GB" dirty="0"/>
              <a:t> going to change</a:t>
            </a:r>
          </a:p>
          <a:p>
            <a:r>
              <a:rPr lang="en-GB" dirty="0"/>
              <a:t>So I add my code to the commit </a:t>
            </a:r>
          </a:p>
          <a:p>
            <a:r>
              <a:rPr lang="en-GB" dirty="0"/>
              <a:t>Then I commit it</a:t>
            </a:r>
          </a:p>
          <a:p>
            <a:r>
              <a:rPr lang="en-GB" dirty="0"/>
              <a:t>I write a commit message explaining what I changed and why</a:t>
            </a:r>
          </a:p>
          <a:p>
            <a:r>
              <a:rPr lang="en-GB" dirty="0"/>
              <a:t>Once you have made a commit don’t forget to push it to the remote repository</a:t>
            </a:r>
          </a:p>
          <a:p>
            <a:r>
              <a:rPr lang="en-GB" dirty="0"/>
              <a:t>this is when you upload your code to the your </a:t>
            </a:r>
            <a:r>
              <a:rPr lang="en-GB" dirty="0" err="1"/>
              <a:t>github</a:t>
            </a:r>
            <a:r>
              <a:rPr lang="en-GB" dirty="0"/>
              <a:t> repository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88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Commit tips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Commit messages should be meaningful</a:t>
            </a:r>
          </a:p>
          <a:p>
            <a:r>
              <a:rPr lang="en-GB" dirty="0" err="1"/>
              <a:t>Eg</a:t>
            </a:r>
            <a:r>
              <a:rPr lang="en-GB" dirty="0"/>
              <a:t> Something good</a:t>
            </a:r>
          </a:p>
          <a:p>
            <a:r>
              <a:rPr lang="en-GB" dirty="0"/>
              <a:t>Not something </a:t>
            </a:r>
            <a:r>
              <a:rPr lang="en-GB" dirty="0" err="1"/>
              <a:t>Kedar</a:t>
            </a:r>
            <a:r>
              <a:rPr lang="en-GB" dirty="0"/>
              <a:t> wrote</a:t>
            </a:r>
          </a:p>
          <a:p>
            <a:r>
              <a:rPr lang="en-GB" dirty="0"/>
              <a:t>Think about future you, could </a:t>
            </a:r>
            <a:r>
              <a:rPr lang="en-GB" dirty="0" err="1"/>
              <a:t>somone</a:t>
            </a:r>
            <a:r>
              <a:rPr lang="en-GB" dirty="0"/>
              <a:t> (probably you in 6 months time) understand why you made the change </a:t>
            </a:r>
          </a:p>
          <a:p>
            <a:r>
              <a:rPr lang="en-GB" dirty="0"/>
              <a:t>This is you signing your signature on your code </a:t>
            </a:r>
          </a:p>
          <a:p>
            <a:r>
              <a:rPr lang="en-GB" dirty="0"/>
              <a:t>Also do you want to be ‘that person, why did they do that!!’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53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dreaded merge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Oh no I got a merge conflict!</a:t>
            </a:r>
          </a:p>
          <a:p>
            <a:r>
              <a:rPr lang="en-GB" dirty="0"/>
              <a:t>What is it?</a:t>
            </a:r>
          </a:p>
          <a:p>
            <a:r>
              <a:rPr lang="en-GB" dirty="0"/>
              <a:t>Explain why its happened</a:t>
            </a:r>
          </a:p>
          <a:p>
            <a:r>
              <a:rPr lang="en-GB" dirty="0"/>
              <a:t>How do I fix it</a:t>
            </a:r>
          </a:p>
          <a:p>
            <a:r>
              <a:rPr lang="en-GB" dirty="0"/>
              <a:t>2 developers working on the same file both adding a new method to the bottom of a file</a:t>
            </a:r>
          </a:p>
          <a:p>
            <a:r>
              <a:rPr lang="en-GB" dirty="0"/>
              <a:t>How does git know what to do?</a:t>
            </a:r>
          </a:p>
          <a:p>
            <a:r>
              <a:rPr lang="en-GB" dirty="0"/>
              <a:t>On your branch, pull the other </a:t>
            </a:r>
            <a:r>
              <a:rPr lang="en-GB" dirty="0" err="1"/>
              <a:t>develpers</a:t>
            </a:r>
            <a:r>
              <a:rPr lang="en-GB" dirty="0"/>
              <a:t> changes from the remote repo</a:t>
            </a:r>
          </a:p>
          <a:p>
            <a:r>
              <a:rPr lang="en-GB" dirty="0"/>
              <a:t>This will mix their code to yours – so this can look really messy and confusing</a:t>
            </a:r>
          </a:p>
          <a:p>
            <a:r>
              <a:rPr lang="en-GB" dirty="0"/>
              <a:t>Manually fix the conflict by choosing the right code </a:t>
            </a:r>
          </a:p>
          <a:p>
            <a:r>
              <a:rPr lang="en-GB" dirty="0"/>
              <a:t>Don’t forget to then commit and push your commit again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12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E03E-2E33-4B4B-B68F-4DD0F22D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DC5C-C03A-4172-B552-F8923020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Check the code does what it should</a:t>
            </a:r>
          </a:p>
          <a:p>
            <a:r>
              <a:rPr lang="en-GB" dirty="0"/>
              <a:t>Discuss if this is the right solution/approach as a team</a:t>
            </a:r>
          </a:p>
          <a:p>
            <a:r>
              <a:rPr lang="en-GB" dirty="0"/>
              <a:t>Pull requests are not personal! We’re all trying to make code that we are all proud of</a:t>
            </a:r>
          </a:p>
          <a:p>
            <a:r>
              <a:rPr lang="en-GB" dirty="0"/>
              <a:t>The whole team is on everyone’s pull requests</a:t>
            </a:r>
          </a:p>
          <a:p>
            <a:r>
              <a:rPr lang="en-GB" dirty="0"/>
              <a:t>Everyone can make comments no matter how junior or senior you are</a:t>
            </a:r>
          </a:p>
          <a:p>
            <a:r>
              <a:rPr lang="en-GB" dirty="0"/>
              <a:t>Make sure you check the ticket before you create your PR</a:t>
            </a:r>
          </a:p>
          <a:p>
            <a:r>
              <a:rPr lang="en-GB" dirty="0"/>
              <a:t>When reviewing PRs be constructive! And helpful</a:t>
            </a:r>
          </a:p>
          <a:p>
            <a:r>
              <a:rPr lang="en-GB" dirty="0"/>
              <a:t>Pull requests are either approved or rejected (meaning they need more work)</a:t>
            </a:r>
          </a:p>
          <a:p>
            <a:r>
              <a:rPr lang="en-GB" dirty="0"/>
              <a:t>Once approved they can be merged into the target branch </a:t>
            </a:r>
          </a:p>
          <a:p>
            <a:r>
              <a:rPr lang="en-GB" dirty="0"/>
              <a:t>This is when you might get a merge conflict</a:t>
            </a:r>
          </a:p>
          <a:p>
            <a:r>
              <a:rPr lang="en-GB" dirty="0"/>
              <a:t>Then pub!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16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133B-27FA-48DE-B8D3-5C9C0883F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2389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617B-75E6-44FE-A9B7-9B8C9F29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F651-E35E-4460-8ACB-33005248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https://github.com/jameswhale/git-introduction/</a:t>
            </a:r>
            <a:endParaRPr lang="en-US" dirty="0"/>
          </a:p>
          <a:p>
            <a:r>
              <a:rPr lang="en-US" dirty="0"/>
              <a:t>Work through </a:t>
            </a:r>
            <a:r>
              <a:rPr lang="en-US" dirty="0">
                <a:hlinkClick r:id="rId3" tooltip="meetup-api-workshop.md"/>
              </a:rPr>
              <a:t>meetup-git-workshop.md</a:t>
            </a:r>
            <a:endParaRPr lang="en-US" dirty="0"/>
          </a:p>
          <a:p>
            <a:r>
              <a:rPr lang="en-US" dirty="0"/>
              <a:t>Ask myself or Alison questions about it or anything else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2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362223F-0FDD-43EF-A374-13CD996F3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20" y="609600"/>
            <a:ext cx="4113116" cy="595778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568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are the problems of multiple developers working together on the same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two developers work on the same file at the same time?</a:t>
            </a:r>
          </a:p>
          <a:p>
            <a:r>
              <a:rPr lang="en-GB" dirty="0"/>
              <a:t>How you control who can make changes?</a:t>
            </a:r>
          </a:p>
          <a:p>
            <a:r>
              <a:rPr lang="en-GB" dirty="0"/>
              <a:t>How do we know who made changes and why?</a:t>
            </a:r>
          </a:p>
          <a:p>
            <a:r>
              <a:rPr lang="en-GB" dirty="0"/>
              <a:t>How do we can make sure we can properly test our code before releasing a new version?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65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git allow us to work together?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Git can do the following that helps us do this:</a:t>
            </a:r>
          </a:p>
          <a:p>
            <a:r>
              <a:rPr lang="en-GB" dirty="0"/>
              <a:t>Branching</a:t>
            </a:r>
          </a:p>
          <a:p>
            <a:r>
              <a:rPr lang="en-GB" dirty="0"/>
              <a:t>Commit messages</a:t>
            </a:r>
          </a:p>
          <a:p>
            <a:r>
              <a:rPr lang="en-GB" dirty="0"/>
              <a:t>Pull Requests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Branches!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branching?</a:t>
            </a:r>
          </a:p>
          <a:p>
            <a:r>
              <a:rPr lang="en-GB" dirty="0"/>
              <a:t>How we use it at </a:t>
            </a:r>
            <a:r>
              <a:rPr lang="en-GB" dirty="0" err="1"/>
              <a:t>kobalt</a:t>
            </a:r>
            <a:r>
              <a:rPr lang="en-GB" dirty="0"/>
              <a:t> data team</a:t>
            </a:r>
          </a:p>
          <a:p>
            <a:r>
              <a:rPr lang="en-GB" dirty="0"/>
              <a:t>Master branch</a:t>
            </a:r>
          </a:p>
          <a:p>
            <a:r>
              <a:rPr lang="en-GB" dirty="0"/>
              <a:t>Develop branch</a:t>
            </a:r>
          </a:p>
          <a:p>
            <a:r>
              <a:rPr lang="en-GB" dirty="0"/>
              <a:t>Feature branches</a:t>
            </a:r>
          </a:p>
          <a:p>
            <a:r>
              <a:rPr lang="en-GB" dirty="0"/>
              <a:t>Release branches</a:t>
            </a:r>
          </a:p>
          <a:p>
            <a:r>
              <a:rPr lang="en-GB" dirty="0"/>
              <a:t>Hotfix branches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11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Master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master branch is the main branch of a project</a:t>
            </a:r>
          </a:p>
          <a:p>
            <a:r>
              <a:rPr lang="en-GB" dirty="0"/>
              <a:t>The master branch is a permanent branch</a:t>
            </a:r>
          </a:p>
          <a:p>
            <a:r>
              <a:rPr lang="en-GB" dirty="0"/>
              <a:t>It should represent the production state of the repository</a:t>
            </a:r>
          </a:p>
          <a:p>
            <a:r>
              <a:rPr lang="en-GB" dirty="0"/>
              <a:t>Access to the master branch should be tightly controlled </a:t>
            </a:r>
          </a:p>
          <a:p>
            <a:r>
              <a:rPr lang="en-GB" dirty="0"/>
              <a:t>Whenever changes are merged into the master this branch, this is a new production release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8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develop branch is a permanent branch</a:t>
            </a:r>
          </a:p>
          <a:p>
            <a:r>
              <a:rPr lang="en-GB" dirty="0"/>
              <a:t>It’s state should represent the latest delivered development ready for the next release</a:t>
            </a:r>
          </a:p>
          <a:p>
            <a:r>
              <a:rPr lang="en-GB" dirty="0"/>
              <a:t>Sometime called the integration branch</a:t>
            </a:r>
          </a:p>
          <a:p>
            <a:r>
              <a:rPr lang="en-GB" dirty="0"/>
              <a:t>When the develop branch is in a stable state and is ready for a new release, the develop branch will be merged into the master branch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32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A feature branch is a short lived branch used to develop a new feature</a:t>
            </a:r>
          </a:p>
          <a:p>
            <a:r>
              <a:rPr lang="en-GB" dirty="0"/>
              <a:t>Feature branches will usually branch from the develop branch</a:t>
            </a:r>
          </a:p>
          <a:p>
            <a:r>
              <a:rPr lang="en-GB" dirty="0"/>
              <a:t>Feature branches should always be merged back into the develop branch</a:t>
            </a:r>
          </a:p>
          <a:p>
            <a:r>
              <a:rPr lang="en-GB" dirty="0"/>
              <a:t>Feature branches should only exist for the duration of the development of the new feature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92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Release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A release branch is used in preparation of a new production release</a:t>
            </a:r>
          </a:p>
          <a:p>
            <a:r>
              <a:rPr lang="en-GB" dirty="0"/>
              <a:t>Release branches will usually branch from the develop branch</a:t>
            </a:r>
          </a:p>
          <a:p>
            <a:r>
              <a:rPr lang="en-GB" dirty="0"/>
              <a:t>Release branches should always be merged back into the develop or master branches</a:t>
            </a:r>
          </a:p>
          <a:p>
            <a:r>
              <a:rPr lang="en-GB" dirty="0"/>
              <a:t>Release branches allow for minor bugfixes and testing before a release</a:t>
            </a:r>
          </a:p>
          <a:p>
            <a:r>
              <a:rPr lang="en-GB" dirty="0"/>
              <a:t>By doing this work on a release branch it frees up the develop branch for the development towards the next big release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539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4099</TotalTime>
  <Words>797</Words>
  <Application>Microsoft Macintosh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Working collaboratively with Git</vt:lpstr>
      <vt:lpstr>What is Git?</vt:lpstr>
      <vt:lpstr>What are the problems of multiple developers working together on the same code?</vt:lpstr>
      <vt:lpstr>How does git allow us to work together?</vt:lpstr>
      <vt:lpstr>Branches! </vt:lpstr>
      <vt:lpstr>Master branch</vt:lpstr>
      <vt:lpstr>Develop branch</vt:lpstr>
      <vt:lpstr>Feature branches</vt:lpstr>
      <vt:lpstr>Release branches</vt:lpstr>
      <vt:lpstr>Hotfix branches</vt:lpstr>
      <vt:lpstr>PowerPoint Presentation</vt:lpstr>
      <vt:lpstr>Commits</vt:lpstr>
      <vt:lpstr>Useful Commit tips </vt:lpstr>
      <vt:lpstr>The dreaded merge conflict</vt:lpstr>
      <vt:lpstr>Pull Requests</vt:lpstr>
      <vt:lpstr>Questions?</vt:lpstr>
      <vt:lpstr>Workshop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collaboratively with Git</dc:title>
  <dc:creator>James Whale</dc:creator>
  <cp:lastModifiedBy>James Whale</cp:lastModifiedBy>
  <cp:revision>24</cp:revision>
  <dcterms:created xsi:type="dcterms:W3CDTF">2018-04-12T21:03:27Z</dcterms:created>
  <dcterms:modified xsi:type="dcterms:W3CDTF">2018-04-16T19:09:18Z</dcterms:modified>
</cp:coreProperties>
</file>