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5C5344-8C49-4D53-9AB6-E2BE121C15FA}">
          <p14:sldIdLst>
            <p14:sldId id="256"/>
          </p14:sldIdLst>
        </p14:section>
        <p14:section name="未命名的章節" id="{405FF78F-2C94-44AD-A0BC-FD9AA67D176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0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4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3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1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9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6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7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5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7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51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AD0FD-864B-4D74-B194-BE48C2ADEE4E}" type="datetimeFigureOut">
              <a:rPr lang="zh-TW" altLang="en-US" smtClean="0"/>
              <a:t>2016/3/29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8845B5-7254-4D61-8BDB-D9E11FEDC13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wesstation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node/gov/resource/27700" TargetMode="External"/><Relationship Id="rId2" Type="http://schemas.openxmlformats.org/officeDocument/2006/relationships/hyperlink" Target="http://data.ntpc.gov.tw/api/v1/rest/datastore/382000000A-000282-0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北市啪啪走</a:t>
            </a:r>
            <a:r>
              <a:rPr lang="en-US" altLang="zh-TW" dirty="0"/>
              <a:t>—</a:t>
            </a:r>
            <a:r>
              <a:rPr lang="zh-TW" altLang="en-US" dirty="0"/>
              <a:t>古蹟暨美食自助旅遊推廣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早鳥隊</a:t>
            </a:r>
            <a:endParaRPr lang="en-US" altLang="zh-TW" dirty="0"/>
          </a:p>
          <a:p>
            <a:r>
              <a:rPr lang="zh-TW" altLang="en-US" dirty="0"/>
              <a:t>謝嘉瑋 許哲綱 陳柏翰</a:t>
            </a:r>
          </a:p>
        </p:txBody>
      </p:sp>
    </p:spTree>
    <p:extLst>
      <p:ext uri="{BB962C8B-B14F-4D97-AF65-F5344CB8AC3E}">
        <p14:creationId xmlns:p14="http://schemas.microsoft.com/office/powerpoint/2010/main" val="210071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END…..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代表人：謝嘉瑋</a:t>
            </a:r>
            <a:endParaRPr lang="en-US" altLang="zh-TW" dirty="0"/>
          </a:p>
          <a:p>
            <a:r>
              <a:rPr lang="zh-TW" altLang="en-US" dirty="0"/>
              <a:t>電子信箱：</a:t>
            </a:r>
            <a:r>
              <a:rPr lang="en-US" altLang="zh-TW" dirty="0">
                <a:hlinkClick r:id="rId2"/>
              </a:rPr>
              <a:t>wesstation2@gmail.com</a:t>
            </a:r>
            <a:endParaRPr lang="en-US" altLang="zh-TW" dirty="0"/>
          </a:p>
          <a:p>
            <a:r>
              <a:rPr lang="zh-TW" altLang="en-US" dirty="0"/>
              <a:t>手機：</a:t>
            </a:r>
            <a:r>
              <a:rPr lang="en-US" altLang="zh-TW" dirty="0"/>
              <a:t>0911-873-702</a:t>
            </a:r>
          </a:p>
        </p:txBody>
      </p:sp>
    </p:spTree>
    <p:extLst>
      <p:ext uri="{BB962C8B-B14F-4D97-AF65-F5344CB8AC3E}">
        <p14:creationId xmlns:p14="http://schemas.microsoft.com/office/powerpoint/2010/main" val="215959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</a:t>
            </a:r>
            <a:r>
              <a:rPr lang="en-US" altLang="zh-TW" dirty="0"/>
              <a:t>od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http://data.ntpc.gov.tw/api/v1/rest/datastore/382000000A-000282-002</a:t>
            </a:r>
            <a:endParaRPr lang="en-US" altLang="zh-TW" dirty="0"/>
          </a:p>
          <a:p>
            <a:r>
              <a:rPr lang="zh-TW" altLang="en-US" dirty="0"/>
              <a:t>新北市文化資產。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http://data.gov.tw/node/gov/resource/27700</a:t>
            </a:r>
            <a:endParaRPr lang="en-US" altLang="zh-TW" dirty="0"/>
          </a:p>
          <a:p>
            <a:r>
              <a:rPr lang="en-US" altLang="zh-TW" dirty="0"/>
              <a:t>http://data.gov.tw/node/26693</a:t>
            </a:r>
          </a:p>
          <a:p>
            <a:r>
              <a:rPr lang="zh-TW" altLang="en-US" dirty="0"/>
              <a:t>北市餐飲業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282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1930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利用</a:t>
            </a:r>
            <a:r>
              <a:rPr lang="en-US" altLang="zh-TW" dirty="0" err="1"/>
              <a:t>GoogleMaps</a:t>
            </a:r>
            <a:r>
              <a:rPr lang="zh-TW" altLang="en-US" dirty="0"/>
              <a:t>標記北市所有古蹟地點，並介紹當地的特色。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完整的分類出古蹟的類型。</a:t>
            </a:r>
            <a:r>
              <a:rPr lang="en-US" altLang="zh-TW" dirty="0"/>
              <a:t>(</a:t>
            </a:r>
            <a:r>
              <a:rPr lang="zh-TW" altLang="en-US" dirty="0"/>
              <a:t>古蹟，歷史建築，傳統藝術等等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社群系統：尋找旅遊的夥伴，一起加入。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旅遊熱門度：越熱鬧越好玩，也能帶動商機。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動線規劃：可自訂路線規劃。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</a:t>
            </a:r>
            <a:r>
              <a:rPr lang="zh-TW" altLang="en-US" dirty="0"/>
              <a:t>推薦路程：你可以依照我們的推薦路程旅遊，或者分享你的自訂路線。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</a:t>
            </a:r>
            <a:r>
              <a:rPr lang="zh-TW" altLang="en-US" dirty="0"/>
              <a:t>當地響導：與當地響導做媒合，讓你自助旅遊也有好幫手。</a:t>
            </a:r>
          </a:p>
        </p:txBody>
      </p:sp>
    </p:spTree>
    <p:extLst>
      <p:ext uri="{BB962C8B-B14F-4D97-AF65-F5344CB8AC3E}">
        <p14:creationId xmlns:p14="http://schemas.microsoft.com/office/powerpoint/2010/main" val="31355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27555" y="1895263"/>
            <a:ext cx="1440000" cy="1440000"/>
          </a:xfr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822" y="1966283"/>
            <a:ext cx="1440000" cy="1440000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90" y="1966283"/>
            <a:ext cx="1440000" cy="1440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854" y="1966283"/>
            <a:ext cx="1440000" cy="1440000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1" y="3913349"/>
            <a:ext cx="1440000" cy="1440000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22" y="3913349"/>
            <a:ext cx="1440000" cy="144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58" y="196628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1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64" y="139254"/>
            <a:ext cx="8449903" cy="5976761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01" y="5004245"/>
            <a:ext cx="444055" cy="4440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87" y="5064383"/>
            <a:ext cx="323777" cy="3237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095" y="5004245"/>
            <a:ext cx="383915" cy="38391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41" y="5007605"/>
            <a:ext cx="477176" cy="47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社群介面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74" y="0"/>
            <a:ext cx="8176707" cy="6301977"/>
          </a:xfrm>
        </p:spPr>
      </p:pic>
    </p:spTree>
    <p:extLst>
      <p:ext uri="{BB962C8B-B14F-4D97-AF65-F5344CB8AC3E}">
        <p14:creationId xmlns:p14="http://schemas.microsoft.com/office/powerpoint/2010/main" val="36154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熱門程度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35" y="1739900"/>
            <a:ext cx="7748265" cy="4381500"/>
          </a:xfrm>
        </p:spPr>
      </p:pic>
    </p:spTree>
    <p:extLst>
      <p:ext uri="{BB962C8B-B14F-4D97-AF65-F5344CB8AC3E}">
        <p14:creationId xmlns:p14="http://schemas.microsoft.com/office/powerpoint/2010/main" val="11001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自訂路線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598" y="606773"/>
            <a:ext cx="8454595" cy="5290687"/>
          </a:xfrm>
        </p:spPr>
      </p:pic>
    </p:spTree>
    <p:extLst>
      <p:ext uri="{BB962C8B-B14F-4D97-AF65-F5344CB8AC3E}">
        <p14:creationId xmlns:p14="http://schemas.microsoft.com/office/powerpoint/2010/main" val="399822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嚮導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35" y="489327"/>
            <a:ext cx="8891665" cy="5391355"/>
          </a:xfrm>
        </p:spPr>
      </p:pic>
    </p:spTree>
    <p:extLst>
      <p:ext uri="{BB962C8B-B14F-4D97-AF65-F5344CB8AC3E}">
        <p14:creationId xmlns:p14="http://schemas.microsoft.com/office/powerpoint/2010/main" val="269611452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526</TotalTime>
  <Words>180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Gill Sans MT</vt:lpstr>
      <vt:lpstr>圖庫</vt:lpstr>
      <vt:lpstr>北市啪啪走—古蹟暨美食自助旅遊推廣</vt:lpstr>
      <vt:lpstr>使用的od</vt:lpstr>
      <vt:lpstr>內容特色</vt:lpstr>
      <vt:lpstr>PowerPoint 簡報</vt:lpstr>
      <vt:lpstr>基本介面</vt:lpstr>
      <vt:lpstr>社群介面</vt:lpstr>
      <vt:lpstr>熱門程度</vt:lpstr>
      <vt:lpstr>自訂路線</vt:lpstr>
      <vt:lpstr>嚮導</vt:lpstr>
      <vt:lpstr>PowerPoint 簡報</vt:lpstr>
      <vt:lpstr> END…..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北市啪啪走—古蹟暨美食自助旅遊推廣</dc:title>
  <dc:creator>wesstation2@yahoo.com.tw</dc:creator>
  <cp:lastModifiedBy>wesstation2@yahoo.com.tw</cp:lastModifiedBy>
  <cp:revision>29</cp:revision>
  <dcterms:created xsi:type="dcterms:W3CDTF">2016-03-28T06:46:09Z</dcterms:created>
  <dcterms:modified xsi:type="dcterms:W3CDTF">2016-03-29T02:29:51Z</dcterms:modified>
</cp:coreProperties>
</file>