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995C5344-8C49-4D53-9AB6-E2BE121C15FA}">
          <p14:sldIdLst>
            <p14:sldId id="256"/>
          </p14:sldIdLst>
        </p14:section>
        <p14:section name="未命名的章節" id="{405FF78F-2C94-44AD-A0BC-FD9AA67D176C}">
          <p14:sldIdLst>
            <p14:sldId id="257"/>
            <p14:sldId id="258"/>
            <p14:sldId id="259"/>
            <p14:sldId id="260"/>
            <p14:sldId id="261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4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AD0FD-864B-4D74-B194-BE48C2ADEE4E}" type="datetimeFigureOut">
              <a:rPr lang="zh-TW" altLang="en-US" smtClean="0"/>
              <a:t>2016/3/28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78845B5-7254-4D61-8BDB-D9E11FEDC13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2107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AD0FD-864B-4D74-B194-BE48C2ADEE4E}" type="datetimeFigureOut">
              <a:rPr lang="zh-TW" altLang="en-US" smtClean="0"/>
              <a:t>2016/3/28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845B5-7254-4D61-8BDB-D9E11FEDC13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1444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AD0FD-864B-4D74-B194-BE48C2ADEE4E}" type="datetimeFigureOut">
              <a:rPr lang="zh-TW" altLang="en-US" smtClean="0"/>
              <a:t>2016/3/28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845B5-7254-4D61-8BDB-D9E11FEDC13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2133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AD0FD-864B-4D74-B194-BE48C2ADEE4E}" type="datetimeFigureOut">
              <a:rPr lang="zh-TW" altLang="en-US" smtClean="0"/>
              <a:t>2016/3/28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845B5-7254-4D61-8BDB-D9E11FEDC13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8214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AD0FD-864B-4D74-B194-BE48C2ADEE4E}" type="datetimeFigureOut">
              <a:rPr lang="zh-TW" altLang="en-US" smtClean="0"/>
              <a:t>2016/3/28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845B5-7254-4D61-8BDB-D9E11FEDC13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4290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AD0FD-864B-4D74-B194-BE48C2ADEE4E}" type="datetimeFigureOut">
              <a:rPr lang="zh-TW" altLang="en-US" smtClean="0"/>
              <a:t>2016/3/28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845B5-7254-4D61-8BDB-D9E11FEDC13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6863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AD0FD-864B-4D74-B194-BE48C2ADEE4E}" type="datetimeFigureOut">
              <a:rPr lang="zh-TW" altLang="en-US" smtClean="0"/>
              <a:t>2016/3/28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845B5-7254-4D61-8BDB-D9E11FEDC13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3575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AD0FD-864B-4D74-B194-BE48C2ADEE4E}" type="datetimeFigureOut">
              <a:rPr lang="zh-TW" altLang="en-US" smtClean="0"/>
              <a:t>2016/3/28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845B5-7254-4D61-8BDB-D9E11FEDC13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1354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AD0FD-864B-4D74-B194-BE48C2ADEE4E}" type="datetimeFigureOut">
              <a:rPr lang="zh-TW" altLang="en-US" smtClean="0"/>
              <a:t>2016/3/28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845B5-7254-4D61-8BDB-D9E11FEDC1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507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AD0FD-864B-4D74-B194-BE48C2ADEE4E}" type="datetimeFigureOut">
              <a:rPr lang="zh-TW" altLang="en-US" smtClean="0"/>
              <a:t>2016/3/28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845B5-7254-4D61-8BDB-D9E11FEDC13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8677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D83AD0FD-864B-4D74-B194-BE48C2ADEE4E}" type="datetimeFigureOut">
              <a:rPr lang="zh-TW" altLang="en-US" smtClean="0"/>
              <a:t>2016/3/28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845B5-7254-4D61-8BDB-D9E11FEDC13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517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AD0FD-864B-4D74-B194-BE48C2ADEE4E}" type="datetimeFigureOut">
              <a:rPr lang="zh-TW" altLang="en-US" smtClean="0"/>
              <a:t>2016/3/28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78845B5-7254-4D61-8BDB-D9E11FEDC13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9724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data.gov.tw/node/gov/resource/27700" TargetMode="External"/><Relationship Id="rId2" Type="http://schemas.openxmlformats.org/officeDocument/2006/relationships/hyperlink" Target="http://data.ntpc.gov.tw/api/v1/rest/datastore/382000000A-000282-002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北市啪啪走</a:t>
            </a:r>
            <a:r>
              <a:rPr lang="en-US" altLang="zh-TW" dirty="0"/>
              <a:t>—</a:t>
            </a:r>
            <a:r>
              <a:rPr lang="zh-TW" altLang="en-US" dirty="0"/>
              <a:t>古蹟暨美食自助旅遊推廣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早鳥隊</a:t>
            </a:r>
            <a:endParaRPr lang="en-US" altLang="zh-TW" dirty="0"/>
          </a:p>
          <a:p>
            <a:r>
              <a:rPr lang="zh-TW" altLang="en-US" dirty="0"/>
              <a:t>謝嘉瑋 許哲綱 陳柏翰</a:t>
            </a:r>
          </a:p>
        </p:txBody>
      </p:sp>
    </p:spTree>
    <p:extLst>
      <p:ext uri="{BB962C8B-B14F-4D97-AF65-F5344CB8AC3E}">
        <p14:creationId xmlns:p14="http://schemas.microsoft.com/office/powerpoint/2010/main" val="2100717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使用的</a:t>
            </a:r>
            <a:r>
              <a:rPr lang="en-US" altLang="zh-TW" dirty="0"/>
              <a:t>od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http://data.ntpc.gov.tw/api/v1/rest/datastore/382000000A-000282-002</a:t>
            </a:r>
            <a:endParaRPr lang="en-US" altLang="zh-TW" dirty="0"/>
          </a:p>
          <a:p>
            <a:r>
              <a:rPr lang="zh-TW" altLang="en-US" dirty="0"/>
              <a:t>新北市文化資產。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>
                <a:hlinkClick r:id="rId3"/>
              </a:rPr>
              <a:t>http://data.gov.tw/node/gov/resource/27700</a:t>
            </a:r>
            <a:endParaRPr lang="en-US" altLang="zh-TW" dirty="0"/>
          </a:p>
          <a:p>
            <a:r>
              <a:rPr lang="en-US" altLang="zh-TW" dirty="0"/>
              <a:t>http://data.gov.tw/node/26693</a:t>
            </a:r>
          </a:p>
          <a:p>
            <a:r>
              <a:rPr lang="zh-TW" altLang="en-US" dirty="0"/>
              <a:t>北市餐飲業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302823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內容特色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19308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1.</a:t>
            </a:r>
            <a:r>
              <a:rPr lang="zh-TW" altLang="en-US" dirty="0"/>
              <a:t>利用</a:t>
            </a:r>
            <a:r>
              <a:rPr lang="en-US" altLang="zh-TW" dirty="0" err="1"/>
              <a:t>GoogleMaps</a:t>
            </a:r>
            <a:r>
              <a:rPr lang="zh-TW" altLang="en-US" dirty="0"/>
              <a:t>標記北市所有古蹟地點，並介紹當地的特色。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2.</a:t>
            </a:r>
            <a:r>
              <a:rPr lang="zh-TW" altLang="en-US" dirty="0"/>
              <a:t>完整的分類出古蹟的類型。</a:t>
            </a:r>
            <a:r>
              <a:rPr lang="en-US" altLang="zh-TW" dirty="0"/>
              <a:t>(</a:t>
            </a:r>
            <a:r>
              <a:rPr lang="zh-TW" altLang="en-US" dirty="0"/>
              <a:t>古蹟，歷史建築，傳統藝術等等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/>
              <a:t>3.</a:t>
            </a:r>
            <a:r>
              <a:rPr lang="zh-TW" altLang="en-US" dirty="0"/>
              <a:t>社群系統：尋找旅遊的夥伴，一起加入。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4.</a:t>
            </a:r>
            <a:r>
              <a:rPr lang="zh-TW" altLang="en-US" dirty="0"/>
              <a:t>旅遊熱門度：越熱鬧越好玩，也能帶動商機。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5.</a:t>
            </a:r>
            <a:r>
              <a:rPr lang="zh-TW" altLang="en-US" dirty="0"/>
              <a:t>動線規劃：可自訂路線規劃。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6.</a:t>
            </a:r>
            <a:r>
              <a:rPr lang="zh-TW" altLang="en-US" dirty="0"/>
              <a:t>推薦路程：你可以依照我們的推薦路程旅遊，或者分享你的自訂路線。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7.</a:t>
            </a:r>
            <a:r>
              <a:rPr lang="zh-TW" altLang="en-US" dirty="0"/>
              <a:t>當地響導：與當地響導做媒合，讓你自助旅遊也有好幫手。</a:t>
            </a:r>
          </a:p>
        </p:txBody>
      </p:sp>
    </p:spTree>
    <p:extLst>
      <p:ext uri="{BB962C8B-B14F-4D97-AF65-F5344CB8AC3E}">
        <p14:creationId xmlns:p14="http://schemas.microsoft.com/office/powerpoint/2010/main" val="313555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標題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4" name="內容版面配置區 1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927555" y="1895263"/>
            <a:ext cx="1440000" cy="1440000"/>
          </a:xfr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4822" y="1966283"/>
            <a:ext cx="1440000" cy="1440000"/>
          </a:xfrm>
          <a:prstGeom prst="rect">
            <a:avLst/>
          </a:prstGeom>
        </p:spPr>
      </p:pic>
      <p:pic>
        <p:nvPicPr>
          <p:cNvPr id="20" name="圖片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4790" y="1966283"/>
            <a:ext cx="1440000" cy="1440000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4854" y="1966283"/>
            <a:ext cx="1440000" cy="1440000"/>
          </a:xfrm>
          <a:prstGeom prst="rect">
            <a:avLst/>
          </a:prstGeom>
        </p:spPr>
      </p:pic>
      <p:pic>
        <p:nvPicPr>
          <p:cNvPr id="24" name="圖片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361" y="3913349"/>
            <a:ext cx="1440000" cy="1440000"/>
          </a:xfrm>
          <a:prstGeom prst="rect">
            <a:avLst/>
          </a:prstGeom>
        </p:spPr>
      </p:pic>
      <p:pic>
        <p:nvPicPr>
          <p:cNvPr id="25" name="圖片 2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822" y="3913349"/>
            <a:ext cx="1440000" cy="1440000"/>
          </a:xfrm>
          <a:prstGeom prst="rect">
            <a:avLst/>
          </a:prstGeom>
        </p:spPr>
      </p:pic>
      <p:pic>
        <p:nvPicPr>
          <p:cNvPr id="26" name="圖片 2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758" y="1966283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718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基本介面</a:t>
            </a: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164" y="139254"/>
            <a:ext cx="8449903" cy="5976761"/>
          </a:xfr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3401" y="5004245"/>
            <a:ext cx="444055" cy="44405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9387" y="5064383"/>
            <a:ext cx="323777" cy="323777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5095" y="5004245"/>
            <a:ext cx="383915" cy="38391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0941" y="5007605"/>
            <a:ext cx="477176" cy="477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248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社群介面</a:t>
            </a:r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674" y="0"/>
            <a:ext cx="8176707" cy="6301977"/>
          </a:xfrm>
        </p:spPr>
      </p:pic>
    </p:spTree>
    <p:extLst>
      <p:ext uri="{BB962C8B-B14F-4D97-AF65-F5344CB8AC3E}">
        <p14:creationId xmlns:p14="http://schemas.microsoft.com/office/powerpoint/2010/main" val="3615469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熱門程度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735" y="1739900"/>
            <a:ext cx="7748265" cy="4381500"/>
          </a:xfrm>
        </p:spPr>
      </p:pic>
    </p:spTree>
    <p:extLst>
      <p:ext uri="{BB962C8B-B14F-4D97-AF65-F5344CB8AC3E}">
        <p14:creationId xmlns:p14="http://schemas.microsoft.com/office/powerpoint/2010/main" val="1100150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8228646"/>
      </p:ext>
    </p:extLst>
  </p:cSld>
  <p:clrMapOvr>
    <a:masterClrMapping/>
  </p:clrMapOvr>
</p:sld>
</file>

<file path=ppt/theme/theme1.xml><?xml version="1.0" encoding="utf-8"?>
<a:theme xmlns:a="http://schemas.openxmlformats.org/drawingml/2006/main" name="圖庫">
  <a:themeElements>
    <a:clrScheme name="圖庫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圖庫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圖庫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473</TotalTime>
  <Words>168</Words>
  <Application>Microsoft Office PowerPoint</Application>
  <PresentationFormat>寬螢幕</PresentationFormat>
  <Paragraphs>21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2" baseType="lpstr">
      <vt:lpstr>新細明體</vt:lpstr>
      <vt:lpstr>Arial</vt:lpstr>
      <vt:lpstr>Gill Sans MT</vt:lpstr>
      <vt:lpstr>圖庫</vt:lpstr>
      <vt:lpstr>北市啪啪走—古蹟暨美食自助旅遊推廣</vt:lpstr>
      <vt:lpstr>使用的od</vt:lpstr>
      <vt:lpstr>內容特色</vt:lpstr>
      <vt:lpstr>PowerPoint 簡報</vt:lpstr>
      <vt:lpstr>基本介面</vt:lpstr>
      <vt:lpstr>社群介面</vt:lpstr>
      <vt:lpstr>熱門程度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北市啪啪走—古蹟暨美食自助旅遊推廣</dc:title>
  <dc:creator>wesstation2@yahoo.com.tw</dc:creator>
  <cp:lastModifiedBy>wesstation2@yahoo.com.tw</cp:lastModifiedBy>
  <cp:revision>21</cp:revision>
  <dcterms:created xsi:type="dcterms:W3CDTF">2016-03-28T06:46:09Z</dcterms:created>
  <dcterms:modified xsi:type="dcterms:W3CDTF">2016-03-28T15:16:10Z</dcterms:modified>
</cp:coreProperties>
</file>