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BDF"/>
    <a:srgbClr val="F59BBC"/>
    <a:srgbClr val="FB999D"/>
    <a:srgbClr val="A71D5F"/>
    <a:srgbClr val="450306"/>
    <a:srgbClr val="E9E3EF"/>
    <a:srgbClr val="CBB0FF"/>
    <a:srgbClr val="D0C1F0"/>
    <a:srgbClr val="D3C9E8"/>
    <a:srgbClr val="BF8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3" b="-208"/>
          <a:stretch/>
        </p:blipFill>
        <p:spPr>
          <a:xfrm>
            <a:off x="0" y="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5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6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9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4" b="10208"/>
          <a:stretch/>
        </p:blipFill>
        <p:spPr>
          <a:xfrm>
            <a:off x="0" y="-3810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1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92CF-23A0-4629-96EE-685A7157B4FA}" type="datetimeFigureOut">
              <a:rPr lang="zh-CN" altLang="en-US" smtClean="0"/>
              <a:pPr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480E-34EB-43F4-880C-964E4DC00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5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em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244828" y="67256"/>
            <a:ext cx="4339651" cy="994885"/>
            <a:chOff x="399207" y="568514"/>
            <a:chExt cx="4339651" cy="994885"/>
          </a:xfrm>
        </p:grpSpPr>
        <p:sp>
          <p:nvSpPr>
            <p:cNvPr id="26" name="文字方塊 25"/>
            <p:cNvSpPr txBox="1"/>
            <p:nvPr/>
          </p:nvSpPr>
          <p:spPr>
            <a:xfrm>
              <a:off x="427512" y="1009401"/>
              <a:ext cx="4275117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TW" altLang="en-US" sz="3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99207" y="568514"/>
              <a:ext cx="43396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TW" altLang="en-US" sz="5400" b="1" dirty="0" smtClean="0">
                  <a:ln w="11430"/>
                  <a:solidFill>
                    <a:srgbClr val="174BDF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微軟正黑體" pitchFamily="34" charset="-120"/>
                  <a:ea typeface="微軟正黑體" pitchFamily="34" charset="-120"/>
                </a:rPr>
                <a:t>產業生命週期</a:t>
              </a:r>
              <a:endParaRPr lang="zh-TW" altLang="en-US" sz="5400" b="1" dirty="0">
                <a:ln w="11430"/>
                <a:solidFill>
                  <a:srgbClr val="174BD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8963377" y="146755"/>
            <a:ext cx="2968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投資學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CH7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股票的基本分析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會資三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    2310602023</a:t>
            </a: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王精美同學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60" name="群組 159"/>
          <p:cNvGrpSpPr/>
          <p:nvPr/>
        </p:nvGrpSpPr>
        <p:grpSpPr>
          <a:xfrm>
            <a:off x="1567542" y="1933103"/>
            <a:ext cx="10063033" cy="4758751"/>
            <a:chOff x="296614" y="1332089"/>
            <a:chExt cx="11333962" cy="5359766"/>
          </a:xfrm>
        </p:grpSpPr>
        <p:grpSp>
          <p:nvGrpSpPr>
            <p:cNvPr id="106" name="组合 58"/>
            <p:cNvGrpSpPr/>
            <p:nvPr/>
          </p:nvGrpSpPr>
          <p:grpSpPr>
            <a:xfrm rot="19998772">
              <a:off x="8464126" y="2469686"/>
              <a:ext cx="1366420" cy="1323382"/>
              <a:chOff x="3532407" y="3591481"/>
              <a:chExt cx="1008062" cy="976311"/>
            </a:xfrm>
          </p:grpSpPr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4010244" y="3754993"/>
                <a:ext cx="530225" cy="433387"/>
              </a:xfrm>
              <a:custGeom>
                <a:avLst/>
                <a:gdLst>
                  <a:gd name="T0" fmla="*/ 0 w 211"/>
                  <a:gd name="T1" fmla="*/ 127 h 173"/>
                  <a:gd name="T2" fmla="*/ 92 w 211"/>
                  <a:gd name="T3" fmla="*/ 29 h 173"/>
                  <a:gd name="T4" fmla="*/ 126 w 211"/>
                  <a:gd name="T5" fmla="*/ 167 h 173"/>
                  <a:gd name="T6" fmla="*/ 0 w 211"/>
                  <a:gd name="T7" fmla="*/ 12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1" h="173">
                    <a:moveTo>
                      <a:pt x="0" y="127"/>
                    </a:moveTo>
                    <a:cubicBezTo>
                      <a:pt x="0" y="127"/>
                      <a:pt x="41" y="50"/>
                      <a:pt x="92" y="29"/>
                    </a:cubicBezTo>
                    <a:cubicBezTo>
                      <a:pt x="160" y="0"/>
                      <a:pt x="211" y="157"/>
                      <a:pt x="126" y="167"/>
                    </a:cubicBezTo>
                    <a:cubicBezTo>
                      <a:pt x="61" y="173"/>
                      <a:pt x="0" y="127"/>
                      <a:pt x="0" y="12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937219" y="4074080"/>
                <a:ext cx="454025" cy="493712"/>
              </a:xfrm>
              <a:custGeom>
                <a:avLst/>
                <a:gdLst>
                  <a:gd name="T0" fmla="*/ 29 w 181"/>
                  <a:gd name="T1" fmla="*/ 0 h 197"/>
                  <a:gd name="T2" fmla="*/ 150 w 181"/>
                  <a:gd name="T3" fmla="*/ 57 h 197"/>
                  <a:gd name="T4" fmla="*/ 28 w 181"/>
                  <a:gd name="T5" fmla="*/ 129 h 197"/>
                  <a:gd name="T6" fmla="*/ 29 w 181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97">
                    <a:moveTo>
                      <a:pt x="29" y="0"/>
                    </a:moveTo>
                    <a:cubicBezTo>
                      <a:pt x="29" y="0"/>
                      <a:pt x="119" y="11"/>
                      <a:pt x="150" y="57"/>
                    </a:cubicBezTo>
                    <a:cubicBezTo>
                      <a:pt x="181" y="103"/>
                      <a:pt x="60" y="197"/>
                      <a:pt x="28" y="129"/>
                    </a:cubicBezTo>
                    <a:cubicBezTo>
                      <a:pt x="0" y="71"/>
                      <a:pt x="29" y="0"/>
                      <a:pt x="29" y="0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3562570" y="4075668"/>
                <a:ext cx="485775" cy="452437"/>
              </a:xfrm>
              <a:custGeom>
                <a:avLst/>
                <a:gdLst>
                  <a:gd name="T0" fmla="*/ 179 w 193"/>
                  <a:gd name="T1" fmla="*/ 4 h 180"/>
                  <a:gd name="T2" fmla="*/ 163 w 193"/>
                  <a:gd name="T3" fmla="*/ 133 h 180"/>
                  <a:gd name="T4" fmla="*/ 49 w 193"/>
                  <a:gd name="T5" fmla="*/ 50 h 180"/>
                  <a:gd name="T6" fmla="*/ 179 w 193"/>
                  <a:gd name="T7" fmla="*/ 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180">
                    <a:moveTo>
                      <a:pt x="179" y="4"/>
                    </a:moveTo>
                    <a:cubicBezTo>
                      <a:pt x="179" y="4"/>
                      <a:pt x="193" y="86"/>
                      <a:pt x="163" y="133"/>
                    </a:cubicBezTo>
                    <a:cubicBezTo>
                      <a:pt x="133" y="180"/>
                      <a:pt x="0" y="106"/>
                      <a:pt x="49" y="50"/>
                    </a:cubicBezTo>
                    <a:cubicBezTo>
                      <a:pt x="91" y="0"/>
                      <a:pt x="179" y="4"/>
                      <a:pt x="179" y="4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3532407" y="3724830"/>
                <a:ext cx="477837" cy="457200"/>
              </a:xfrm>
              <a:custGeom>
                <a:avLst/>
                <a:gdLst>
                  <a:gd name="T0" fmla="*/ 190 w 190"/>
                  <a:gd name="T1" fmla="*/ 139 h 182"/>
                  <a:gd name="T2" fmla="*/ 59 w 190"/>
                  <a:gd name="T3" fmla="*/ 175 h 182"/>
                  <a:gd name="T4" fmla="*/ 106 w 190"/>
                  <a:gd name="T5" fmla="*/ 32 h 182"/>
                  <a:gd name="T6" fmla="*/ 190 w 190"/>
                  <a:gd name="T7" fmla="*/ 13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182">
                    <a:moveTo>
                      <a:pt x="190" y="139"/>
                    </a:moveTo>
                    <a:cubicBezTo>
                      <a:pt x="190" y="139"/>
                      <a:pt x="122" y="182"/>
                      <a:pt x="59" y="175"/>
                    </a:cubicBezTo>
                    <a:cubicBezTo>
                      <a:pt x="0" y="168"/>
                      <a:pt x="38" y="0"/>
                      <a:pt x="106" y="32"/>
                    </a:cubicBezTo>
                    <a:cubicBezTo>
                      <a:pt x="183" y="68"/>
                      <a:pt x="190" y="139"/>
                      <a:pt x="190" y="139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3808632" y="3591481"/>
                <a:ext cx="495300" cy="493712"/>
              </a:xfrm>
              <a:custGeom>
                <a:avLst/>
                <a:gdLst>
                  <a:gd name="T0" fmla="*/ 81 w 197"/>
                  <a:gd name="T1" fmla="*/ 197 h 197"/>
                  <a:gd name="T2" fmla="*/ 12 w 197"/>
                  <a:gd name="T3" fmla="*/ 80 h 197"/>
                  <a:gd name="T4" fmla="*/ 152 w 197"/>
                  <a:gd name="T5" fmla="*/ 100 h 197"/>
                  <a:gd name="T6" fmla="*/ 81 w 197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197">
                    <a:moveTo>
                      <a:pt x="81" y="197"/>
                    </a:moveTo>
                    <a:cubicBezTo>
                      <a:pt x="81" y="197"/>
                      <a:pt x="20" y="135"/>
                      <a:pt x="12" y="80"/>
                    </a:cubicBezTo>
                    <a:cubicBezTo>
                      <a:pt x="0" y="0"/>
                      <a:pt x="197" y="11"/>
                      <a:pt x="152" y="100"/>
                    </a:cubicBezTo>
                    <a:cubicBezTo>
                      <a:pt x="122" y="158"/>
                      <a:pt x="81" y="197"/>
                      <a:pt x="81" y="19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1"/>
              <p:cNvSpPr>
                <a:spLocks/>
              </p:cNvSpPr>
              <p:nvPr/>
            </p:nvSpPr>
            <p:spPr bwMode="auto">
              <a:xfrm>
                <a:off x="4018182" y="4105830"/>
                <a:ext cx="36512" cy="77787"/>
              </a:xfrm>
              <a:custGeom>
                <a:avLst/>
                <a:gdLst>
                  <a:gd name="T0" fmla="*/ 1 w 15"/>
                  <a:gd name="T1" fmla="*/ 3 h 31"/>
                  <a:gd name="T2" fmla="*/ 12 w 15"/>
                  <a:gd name="T3" fmla="*/ 30 h 31"/>
                  <a:gd name="T4" fmla="*/ 14 w 15"/>
                  <a:gd name="T5" fmla="*/ 29 h 31"/>
                  <a:gd name="T6" fmla="*/ 2 w 15"/>
                  <a:gd name="T7" fmla="*/ 2 h 31"/>
                  <a:gd name="T8" fmla="*/ 1 w 15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" y="3"/>
                    </a:moveTo>
                    <a:cubicBezTo>
                      <a:pt x="4" y="12"/>
                      <a:pt x="8" y="21"/>
                      <a:pt x="12" y="30"/>
                    </a:cubicBezTo>
                    <a:cubicBezTo>
                      <a:pt x="13" y="31"/>
                      <a:pt x="15" y="30"/>
                      <a:pt x="14" y="29"/>
                    </a:cubicBezTo>
                    <a:cubicBezTo>
                      <a:pt x="10" y="20"/>
                      <a:pt x="6" y="11"/>
                      <a:pt x="2" y="2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2"/>
              <p:cNvSpPr>
                <a:spLocks/>
              </p:cNvSpPr>
              <p:nvPr/>
            </p:nvSpPr>
            <p:spPr bwMode="auto">
              <a:xfrm>
                <a:off x="4022944" y="4101068"/>
                <a:ext cx="74612" cy="50800"/>
              </a:xfrm>
              <a:custGeom>
                <a:avLst/>
                <a:gdLst>
                  <a:gd name="T0" fmla="*/ 1 w 30"/>
                  <a:gd name="T1" fmla="*/ 2 h 20"/>
                  <a:gd name="T2" fmla="*/ 28 w 30"/>
                  <a:gd name="T3" fmla="*/ 19 h 20"/>
                  <a:gd name="T4" fmla="*/ 29 w 30"/>
                  <a:gd name="T5" fmla="*/ 17 h 20"/>
                  <a:gd name="T6" fmla="*/ 2 w 30"/>
                  <a:gd name="T7" fmla="*/ 0 h 20"/>
                  <a:gd name="T8" fmla="*/ 1 w 30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0">
                    <a:moveTo>
                      <a:pt x="1" y="2"/>
                    </a:moveTo>
                    <a:cubicBezTo>
                      <a:pt x="10" y="8"/>
                      <a:pt x="19" y="14"/>
                      <a:pt x="28" y="19"/>
                    </a:cubicBezTo>
                    <a:cubicBezTo>
                      <a:pt x="29" y="20"/>
                      <a:pt x="30" y="18"/>
                      <a:pt x="29" y="17"/>
                    </a:cubicBezTo>
                    <a:cubicBezTo>
                      <a:pt x="20" y="12"/>
                      <a:pt x="11" y="6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4027707" y="4085193"/>
                <a:ext cx="74612" cy="28575"/>
              </a:xfrm>
              <a:custGeom>
                <a:avLst/>
                <a:gdLst>
                  <a:gd name="T0" fmla="*/ 1 w 30"/>
                  <a:gd name="T1" fmla="*/ 3 h 11"/>
                  <a:gd name="T2" fmla="*/ 28 w 30"/>
                  <a:gd name="T3" fmla="*/ 10 h 11"/>
                  <a:gd name="T4" fmla="*/ 29 w 30"/>
                  <a:gd name="T5" fmla="*/ 8 h 11"/>
                  <a:gd name="T6" fmla="*/ 2 w 30"/>
                  <a:gd name="T7" fmla="*/ 1 h 11"/>
                  <a:gd name="T8" fmla="*/ 1 w 30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" y="3"/>
                    </a:moveTo>
                    <a:cubicBezTo>
                      <a:pt x="10" y="6"/>
                      <a:pt x="19" y="8"/>
                      <a:pt x="28" y="10"/>
                    </a:cubicBezTo>
                    <a:cubicBezTo>
                      <a:pt x="30" y="11"/>
                      <a:pt x="30" y="9"/>
                      <a:pt x="29" y="8"/>
                    </a:cubicBezTo>
                    <a:cubicBezTo>
                      <a:pt x="20" y="6"/>
                      <a:pt x="11" y="3"/>
                      <a:pt x="2" y="1"/>
                    </a:cubicBezTo>
                    <a:cubicBezTo>
                      <a:pt x="0" y="0"/>
                      <a:pt x="0" y="3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27707" y="4053443"/>
                <a:ext cx="85725" cy="25400"/>
              </a:xfrm>
              <a:custGeom>
                <a:avLst/>
                <a:gdLst>
                  <a:gd name="T0" fmla="*/ 2 w 34"/>
                  <a:gd name="T1" fmla="*/ 10 h 10"/>
                  <a:gd name="T2" fmla="*/ 32 w 34"/>
                  <a:gd name="T3" fmla="*/ 3 h 10"/>
                  <a:gd name="T4" fmla="*/ 32 w 34"/>
                  <a:gd name="T5" fmla="*/ 1 h 10"/>
                  <a:gd name="T6" fmla="*/ 2 w 34"/>
                  <a:gd name="T7" fmla="*/ 8 h 10"/>
                  <a:gd name="T8" fmla="*/ 2 w 3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" y="10"/>
                    </a:moveTo>
                    <a:cubicBezTo>
                      <a:pt x="12" y="8"/>
                      <a:pt x="22" y="5"/>
                      <a:pt x="32" y="3"/>
                    </a:cubicBezTo>
                    <a:cubicBezTo>
                      <a:pt x="34" y="2"/>
                      <a:pt x="33" y="0"/>
                      <a:pt x="32" y="1"/>
                    </a:cubicBezTo>
                    <a:cubicBezTo>
                      <a:pt x="22" y="3"/>
                      <a:pt x="12" y="5"/>
                      <a:pt x="2" y="8"/>
                    </a:cubicBezTo>
                    <a:cubicBezTo>
                      <a:pt x="0" y="8"/>
                      <a:pt x="1" y="10"/>
                      <a:pt x="2" y="1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4024532" y="3985180"/>
                <a:ext cx="50800" cy="80962"/>
              </a:xfrm>
              <a:custGeom>
                <a:avLst/>
                <a:gdLst>
                  <a:gd name="T0" fmla="*/ 2 w 20"/>
                  <a:gd name="T1" fmla="*/ 30 h 32"/>
                  <a:gd name="T2" fmla="*/ 19 w 20"/>
                  <a:gd name="T3" fmla="*/ 2 h 32"/>
                  <a:gd name="T4" fmla="*/ 17 w 20"/>
                  <a:gd name="T5" fmla="*/ 1 h 32"/>
                  <a:gd name="T6" fmla="*/ 0 w 20"/>
                  <a:gd name="T7" fmla="*/ 29 h 32"/>
                  <a:gd name="T8" fmla="*/ 2 w 20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" y="30"/>
                    </a:moveTo>
                    <a:cubicBezTo>
                      <a:pt x="8" y="21"/>
                      <a:pt x="14" y="12"/>
                      <a:pt x="19" y="2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12" y="11"/>
                      <a:pt x="6" y="20"/>
                      <a:pt x="0" y="29"/>
                    </a:cubicBezTo>
                    <a:cubicBezTo>
                      <a:pt x="0" y="30"/>
                      <a:pt x="2" y="32"/>
                      <a:pt x="2" y="3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4007069" y="3959780"/>
                <a:ext cx="22225" cy="98425"/>
              </a:xfrm>
              <a:custGeom>
                <a:avLst/>
                <a:gdLst>
                  <a:gd name="T0" fmla="*/ 2 w 9"/>
                  <a:gd name="T1" fmla="*/ 37 h 39"/>
                  <a:gd name="T2" fmla="*/ 8 w 9"/>
                  <a:gd name="T3" fmla="*/ 2 h 39"/>
                  <a:gd name="T4" fmla="*/ 6 w 9"/>
                  <a:gd name="T5" fmla="*/ 1 h 39"/>
                  <a:gd name="T6" fmla="*/ 0 w 9"/>
                  <a:gd name="T7" fmla="*/ 37 h 39"/>
                  <a:gd name="T8" fmla="*/ 2 w 9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2" y="37"/>
                    </a:moveTo>
                    <a:cubicBezTo>
                      <a:pt x="4" y="25"/>
                      <a:pt x="6" y="14"/>
                      <a:pt x="8" y="2"/>
                    </a:cubicBezTo>
                    <a:cubicBezTo>
                      <a:pt x="9" y="0"/>
                      <a:pt x="7" y="0"/>
                      <a:pt x="6" y="1"/>
                    </a:cubicBezTo>
                    <a:cubicBezTo>
                      <a:pt x="4" y="13"/>
                      <a:pt x="2" y="25"/>
                      <a:pt x="0" y="37"/>
                    </a:cubicBezTo>
                    <a:cubicBezTo>
                      <a:pt x="0" y="38"/>
                      <a:pt x="2" y="39"/>
                      <a:pt x="2" y="37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972144" y="3972480"/>
                <a:ext cx="25400" cy="88900"/>
              </a:xfrm>
              <a:custGeom>
                <a:avLst/>
                <a:gdLst>
                  <a:gd name="T0" fmla="*/ 10 w 10"/>
                  <a:gd name="T1" fmla="*/ 33 h 35"/>
                  <a:gd name="T2" fmla="*/ 2 w 10"/>
                  <a:gd name="T3" fmla="*/ 2 h 35"/>
                  <a:gd name="T4" fmla="*/ 0 w 10"/>
                  <a:gd name="T5" fmla="*/ 2 h 35"/>
                  <a:gd name="T6" fmla="*/ 8 w 10"/>
                  <a:gd name="T7" fmla="*/ 34 h 35"/>
                  <a:gd name="T8" fmla="*/ 10 w 10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5">
                    <a:moveTo>
                      <a:pt x="10" y="33"/>
                    </a:moveTo>
                    <a:cubicBezTo>
                      <a:pt x="7" y="23"/>
                      <a:pt x="5" y="12"/>
                      <a:pt x="2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" y="13"/>
                      <a:pt x="5" y="23"/>
                      <a:pt x="8" y="34"/>
                    </a:cubicBezTo>
                    <a:cubicBezTo>
                      <a:pt x="8" y="35"/>
                      <a:pt x="10" y="34"/>
                      <a:pt x="10" y="3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934044" y="4007405"/>
                <a:ext cx="50800" cy="60325"/>
              </a:xfrm>
              <a:custGeom>
                <a:avLst/>
                <a:gdLst>
                  <a:gd name="T0" fmla="*/ 19 w 20"/>
                  <a:gd name="T1" fmla="*/ 21 h 24"/>
                  <a:gd name="T2" fmla="*/ 2 w 20"/>
                  <a:gd name="T3" fmla="*/ 1 h 24"/>
                  <a:gd name="T4" fmla="*/ 1 w 20"/>
                  <a:gd name="T5" fmla="*/ 3 h 24"/>
                  <a:gd name="T6" fmla="*/ 18 w 20"/>
                  <a:gd name="T7" fmla="*/ 22 h 24"/>
                  <a:gd name="T8" fmla="*/ 19 w 20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19" y="21"/>
                    </a:moveTo>
                    <a:cubicBezTo>
                      <a:pt x="14" y="14"/>
                      <a:pt x="8" y="8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9"/>
                      <a:pt x="12" y="16"/>
                      <a:pt x="18" y="22"/>
                    </a:cubicBezTo>
                    <a:cubicBezTo>
                      <a:pt x="19" y="24"/>
                      <a:pt x="20" y="22"/>
                      <a:pt x="19" y="2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908644" y="4040743"/>
                <a:ext cx="71437" cy="38100"/>
              </a:xfrm>
              <a:custGeom>
                <a:avLst/>
                <a:gdLst>
                  <a:gd name="T0" fmla="*/ 27 w 28"/>
                  <a:gd name="T1" fmla="*/ 13 h 15"/>
                  <a:gd name="T2" fmla="*/ 3 w 28"/>
                  <a:gd name="T3" fmla="*/ 0 h 15"/>
                  <a:gd name="T4" fmla="*/ 2 w 28"/>
                  <a:gd name="T5" fmla="*/ 2 h 15"/>
                  <a:gd name="T6" fmla="*/ 26 w 28"/>
                  <a:gd name="T7" fmla="*/ 15 h 15"/>
                  <a:gd name="T8" fmla="*/ 27 w 2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13"/>
                    </a:moveTo>
                    <a:cubicBezTo>
                      <a:pt x="19" y="8"/>
                      <a:pt x="11" y="4"/>
                      <a:pt x="3" y="0"/>
                    </a:cubicBezTo>
                    <a:cubicBezTo>
                      <a:pt x="2" y="0"/>
                      <a:pt x="0" y="2"/>
                      <a:pt x="2" y="2"/>
                    </a:cubicBezTo>
                    <a:cubicBezTo>
                      <a:pt x="10" y="6"/>
                      <a:pt x="18" y="10"/>
                      <a:pt x="26" y="15"/>
                    </a:cubicBezTo>
                    <a:cubicBezTo>
                      <a:pt x="27" y="15"/>
                      <a:pt x="28" y="13"/>
                      <a:pt x="27" y="1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902294" y="4085193"/>
                <a:ext cx="77787" cy="28575"/>
              </a:xfrm>
              <a:custGeom>
                <a:avLst/>
                <a:gdLst>
                  <a:gd name="T0" fmla="*/ 29 w 31"/>
                  <a:gd name="T1" fmla="*/ 0 h 11"/>
                  <a:gd name="T2" fmla="*/ 1 w 31"/>
                  <a:gd name="T3" fmla="*/ 8 h 11"/>
                  <a:gd name="T4" fmla="*/ 2 w 31"/>
                  <a:gd name="T5" fmla="*/ 10 h 11"/>
                  <a:gd name="T6" fmla="*/ 29 w 31"/>
                  <a:gd name="T7" fmla="*/ 3 h 11"/>
                  <a:gd name="T8" fmla="*/ 29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9" y="0"/>
                    </a:moveTo>
                    <a:cubicBezTo>
                      <a:pt x="20" y="3"/>
                      <a:pt x="11" y="5"/>
                      <a:pt x="1" y="8"/>
                    </a:cubicBezTo>
                    <a:cubicBezTo>
                      <a:pt x="0" y="8"/>
                      <a:pt x="1" y="11"/>
                      <a:pt x="2" y="10"/>
                    </a:cubicBezTo>
                    <a:cubicBezTo>
                      <a:pt x="11" y="8"/>
                      <a:pt x="20" y="5"/>
                      <a:pt x="29" y="3"/>
                    </a:cubicBezTo>
                    <a:cubicBezTo>
                      <a:pt x="31" y="2"/>
                      <a:pt x="30" y="0"/>
                      <a:pt x="29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19757" y="4096305"/>
                <a:ext cx="68262" cy="47625"/>
              </a:xfrm>
              <a:custGeom>
                <a:avLst/>
                <a:gdLst>
                  <a:gd name="T0" fmla="*/ 24 w 27"/>
                  <a:gd name="T1" fmla="*/ 0 h 19"/>
                  <a:gd name="T2" fmla="*/ 1 w 27"/>
                  <a:gd name="T3" fmla="*/ 16 h 19"/>
                  <a:gd name="T4" fmla="*/ 2 w 27"/>
                  <a:gd name="T5" fmla="*/ 18 h 19"/>
                  <a:gd name="T6" fmla="*/ 26 w 27"/>
                  <a:gd name="T7" fmla="*/ 2 h 19"/>
                  <a:gd name="T8" fmla="*/ 24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4" y="0"/>
                    </a:moveTo>
                    <a:cubicBezTo>
                      <a:pt x="17" y="6"/>
                      <a:pt x="9" y="11"/>
                      <a:pt x="1" y="16"/>
                    </a:cubicBezTo>
                    <a:cubicBezTo>
                      <a:pt x="0" y="17"/>
                      <a:pt x="1" y="19"/>
                      <a:pt x="2" y="18"/>
                    </a:cubicBezTo>
                    <a:cubicBezTo>
                      <a:pt x="10" y="13"/>
                      <a:pt x="18" y="8"/>
                      <a:pt x="26" y="2"/>
                    </a:cubicBezTo>
                    <a:cubicBezTo>
                      <a:pt x="27" y="2"/>
                      <a:pt x="26" y="0"/>
                      <a:pt x="24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3946744" y="4104243"/>
                <a:ext cx="50800" cy="53975"/>
              </a:xfrm>
              <a:custGeom>
                <a:avLst/>
                <a:gdLst>
                  <a:gd name="T0" fmla="*/ 17 w 20"/>
                  <a:gd name="T1" fmla="*/ 1 h 22"/>
                  <a:gd name="T2" fmla="*/ 1 w 20"/>
                  <a:gd name="T3" fmla="*/ 19 h 22"/>
                  <a:gd name="T4" fmla="*/ 2 w 20"/>
                  <a:gd name="T5" fmla="*/ 21 h 22"/>
                  <a:gd name="T6" fmla="*/ 19 w 20"/>
                  <a:gd name="T7" fmla="*/ 3 h 22"/>
                  <a:gd name="T8" fmla="*/ 17 w 20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2">
                    <a:moveTo>
                      <a:pt x="17" y="1"/>
                    </a:moveTo>
                    <a:cubicBezTo>
                      <a:pt x="12" y="7"/>
                      <a:pt x="6" y="13"/>
                      <a:pt x="1" y="19"/>
                    </a:cubicBezTo>
                    <a:cubicBezTo>
                      <a:pt x="0" y="20"/>
                      <a:pt x="1" y="22"/>
                      <a:pt x="2" y="21"/>
                    </a:cubicBezTo>
                    <a:cubicBezTo>
                      <a:pt x="8" y="15"/>
                      <a:pt x="13" y="9"/>
                      <a:pt x="19" y="3"/>
                    </a:cubicBezTo>
                    <a:cubicBezTo>
                      <a:pt x="20" y="2"/>
                      <a:pt x="18" y="0"/>
                      <a:pt x="17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988019" y="4110593"/>
                <a:ext cx="19050" cy="68262"/>
              </a:xfrm>
              <a:custGeom>
                <a:avLst/>
                <a:gdLst>
                  <a:gd name="T0" fmla="*/ 5 w 8"/>
                  <a:gd name="T1" fmla="*/ 1 h 27"/>
                  <a:gd name="T2" fmla="*/ 0 w 8"/>
                  <a:gd name="T3" fmla="*/ 25 h 27"/>
                  <a:gd name="T4" fmla="*/ 3 w 8"/>
                  <a:gd name="T5" fmla="*/ 26 h 27"/>
                  <a:gd name="T6" fmla="*/ 8 w 8"/>
                  <a:gd name="T7" fmla="*/ 2 h 27"/>
                  <a:gd name="T8" fmla="*/ 5 w 8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5" y="1"/>
                    </a:moveTo>
                    <a:cubicBezTo>
                      <a:pt x="4" y="9"/>
                      <a:pt x="2" y="17"/>
                      <a:pt x="0" y="25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4" y="18"/>
                      <a:pt x="6" y="10"/>
                      <a:pt x="8" y="2"/>
                    </a:cubicBezTo>
                    <a:cubicBezTo>
                      <a:pt x="8" y="0"/>
                      <a:pt x="6" y="0"/>
                      <a:pt x="5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010244" y="4105830"/>
                <a:ext cx="19050" cy="76200"/>
              </a:xfrm>
              <a:custGeom>
                <a:avLst/>
                <a:gdLst>
                  <a:gd name="T0" fmla="*/ 0 w 8"/>
                  <a:gd name="T1" fmla="*/ 2 h 30"/>
                  <a:gd name="T2" fmla="*/ 6 w 8"/>
                  <a:gd name="T3" fmla="*/ 28 h 30"/>
                  <a:gd name="T4" fmla="*/ 8 w 8"/>
                  <a:gd name="T5" fmla="*/ 27 h 30"/>
                  <a:gd name="T6" fmla="*/ 3 w 8"/>
                  <a:gd name="T7" fmla="*/ 1 h 30"/>
                  <a:gd name="T8" fmla="*/ 0 w 8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0" y="2"/>
                    </a:moveTo>
                    <a:cubicBezTo>
                      <a:pt x="2" y="11"/>
                      <a:pt x="4" y="19"/>
                      <a:pt x="6" y="28"/>
                    </a:cubicBezTo>
                    <a:cubicBezTo>
                      <a:pt x="6" y="30"/>
                      <a:pt x="8" y="29"/>
                      <a:pt x="8" y="27"/>
                    </a:cubicBezTo>
                    <a:cubicBezTo>
                      <a:pt x="6" y="19"/>
                      <a:pt x="4" y="10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062632" y="3966130"/>
                <a:ext cx="30162" cy="30162"/>
              </a:xfrm>
              <a:custGeom>
                <a:avLst/>
                <a:gdLst>
                  <a:gd name="T0" fmla="*/ 7 w 12"/>
                  <a:gd name="T1" fmla="*/ 11 h 12"/>
                  <a:gd name="T2" fmla="*/ 1 w 12"/>
                  <a:gd name="T3" fmla="*/ 7 h 12"/>
                  <a:gd name="T4" fmla="*/ 4 w 12"/>
                  <a:gd name="T5" fmla="*/ 0 h 12"/>
                  <a:gd name="T6" fmla="*/ 11 w 12"/>
                  <a:gd name="T7" fmla="*/ 4 h 12"/>
                  <a:gd name="T8" fmla="*/ 7 w 12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7" y="11"/>
                    </a:moveTo>
                    <a:cubicBezTo>
                      <a:pt x="4" y="12"/>
                      <a:pt x="1" y="10"/>
                      <a:pt x="1" y="7"/>
                    </a:cubicBezTo>
                    <a:cubicBezTo>
                      <a:pt x="0" y="4"/>
                      <a:pt x="2" y="1"/>
                      <a:pt x="4" y="0"/>
                    </a:cubicBezTo>
                    <a:cubicBezTo>
                      <a:pt x="7" y="0"/>
                      <a:pt x="10" y="1"/>
                      <a:pt x="11" y="4"/>
                    </a:cubicBezTo>
                    <a:cubicBezTo>
                      <a:pt x="12" y="7"/>
                      <a:pt x="10" y="10"/>
                      <a:pt x="7" y="11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4095969" y="4040743"/>
                <a:ext cx="31750" cy="30162"/>
              </a:xfrm>
              <a:custGeom>
                <a:avLst/>
                <a:gdLst>
                  <a:gd name="T0" fmla="*/ 8 w 13"/>
                  <a:gd name="T1" fmla="*/ 12 h 12"/>
                  <a:gd name="T2" fmla="*/ 12 w 13"/>
                  <a:gd name="T3" fmla="*/ 5 h 12"/>
                  <a:gd name="T4" fmla="*/ 5 w 13"/>
                  <a:gd name="T5" fmla="*/ 1 h 12"/>
                  <a:gd name="T6" fmla="*/ 1 w 13"/>
                  <a:gd name="T7" fmla="*/ 8 h 12"/>
                  <a:gd name="T8" fmla="*/ 8 w 1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8" y="12"/>
                    </a:moveTo>
                    <a:cubicBezTo>
                      <a:pt x="11" y="11"/>
                      <a:pt x="13" y="8"/>
                      <a:pt x="12" y="5"/>
                    </a:cubicBezTo>
                    <a:cubicBezTo>
                      <a:pt x="11" y="2"/>
                      <a:pt x="8" y="0"/>
                      <a:pt x="5" y="1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2" y="11"/>
                      <a:pt x="5" y="12"/>
                      <a:pt x="8" y="12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088032" y="4096305"/>
                <a:ext cx="22225" cy="25400"/>
              </a:xfrm>
              <a:custGeom>
                <a:avLst/>
                <a:gdLst>
                  <a:gd name="T0" fmla="*/ 6 w 9"/>
                  <a:gd name="T1" fmla="*/ 10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7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10"/>
                    </a:moveTo>
                    <a:cubicBezTo>
                      <a:pt x="8" y="9"/>
                      <a:pt x="9" y="7"/>
                      <a:pt x="9" y="4"/>
                    </a:cubicBezTo>
                    <a:cubicBezTo>
                      <a:pt x="8" y="2"/>
                      <a:pt x="6" y="0"/>
                      <a:pt x="3" y="1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1" y="9"/>
                      <a:pt x="3" y="10"/>
                      <a:pt x="6" y="10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080094" y="4134405"/>
                <a:ext cx="25400" cy="23812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4 h 10"/>
                  <a:gd name="T4" fmla="*/ 4 w 10"/>
                  <a:gd name="T5" fmla="*/ 1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9"/>
                      <a:pt x="10" y="6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2" y="9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040407" y="4169330"/>
                <a:ext cx="22225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7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0"/>
              <p:cNvSpPr>
                <a:spLocks/>
              </p:cNvSpPr>
              <p:nvPr/>
            </p:nvSpPr>
            <p:spPr bwMode="auto">
              <a:xfrm>
                <a:off x="4011832" y="4166155"/>
                <a:ext cx="25400" cy="25400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3 h 10"/>
                  <a:gd name="T4" fmla="*/ 4 w 10"/>
                  <a:gd name="T5" fmla="*/ 0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8"/>
                      <a:pt x="10" y="6"/>
                      <a:pt x="10" y="3"/>
                    </a:cubicBezTo>
                    <a:cubicBezTo>
                      <a:pt x="9" y="1"/>
                      <a:pt x="6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31"/>
              <p:cNvSpPr>
                <a:spLocks/>
              </p:cNvSpPr>
              <p:nvPr/>
            </p:nvSpPr>
            <p:spPr bwMode="auto">
              <a:xfrm>
                <a:off x="3980082" y="4164568"/>
                <a:ext cx="22225" cy="22225"/>
              </a:xfrm>
              <a:custGeom>
                <a:avLst/>
                <a:gdLst>
                  <a:gd name="T0" fmla="*/ 6 w 9"/>
                  <a:gd name="T1" fmla="*/ 8 h 9"/>
                  <a:gd name="T2" fmla="*/ 8 w 9"/>
                  <a:gd name="T3" fmla="*/ 3 h 9"/>
                  <a:gd name="T4" fmla="*/ 4 w 9"/>
                  <a:gd name="T5" fmla="*/ 1 h 9"/>
                  <a:gd name="T6" fmla="*/ 1 w 9"/>
                  <a:gd name="T7" fmla="*/ 5 h 9"/>
                  <a:gd name="T8" fmla="*/ 6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6" y="0"/>
                      <a:pt x="4" y="1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7"/>
                      <a:pt x="4" y="9"/>
                      <a:pt x="6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3938807" y="4140755"/>
                <a:ext cx="23812" cy="25400"/>
              </a:xfrm>
              <a:custGeom>
                <a:avLst/>
                <a:gdLst>
                  <a:gd name="T0" fmla="*/ 6 w 9"/>
                  <a:gd name="T1" fmla="*/ 9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6 h 10"/>
                  <a:gd name="T8" fmla="*/ 6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9"/>
                    </a:moveTo>
                    <a:cubicBezTo>
                      <a:pt x="8" y="9"/>
                      <a:pt x="9" y="6"/>
                      <a:pt x="9" y="4"/>
                    </a:cubicBezTo>
                    <a:cubicBezTo>
                      <a:pt x="8" y="1"/>
                      <a:pt x="6" y="0"/>
                      <a:pt x="3" y="1"/>
                    </a:cubicBezTo>
                    <a:cubicBezTo>
                      <a:pt x="1" y="1"/>
                      <a:pt x="0" y="4"/>
                      <a:pt x="0" y="6"/>
                    </a:cubicBezTo>
                    <a:cubicBezTo>
                      <a:pt x="1" y="9"/>
                      <a:pt x="3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3916582" y="4131230"/>
                <a:ext cx="15875" cy="17462"/>
              </a:xfrm>
              <a:custGeom>
                <a:avLst/>
                <a:gdLst>
                  <a:gd name="T0" fmla="*/ 4 w 6"/>
                  <a:gd name="T1" fmla="*/ 6 h 7"/>
                  <a:gd name="T2" fmla="*/ 6 w 6"/>
                  <a:gd name="T3" fmla="*/ 2 h 7"/>
                  <a:gd name="T4" fmla="*/ 2 w 6"/>
                  <a:gd name="T5" fmla="*/ 0 h 7"/>
                  <a:gd name="T6" fmla="*/ 0 w 6"/>
                  <a:gd name="T7" fmla="*/ 4 h 7"/>
                  <a:gd name="T8" fmla="*/ 4 w 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6"/>
                    </a:moveTo>
                    <a:cubicBezTo>
                      <a:pt x="5" y="6"/>
                      <a:pt x="6" y="4"/>
                      <a:pt x="6" y="2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3897532" y="4101068"/>
                <a:ext cx="17462" cy="17462"/>
              </a:xfrm>
              <a:custGeom>
                <a:avLst/>
                <a:gdLst>
                  <a:gd name="T0" fmla="*/ 5 w 7"/>
                  <a:gd name="T1" fmla="*/ 6 h 7"/>
                  <a:gd name="T2" fmla="*/ 7 w 7"/>
                  <a:gd name="T3" fmla="*/ 2 h 7"/>
                  <a:gd name="T4" fmla="*/ 3 w 7"/>
                  <a:gd name="T5" fmla="*/ 0 h 7"/>
                  <a:gd name="T6" fmla="*/ 1 w 7"/>
                  <a:gd name="T7" fmla="*/ 4 h 7"/>
                  <a:gd name="T8" fmla="*/ 5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6" y="6"/>
                      <a:pt x="7" y="4"/>
                      <a:pt x="7" y="2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6"/>
                      <a:pt x="3" y="7"/>
                      <a:pt x="5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5"/>
              <p:cNvSpPr>
                <a:spLocks/>
              </p:cNvSpPr>
              <p:nvPr/>
            </p:nvSpPr>
            <p:spPr bwMode="auto">
              <a:xfrm>
                <a:off x="3903882" y="4032805"/>
                <a:ext cx="23812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8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6"/>
              <p:cNvSpPr>
                <a:spLocks/>
              </p:cNvSpPr>
              <p:nvPr/>
            </p:nvSpPr>
            <p:spPr bwMode="auto">
              <a:xfrm>
                <a:off x="3927694" y="4002643"/>
                <a:ext cx="22225" cy="20637"/>
              </a:xfrm>
              <a:custGeom>
                <a:avLst/>
                <a:gdLst>
                  <a:gd name="T0" fmla="*/ 5 w 9"/>
                  <a:gd name="T1" fmla="*/ 8 h 8"/>
                  <a:gd name="T2" fmla="*/ 8 w 9"/>
                  <a:gd name="T3" fmla="*/ 3 h 8"/>
                  <a:gd name="T4" fmla="*/ 3 w 9"/>
                  <a:gd name="T5" fmla="*/ 0 h 8"/>
                  <a:gd name="T6" fmla="*/ 1 w 9"/>
                  <a:gd name="T7" fmla="*/ 5 h 8"/>
                  <a:gd name="T8" fmla="*/ 5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7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1" y="7"/>
                      <a:pt x="3" y="8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37"/>
              <p:cNvSpPr>
                <a:spLocks/>
              </p:cNvSpPr>
              <p:nvPr/>
            </p:nvSpPr>
            <p:spPr bwMode="auto">
              <a:xfrm>
                <a:off x="3967382" y="3970893"/>
                <a:ext cx="17462" cy="17462"/>
              </a:xfrm>
              <a:custGeom>
                <a:avLst/>
                <a:gdLst>
                  <a:gd name="T0" fmla="*/ 4 w 7"/>
                  <a:gd name="T1" fmla="*/ 6 h 7"/>
                  <a:gd name="T2" fmla="*/ 6 w 7"/>
                  <a:gd name="T3" fmla="*/ 2 h 7"/>
                  <a:gd name="T4" fmla="*/ 2 w 7"/>
                  <a:gd name="T5" fmla="*/ 0 h 7"/>
                  <a:gd name="T6" fmla="*/ 0 w 7"/>
                  <a:gd name="T7" fmla="*/ 4 h 7"/>
                  <a:gd name="T8" fmla="*/ 4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6" y="6"/>
                      <a:pt x="7" y="4"/>
                      <a:pt x="6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1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8"/>
              <p:cNvSpPr>
                <a:spLocks/>
              </p:cNvSpPr>
              <p:nvPr/>
            </p:nvSpPr>
            <p:spPr bwMode="auto">
              <a:xfrm>
                <a:off x="4015007" y="3953430"/>
                <a:ext cx="22225" cy="22225"/>
              </a:xfrm>
              <a:custGeom>
                <a:avLst/>
                <a:gdLst>
                  <a:gd name="T0" fmla="*/ 6 w 9"/>
                  <a:gd name="T1" fmla="*/ 9 h 9"/>
                  <a:gd name="T2" fmla="*/ 9 w 9"/>
                  <a:gd name="T3" fmla="*/ 3 h 9"/>
                  <a:gd name="T4" fmla="*/ 3 w 9"/>
                  <a:gd name="T5" fmla="*/ 0 h 9"/>
                  <a:gd name="T6" fmla="*/ 0 w 9"/>
                  <a:gd name="T7" fmla="*/ 6 h 9"/>
                  <a:gd name="T8" fmla="*/ 6 w 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8" y="8"/>
                      <a:pt x="9" y="6"/>
                      <a:pt x="9" y="3"/>
                    </a:cubicBezTo>
                    <a:cubicBezTo>
                      <a:pt x="8" y="1"/>
                      <a:pt x="6" y="0"/>
                      <a:pt x="3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1" y="8"/>
                      <a:pt x="3" y="9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9"/>
              <p:cNvSpPr>
                <a:spLocks/>
              </p:cNvSpPr>
              <p:nvPr/>
            </p:nvSpPr>
            <p:spPr bwMode="auto">
              <a:xfrm>
                <a:off x="3994369" y="4080430"/>
                <a:ext cx="11112" cy="476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3 w 4"/>
                  <a:gd name="T5" fmla="*/ 2 h 2"/>
                  <a:gd name="T6" fmla="*/ 4 w 4"/>
                  <a:gd name="T7" fmla="*/ 2 h 2"/>
                  <a:gd name="T8" fmla="*/ 4 w 4"/>
                  <a:gd name="T9" fmla="*/ 1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1"/>
                      <a:pt x="2" y="1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5E5E5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0"/>
              <p:cNvSpPr>
                <a:spLocks/>
              </p:cNvSpPr>
              <p:nvPr/>
            </p:nvSpPr>
            <p:spPr bwMode="auto">
              <a:xfrm>
                <a:off x="4005482" y="4083605"/>
                <a:ext cx="0" cy="1587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FD5D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1"/>
              <p:cNvSpPr>
                <a:spLocks/>
              </p:cNvSpPr>
              <p:nvPr/>
            </p:nvSpPr>
            <p:spPr bwMode="auto">
              <a:xfrm>
                <a:off x="3994369" y="4085193"/>
                <a:ext cx="11112" cy="0"/>
              </a:xfrm>
              <a:custGeom>
                <a:avLst/>
                <a:gdLst>
                  <a:gd name="T0" fmla="*/ 3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  <a:gd name="T6" fmla="*/ 4 w 4"/>
                  <a:gd name="T7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E0D7D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43" name="Picture 4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507" y="4037568"/>
                <a:ext cx="106362" cy="106362"/>
              </a:xfrm>
              <a:prstGeom prst="rect">
                <a:avLst/>
              </a:prstGeom>
              <a:noFill/>
              <a:ln w="9525">
                <a:solidFill>
                  <a:srgbClr val="F59BB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Freeform 43"/>
              <p:cNvSpPr>
                <a:spLocks/>
              </p:cNvSpPr>
              <p:nvPr/>
            </p:nvSpPr>
            <p:spPr bwMode="auto">
              <a:xfrm>
                <a:off x="4018182" y="4109005"/>
                <a:ext cx="11112" cy="19050"/>
              </a:xfrm>
              <a:custGeom>
                <a:avLst/>
                <a:gdLst>
                  <a:gd name="T0" fmla="*/ 2 w 5"/>
                  <a:gd name="T1" fmla="*/ 0 h 8"/>
                  <a:gd name="T2" fmla="*/ 1 w 5"/>
                  <a:gd name="T3" fmla="*/ 2 h 8"/>
                  <a:gd name="T4" fmla="*/ 3 w 5"/>
                  <a:gd name="T5" fmla="*/ 8 h 8"/>
                  <a:gd name="T6" fmla="*/ 5 w 5"/>
                  <a:gd name="T7" fmla="*/ 7 h 8"/>
                  <a:gd name="T8" fmla="*/ 2 w 5"/>
                  <a:gd name="T9" fmla="*/ 1 h 8"/>
                  <a:gd name="T10" fmla="*/ 2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4" y="5"/>
                      <a:pt x="3" y="3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4"/>
              <p:cNvSpPr>
                <a:spLocks/>
              </p:cNvSpPr>
              <p:nvPr/>
            </p:nvSpPr>
            <p:spPr bwMode="auto">
              <a:xfrm>
                <a:off x="4022944" y="4101068"/>
                <a:ext cx="19050" cy="14287"/>
              </a:xfrm>
              <a:custGeom>
                <a:avLst/>
                <a:gdLst>
                  <a:gd name="T0" fmla="*/ 2 w 8"/>
                  <a:gd name="T1" fmla="*/ 0 h 6"/>
                  <a:gd name="T2" fmla="*/ 1 w 8"/>
                  <a:gd name="T3" fmla="*/ 2 h 6"/>
                  <a:gd name="T4" fmla="*/ 7 w 8"/>
                  <a:gd name="T5" fmla="*/ 6 h 6"/>
                  <a:gd name="T6" fmla="*/ 8 w 8"/>
                  <a:gd name="T7" fmla="*/ 4 h 6"/>
                  <a:gd name="T8" fmla="*/ 2 w 8"/>
                  <a:gd name="T9" fmla="*/ 0 h 6"/>
                  <a:gd name="T10" fmla="*/ 2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3" y="4"/>
                      <a:pt x="5" y="5"/>
                      <a:pt x="7" y="6"/>
                    </a:cubicBezTo>
                    <a:cubicBezTo>
                      <a:pt x="7" y="5"/>
                      <a:pt x="8" y="5"/>
                      <a:pt x="8" y="4"/>
                    </a:cubicBezTo>
                    <a:cubicBezTo>
                      <a:pt x="6" y="3"/>
                      <a:pt x="4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5"/>
              <p:cNvSpPr>
                <a:spLocks/>
              </p:cNvSpPr>
              <p:nvPr/>
            </p:nvSpPr>
            <p:spPr bwMode="auto">
              <a:xfrm>
                <a:off x="4027707" y="4088368"/>
                <a:ext cx="20637" cy="9525"/>
              </a:xfrm>
              <a:custGeom>
                <a:avLst/>
                <a:gdLst>
                  <a:gd name="T0" fmla="*/ 1 w 8"/>
                  <a:gd name="T1" fmla="*/ 0 h 4"/>
                  <a:gd name="T2" fmla="*/ 1 w 8"/>
                  <a:gd name="T3" fmla="*/ 2 h 4"/>
                  <a:gd name="T4" fmla="*/ 8 w 8"/>
                  <a:gd name="T5" fmla="*/ 4 h 4"/>
                  <a:gd name="T6" fmla="*/ 8 w 8"/>
                  <a:gd name="T7" fmla="*/ 2 h 4"/>
                  <a:gd name="T8" fmla="*/ 2 w 8"/>
                  <a:gd name="T9" fmla="*/ 0 h 4"/>
                  <a:gd name="T10" fmla="*/ 1 w 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3" y="3"/>
                      <a:pt x="6" y="3"/>
                      <a:pt x="8" y="4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6"/>
              <p:cNvSpPr>
                <a:spLocks/>
              </p:cNvSpPr>
              <p:nvPr/>
            </p:nvSpPr>
            <p:spPr bwMode="auto">
              <a:xfrm>
                <a:off x="4027707" y="4070905"/>
                <a:ext cx="17462" cy="7937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1 h 3"/>
                  <a:gd name="T4" fmla="*/ 2 w 7"/>
                  <a:gd name="T5" fmla="*/ 3 h 3"/>
                  <a:gd name="T6" fmla="*/ 2 w 7"/>
                  <a:gd name="T7" fmla="*/ 3 h 3"/>
                  <a:gd name="T8" fmla="*/ 7 w 7"/>
                  <a:gd name="T9" fmla="*/ 2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5" y="0"/>
                      <a:pt x="3" y="1"/>
                      <a:pt x="2" y="1"/>
                    </a:cubicBezTo>
                    <a:cubicBezTo>
                      <a:pt x="0" y="1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6" y="2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47"/>
              <p:cNvSpPr>
                <a:spLocks/>
              </p:cNvSpPr>
              <p:nvPr/>
            </p:nvSpPr>
            <p:spPr bwMode="auto">
              <a:xfrm>
                <a:off x="4024532" y="4053443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0 w 3"/>
                  <a:gd name="T3" fmla="*/ 2 h 4"/>
                  <a:gd name="T4" fmla="*/ 1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48"/>
              <p:cNvSpPr>
                <a:spLocks/>
              </p:cNvSpPr>
              <p:nvPr/>
            </p:nvSpPr>
            <p:spPr bwMode="auto">
              <a:xfrm>
                <a:off x="4007069" y="4045505"/>
                <a:ext cx="7937" cy="9525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3 h 4"/>
                  <a:gd name="T4" fmla="*/ 2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9"/>
              <p:cNvSpPr>
                <a:spLocks/>
              </p:cNvSpPr>
              <p:nvPr/>
            </p:nvSpPr>
            <p:spPr bwMode="auto">
              <a:xfrm>
                <a:off x="3989607" y="4048680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2 w 3"/>
                  <a:gd name="T3" fmla="*/ 0 h 4"/>
                  <a:gd name="T4" fmla="*/ 0 w 3"/>
                  <a:gd name="T5" fmla="*/ 0 h 4"/>
                  <a:gd name="T6" fmla="*/ 1 w 3"/>
                  <a:gd name="T7" fmla="*/ 4 h 4"/>
                  <a:gd name="T8" fmla="*/ 2 w 3"/>
                  <a:gd name="T9" fmla="*/ 4 h 4"/>
                  <a:gd name="T10" fmla="*/ 3 w 3"/>
                  <a:gd name="T11" fmla="*/ 3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0"/>
              <p:cNvSpPr>
                <a:spLocks/>
              </p:cNvSpPr>
              <p:nvPr/>
            </p:nvSpPr>
            <p:spPr bwMode="auto">
              <a:xfrm>
                <a:off x="3975319" y="4055030"/>
                <a:ext cx="9525" cy="11112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1 h 4"/>
                  <a:gd name="T4" fmla="*/ 2 w 4"/>
                  <a:gd name="T5" fmla="*/ 3 h 4"/>
                  <a:gd name="T6" fmla="*/ 3 w 4"/>
                  <a:gd name="T7" fmla="*/ 4 h 4"/>
                  <a:gd name="T8" fmla="*/ 3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1"/>
              <p:cNvSpPr>
                <a:spLocks/>
              </p:cNvSpPr>
              <p:nvPr/>
            </p:nvSpPr>
            <p:spPr bwMode="auto">
              <a:xfrm>
                <a:off x="3964207" y="4067730"/>
                <a:ext cx="15875" cy="11112"/>
              </a:xfrm>
              <a:custGeom>
                <a:avLst/>
                <a:gdLst>
                  <a:gd name="T0" fmla="*/ 1 w 6"/>
                  <a:gd name="T1" fmla="*/ 0 h 4"/>
                  <a:gd name="T2" fmla="*/ 0 w 6"/>
                  <a:gd name="T3" fmla="*/ 2 h 4"/>
                  <a:gd name="T4" fmla="*/ 4 w 6"/>
                  <a:gd name="T5" fmla="*/ 4 h 4"/>
                  <a:gd name="T6" fmla="*/ 4 w 6"/>
                  <a:gd name="T7" fmla="*/ 4 h 4"/>
                  <a:gd name="T8" fmla="*/ 5 w 6"/>
                  <a:gd name="T9" fmla="*/ 2 h 4"/>
                  <a:gd name="T10" fmla="*/ 1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6" y="2"/>
                      <a:pt x="5" y="2"/>
                    </a:cubicBezTo>
                    <a:cubicBezTo>
                      <a:pt x="4" y="1"/>
                      <a:pt x="2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2"/>
              <p:cNvSpPr>
                <a:spLocks/>
              </p:cNvSpPr>
              <p:nvPr/>
            </p:nvSpPr>
            <p:spPr bwMode="auto">
              <a:xfrm>
                <a:off x="3962619" y="4085193"/>
                <a:ext cx="17462" cy="11112"/>
              </a:xfrm>
              <a:custGeom>
                <a:avLst/>
                <a:gdLst>
                  <a:gd name="T0" fmla="*/ 5 w 7"/>
                  <a:gd name="T1" fmla="*/ 0 h 4"/>
                  <a:gd name="T2" fmla="*/ 5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  <a:gd name="T8" fmla="*/ 5 w 7"/>
                  <a:gd name="T9" fmla="*/ 3 h 4"/>
                  <a:gd name="T10" fmla="*/ 5 w 7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2" y="4"/>
                      <a:pt x="4" y="3"/>
                      <a:pt x="5" y="3"/>
                    </a:cubicBezTo>
                    <a:cubicBezTo>
                      <a:pt x="7" y="2"/>
                      <a:pt x="6" y="0"/>
                      <a:pt x="5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3"/>
              <p:cNvSpPr>
                <a:spLocks/>
              </p:cNvSpPr>
              <p:nvPr/>
            </p:nvSpPr>
            <p:spPr bwMode="auto">
              <a:xfrm>
                <a:off x="3964207" y="4096305"/>
                <a:ext cx="23812" cy="17462"/>
              </a:xfrm>
              <a:custGeom>
                <a:avLst/>
                <a:gdLst>
                  <a:gd name="T0" fmla="*/ 7 w 9"/>
                  <a:gd name="T1" fmla="*/ 0 h 7"/>
                  <a:gd name="T2" fmla="*/ 6 w 9"/>
                  <a:gd name="T3" fmla="*/ 0 h 7"/>
                  <a:gd name="T4" fmla="*/ 0 w 9"/>
                  <a:gd name="T5" fmla="*/ 5 h 7"/>
                  <a:gd name="T6" fmla="*/ 1 w 9"/>
                  <a:gd name="T7" fmla="*/ 7 h 7"/>
                  <a:gd name="T8" fmla="*/ 8 w 9"/>
                  <a:gd name="T9" fmla="*/ 2 h 7"/>
                  <a:gd name="T10" fmla="*/ 7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7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2" y="3"/>
                      <a:pt x="0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3" y="5"/>
                      <a:pt x="5" y="4"/>
                      <a:pt x="8" y="2"/>
                    </a:cubicBezTo>
                    <a:cubicBezTo>
                      <a:pt x="9" y="2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4"/>
              <p:cNvSpPr>
                <a:spLocks/>
              </p:cNvSpPr>
              <p:nvPr/>
            </p:nvSpPr>
            <p:spPr bwMode="auto">
              <a:xfrm>
                <a:off x="3975319" y="4105830"/>
                <a:ext cx="19050" cy="20637"/>
              </a:xfrm>
              <a:custGeom>
                <a:avLst/>
                <a:gdLst>
                  <a:gd name="T0" fmla="*/ 7 w 8"/>
                  <a:gd name="T1" fmla="*/ 0 h 8"/>
                  <a:gd name="T2" fmla="*/ 6 w 8"/>
                  <a:gd name="T3" fmla="*/ 0 h 8"/>
                  <a:gd name="T4" fmla="*/ 0 w 8"/>
                  <a:gd name="T5" fmla="*/ 6 h 8"/>
                  <a:gd name="T6" fmla="*/ 2 w 8"/>
                  <a:gd name="T7" fmla="*/ 8 h 8"/>
                  <a:gd name="T8" fmla="*/ 8 w 8"/>
                  <a:gd name="T9" fmla="*/ 2 h 8"/>
                  <a:gd name="T10" fmla="*/ 7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4" y="6"/>
                      <a:pt x="6" y="4"/>
                      <a:pt x="8" y="2"/>
                    </a:cubicBezTo>
                    <a:cubicBezTo>
                      <a:pt x="8" y="1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5"/>
              <p:cNvSpPr>
                <a:spLocks/>
              </p:cNvSpPr>
              <p:nvPr/>
            </p:nvSpPr>
            <p:spPr bwMode="auto">
              <a:xfrm>
                <a:off x="3997544" y="4110593"/>
                <a:ext cx="9525" cy="23812"/>
              </a:xfrm>
              <a:custGeom>
                <a:avLst/>
                <a:gdLst>
                  <a:gd name="T0" fmla="*/ 2 w 4"/>
                  <a:gd name="T1" fmla="*/ 0 h 9"/>
                  <a:gd name="T2" fmla="*/ 1 w 4"/>
                  <a:gd name="T3" fmla="*/ 1 h 9"/>
                  <a:gd name="T4" fmla="*/ 0 w 4"/>
                  <a:gd name="T5" fmla="*/ 8 h 9"/>
                  <a:gd name="T6" fmla="*/ 2 w 4"/>
                  <a:gd name="T7" fmla="*/ 9 h 9"/>
                  <a:gd name="T8" fmla="*/ 4 w 4"/>
                  <a:gd name="T9" fmla="*/ 2 h 9"/>
                  <a:gd name="T10" fmla="*/ 2 w 4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6"/>
                      <a:pt x="3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6"/>
              <p:cNvSpPr>
                <a:spLocks/>
              </p:cNvSpPr>
              <p:nvPr/>
            </p:nvSpPr>
            <p:spPr bwMode="auto">
              <a:xfrm>
                <a:off x="4010244" y="4105830"/>
                <a:ext cx="9525" cy="25400"/>
              </a:xfrm>
              <a:custGeom>
                <a:avLst/>
                <a:gdLst>
                  <a:gd name="T0" fmla="*/ 2 w 4"/>
                  <a:gd name="T1" fmla="*/ 0 h 10"/>
                  <a:gd name="T2" fmla="*/ 0 w 4"/>
                  <a:gd name="T3" fmla="*/ 2 h 10"/>
                  <a:gd name="T4" fmla="*/ 2 w 4"/>
                  <a:gd name="T5" fmla="*/ 10 h 10"/>
                  <a:gd name="T6" fmla="*/ 3 w 4"/>
                  <a:gd name="T7" fmla="*/ 10 h 10"/>
                  <a:gd name="T8" fmla="*/ 4 w 4"/>
                  <a:gd name="T9" fmla="*/ 10 h 10"/>
                  <a:gd name="T10" fmla="*/ 3 w 4"/>
                  <a:gd name="T11" fmla="*/ 1 h 10"/>
                  <a:gd name="T12" fmla="*/ 2 w 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5"/>
                      <a:pt x="1" y="7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7"/>
                      <a:pt x="3" y="4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7"/>
              <p:cNvSpPr>
                <a:spLocks/>
              </p:cNvSpPr>
              <p:nvPr/>
            </p:nvSpPr>
            <p:spPr bwMode="auto">
              <a:xfrm>
                <a:off x="3957857" y="4032805"/>
                <a:ext cx="95250" cy="95250"/>
              </a:xfrm>
              <a:custGeom>
                <a:avLst/>
                <a:gdLst>
                  <a:gd name="T0" fmla="*/ 24 w 38"/>
                  <a:gd name="T1" fmla="*/ 36 h 38"/>
                  <a:gd name="T2" fmla="*/ 36 w 38"/>
                  <a:gd name="T3" fmla="*/ 14 h 38"/>
                  <a:gd name="T4" fmla="*/ 15 w 38"/>
                  <a:gd name="T5" fmla="*/ 2 h 38"/>
                  <a:gd name="T6" fmla="*/ 2 w 38"/>
                  <a:gd name="T7" fmla="*/ 24 h 38"/>
                  <a:gd name="T8" fmla="*/ 24 w 38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4" y="36"/>
                    </a:moveTo>
                    <a:cubicBezTo>
                      <a:pt x="33" y="33"/>
                      <a:pt x="38" y="24"/>
                      <a:pt x="36" y="14"/>
                    </a:cubicBezTo>
                    <a:cubicBezTo>
                      <a:pt x="33" y="5"/>
                      <a:pt x="24" y="0"/>
                      <a:pt x="15" y="2"/>
                    </a:cubicBezTo>
                    <a:cubicBezTo>
                      <a:pt x="5" y="5"/>
                      <a:pt x="0" y="15"/>
                      <a:pt x="2" y="24"/>
                    </a:cubicBezTo>
                    <a:cubicBezTo>
                      <a:pt x="5" y="33"/>
                      <a:pt x="14" y="38"/>
                      <a:pt x="24" y="36"/>
                    </a:cubicBezTo>
                    <a:close/>
                  </a:path>
                </a:pathLst>
              </a:custGeom>
              <a:solidFill>
                <a:srgbClr val="F6A95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1421107" y="1332089"/>
              <a:ext cx="9229318" cy="4948699"/>
              <a:chOff x="2614242" y="1967038"/>
              <a:chExt cx="7581465" cy="4265123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2614242" y="1967038"/>
                <a:ext cx="7581465" cy="4265123"/>
                <a:chOff x="3302864" y="1492904"/>
                <a:chExt cx="7581465" cy="4265123"/>
              </a:xfrm>
            </p:grpSpPr>
            <p:sp>
              <p:nvSpPr>
                <p:cNvPr id="37" name="文字方塊 36"/>
                <p:cNvSpPr txBox="1"/>
                <p:nvPr/>
              </p:nvSpPr>
              <p:spPr>
                <a:xfrm>
                  <a:off x="4131733" y="1749779"/>
                  <a:ext cx="5339645" cy="332398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21000" dirty="0"/>
                </a:p>
              </p:txBody>
            </p:sp>
            <p:grpSp>
              <p:nvGrpSpPr>
                <p:cNvPr id="35" name="群組 34"/>
                <p:cNvGrpSpPr/>
                <p:nvPr/>
              </p:nvGrpSpPr>
              <p:grpSpPr>
                <a:xfrm>
                  <a:off x="3302864" y="1492904"/>
                  <a:ext cx="7581465" cy="4265123"/>
                  <a:chOff x="3302864" y="1492904"/>
                  <a:chExt cx="7581465" cy="4265123"/>
                </a:xfrm>
              </p:grpSpPr>
              <p:grpSp>
                <p:nvGrpSpPr>
                  <p:cNvPr id="31" name="群組 30"/>
                  <p:cNvGrpSpPr/>
                  <p:nvPr/>
                </p:nvGrpSpPr>
                <p:grpSpPr>
                  <a:xfrm>
                    <a:off x="3302864" y="1492904"/>
                    <a:ext cx="7581465" cy="4265123"/>
                    <a:chOff x="3302864" y="1492904"/>
                    <a:chExt cx="7581465" cy="4265123"/>
                  </a:xfrm>
                </p:grpSpPr>
                <p:grpSp>
                  <p:nvGrpSpPr>
                    <p:cNvPr id="28" name="群組 27"/>
                    <p:cNvGrpSpPr/>
                    <p:nvPr/>
                  </p:nvGrpSpPr>
                  <p:grpSpPr>
                    <a:xfrm>
                      <a:off x="3302864" y="1492904"/>
                      <a:ext cx="7581465" cy="4265123"/>
                      <a:chOff x="3516620" y="609864"/>
                      <a:chExt cx="7581465" cy="3709895"/>
                    </a:xfrm>
                  </p:grpSpPr>
                  <p:cxnSp>
                    <p:nvCxnSpPr>
                      <p:cNvPr id="13" name="直線接點 12"/>
                      <p:cNvCxnSpPr/>
                      <p:nvPr/>
                    </p:nvCxnSpPr>
                    <p:spPr>
                      <a:xfrm rot="5400000" flipH="1" flipV="1">
                        <a:off x="4469057" y="2307772"/>
                        <a:ext cx="2909455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B999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接點 13"/>
                      <p:cNvCxnSpPr/>
                      <p:nvPr/>
                    </p:nvCxnSpPr>
                    <p:spPr>
                      <a:xfrm rot="5400000" flipH="1" flipV="1">
                        <a:off x="5678357" y="2305793"/>
                        <a:ext cx="2909455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B999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直線接點 14"/>
                      <p:cNvCxnSpPr/>
                      <p:nvPr/>
                    </p:nvCxnSpPr>
                    <p:spPr>
                      <a:xfrm rot="5400000" flipH="1" flipV="1">
                        <a:off x="6899532" y="2303815"/>
                        <a:ext cx="2909455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B999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線單箭頭接點 18"/>
                      <p:cNvCxnSpPr/>
                      <p:nvPr/>
                    </p:nvCxnSpPr>
                    <p:spPr>
                      <a:xfrm>
                        <a:off x="4309101" y="3753980"/>
                        <a:ext cx="5587909" cy="138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文字方塊 20"/>
                      <p:cNvSpPr txBox="1"/>
                      <p:nvPr/>
                    </p:nvSpPr>
                    <p:spPr>
                      <a:xfrm>
                        <a:off x="9435538" y="3841692"/>
                        <a:ext cx="1662547" cy="4780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sz="3000" b="1" dirty="0" smtClean="0">
                            <a:latin typeface="標楷體" pitchFamily="65" charset="-120"/>
                            <a:ea typeface="標楷體" pitchFamily="65" charset="-120"/>
                          </a:rPr>
                          <a:t>時間</a:t>
                        </a:r>
                        <a:endParaRPr lang="zh-TW" altLang="en-US" sz="3000" b="1" dirty="0">
                          <a:latin typeface="標楷體" pitchFamily="65" charset="-120"/>
                          <a:ea typeface="標楷體" pitchFamily="65" charset="-120"/>
                        </a:endParaRPr>
                      </a:p>
                    </p:txBody>
                  </p:sp>
                  <p:sp>
                    <p:nvSpPr>
                      <p:cNvPr id="23" name="文字方塊 22"/>
                      <p:cNvSpPr txBox="1"/>
                      <p:nvPr/>
                    </p:nvSpPr>
                    <p:spPr>
                      <a:xfrm>
                        <a:off x="3516620" y="609864"/>
                        <a:ext cx="641217" cy="23750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zh-TW" altLang="en-US" sz="3000" b="1" dirty="0" smtClean="0">
                            <a:latin typeface="標楷體" pitchFamily="65" charset="-120"/>
                            <a:ea typeface="標楷體" pitchFamily="65" charset="-120"/>
                          </a:rPr>
                          <a:t>營收及獲利</a:t>
                        </a:r>
                        <a:endParaRPr lang="zh-TW" altLang="en-US" sz="3000" b="1" dirty="0">
                          <a:latin typeface="標楷體" pitchFamily="65" charset="-120"/>
                          <a:ea typeface="標楷體" pitchFamily="65" charset="-120"/>
                        </a:endParaRPr>
                      </a:p>
                    </p:txBody>
                  </p:sp>
                </p:grpSp>
                <p:cxnSp>
                  <p:nvCxnSpPr>
                    <p:cNvPr id="30" name="直線接點 29"/>
                    <p:cNvCxnSpPr/>
                    <p:nvPr/>
                  </p:nvCxnSpPr>
                  <p:spPr>
                    <a:xfrm rot="5400000" flipH="1" flipV="1">
                      <a:off x="7807995" y="3407061"/>
                      <a:ext cx="3344885" cy="0"/>
                    </a:xfrm>
                    <a:prstGeom prst="line">
                      <a:avLst/>
                    </a:prstGeom>
                    <a:ln w="38100">
                      <a:solidFill>
                        <a:srgbClr val="FB999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手繪多邊形 31"/>
                  <p:cNvSpPr/>
                  <p:nvPr/>
                </p:nvSpPr>
                <p:spPr>
                  <a:xfrm>
                    <a:off x="4120444" y="2658534"/>
                    <a:ext cx="5328356" cy="2444044"/>
                  </a:xfrm>
                  <a:custGeom>
                    <a:avLst/>
                    <a:gdLst>
                      <a:gd name="connsiteX0" fmla="*/ 0 w 5328356"/>
                      <a:gd name="connsiteY0" fmla="*/ 2444044 h 2444044"/>
                      <a:gd name="connsiteX1" fmla="*/ 1591734 w 5328356"/>
                      <a:gd name="connsiteY1" fmla="*/ 1777999 h 2444044"/>
                      <a:gd name="connsiteX2" fmla="*/ 2686756 w 5328356"/>
                      <a:gd name="connsiteY2" fmla="*/ 649110 h 2444044"/>
                      <a:gd name="connsiteX3" fmla="*/ 3149600 w 5328356"/>
                      <a:gd name="connsiteY3" fmla="*/ 152399 h 2444044"/>
                      <a:gd name="connsiteX4" fmla="*/ 3589867 w 5328356"/>
                      <a:gd name="connsiteY4" fmla="*/ 5644 h 2444044"/>
                      <a:gd name="connsiteX5" fmla="*/ 3996267 w 5328356"/>
                      <a:gd name="connsiteY5" fmla="*/ 118533 h 2444044"/>
                      <a:gd name="connsiteX6" fmla="*/ 4888089 w 5328356"/>
                      <a:gd name="connsiteY6" fmla="*/ 524933 h 2444044"/>
                      <a:gd name="connsiteX7" fmla="*/ 5328356 w 5328356"/>
                      <a:gd name="connsiteY7" fmla="*/ 897466 h 2444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328356" h="2444044">
                        <a:moveTo>
                          <a:pt x="0" y="2444044"/>
                        </a:moveTo>
                        <a:cubicBezTo>
                          <a:pt x="571970" y="2260599"/>
                          <a:pt x="1143941" y="2077155"/>
                          <a:pt x="1591734" y="1777999"/>
                        </a:cubicBezTo>
                        <a:cubicBezTo>
                          <a:pt x="2039527" y="1478843"/>
                          <a:pt x="2427112" y="920043"/>
                          <a:pt x="2686756" y="649110"/>
                        </a:cubicBezTo>
                        <a:cubicBezTo>
                          <a:pt x="2946400" y="378177"/>
                          <a:pt x="2999081" y="259643"/>
                          <a:pt x="3149600" y="152399"/>
                        </a:cubicBezTo>
                        <a:cubicBezTo>
                          <a:pt x="3300119" y="45155"/>
                          <a:pt x="3448756" y="11288"/>
                          <a:pt x="3589867" y="5644"/>
                        </a:cubicBezTo>
                        <a:cubicBezTo>
                          <a:pt x="3730978" y="0"/>
                          <a:pt x="3779897" y="31985"/>
                          <a:pt x="3996267" y="118533"/>
                        </a:cubicBezTo>
                        <a:cubicBezTo>
                          <a:pt x="4212637" y="205081"/>
                          <a:pt x="4666074" y="395111"/>
                          <a:pt x="4888089" y="524933"/>
                        </a:cubicBezTo>
                        <a:cubicBezTo>
                          <a:pt x="5110104" y="654755"/>
                          <a:pt x="5219230" y="776110"/>
                          <a:pt x="5328356" y="897466"/>
                        </a:cubicBezTo>
                      </a:path>
                    </a:pathLst>
                  </a:custGeom>
                  <a:ln w="57150">
                    <a:solidFill>
                      <a:srgbClr val="A71D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4" name="直線單箭頭接點 33"/>
                  <p:cNvCxnSpPr/>
                  <p:nvPr/>
                </p:nvCxnSpPr>
                <p:spPr>
                  <a:xfrm rot="16200000" flipV="1">
                    <a:off x="2333330" y="3335278"/>
                    <a:ext cx="3558090" cy="48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文字方塊 40"/>
              <p:cNvSpPr txBox="1"/>
              <p:nvPr/>
            </p:nvSpPr>
            <p:spPr>
              <a:xfrm>
                <a:off x="3815644" y="2449689"/>
                <a:ext cx="970845" cy="5539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000" b="1" dirty="0" smtClean="0">
                    <a:latin typeface="標楷體" pitchFamily="65" charset="-120"/>
                    <a:ea typeface="標楷體" pitchFamily="65" charset="-120"/>
                  </a:rPr>
                  <a:t>草創</a:t>
                </a:r>
                <a:endParaRPr lang="zh-TW" altLang="en-US" sz="30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5142100" y="2444045"/>
                <a:ext cx="970845" cy="5539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000" b="1" dirty="0" smtClean="0">
                    <a:latin typeface="標楷體" pitchFamily="65" charset="-120"/>
                    <a:ea typeface="標楷體" pitchFamily="65" charset="-120"/>
                  </a:rPr>
                  <a:t>擴張</a:t>
                </a:r>
                <a:endParaRPr lang="zh-TW" altLang="en-US" sz="30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6355648" y="2449689"/>
                <a:ext cx="970845" cy="5539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000" b="1" dirty="0" smtClean="0">
                    <a:latin typeface="標楷體" pitchFamily="65" charset="-120"/>
                    <a:ea typeface="標楷體" pitchFamily="65" charset="-120"/>
                  </a:rPr>
                  <a:t>成熟</a:t>
                </a:r>
                <a:endParaRPr lang="zh-TW" altLang="en-US" sz="30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7636939" y="2444045"/>
                <a:ext cx="970845" cy="5539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000" b="1" dirty="0" smtClean="0">
                    <a:latin typeface="標楷體" pitchFamily="65" charset="-120"/>
                    <a:ea typeface="標楷體" pitchFamily="65" charset="-120"/>
                  </a:rPr>
                  <a:t>衰退</a:t>
                </a:r>
                <a:endParaRPr lang="zh-TW" altLang="en-US" sz="30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51" name="组合 58"/>
            <p:cNvGrpSpPr/>
            <p:nvPr/>
          </p:nvGrpSpPr>
          <p:grpSpPr>
            <a:xfrm>
              <a:off x="296614" y="5105640"/>
              <a:ext cx="1637801" cy="1586215"/>
              <a:chOff x="3532407" y="3591481"/>
              <a:chExt cx="1008062" cy="976311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4010244" y="3754993"/>
                <a:ext cx="530225" cy="433387"/>
              </a:xfrm>
              <a:custGeom>
                <a:avLst/>
                <a:gdLst>
                  <a:gd name="T0" fmla="*/ 0 w 211"/>
                  <a:gd name="T1" fmla="*/ 127 h 173"/>
                  <a:gd name="T2" fmla="*/ 92 w 211"/>
                  <a:gd name="T3" fmla="*/ 29 h 173"/>
                  <a:gd name="T4" fmla="*/ 126 w 211"/>
                  <a:gd name="T5" fmla="*/ 167 h 173"/>
                  <a:gd name="T6" fmla="*/ 0 w 211"/>
                  <a:gd name="T7" fmla="*/ 12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1" h="173">
                    <a:moveTo>
                      <a:pt x="0" y="127"/>
                    </a:moveTo>
                    <a:cubicBezTo>
                      <a:pt x="0" y="127"/>
                      <a:pt x="41" y="50"/>
                      <a:pt x="92" y="29"/>
                    </a:cubicBezTo>
                    <a:cubicBezTo>
                      <a:pt x="160" y="0"/>
                      <a:pt x="211" y="157"/>
                      <a:pt x="126" y="167"/>
                    </a:cubicBezTo>
                    <a:cubicBezTo>
                      <a:pt x="61" y="173"/>
                      <a:pt x="0" y="127"/>
                      <a:pt x="0" y="12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937219" y="4074080"/>
                <a:ext cx="454025" cy="493712"/>
              </a:xfrm>
              <a:custGeom>
                <a:avLst/>
                <a:gdLst>
                  <a:gd name="T0" fmla="*/ 29 w 181"/>
                  <a:gd name="T1" fmla="*/ 0 h 197"/>
                  <a:gd name="T2" fmla="*/ 150 w 181"/>
                  <a:gd name="T3" fmla="*/ 57 h 197"/>
                  <a:gd name="T4" fmla="*/ 28 w 181"/>
                  <a:gd name="T5" fmla="*/ 129 h 197"/>
                  <a:gd name="T6" fmla="*/ 29 w 181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97">
                    <a:moveTo>
                      <a:pt x="29" y="0"/>
                    </a:moveTo>
                    <a:cubicBezTo>
                      <a:pt x="29" y="0"/>
                      <a:pt x="119" y="11"/>
                      <a:pt x="150" y="57"/>
                    </a:cubicBezTo>
                    <a:cubicBezTo>
                      <a:pt x="181" y="103"/>
                      <a:pt x="60" y="197"/>
                      <a:pt x="28" y="129"/>
                    </a:cubicBezTo>
                    <a:cubicBezTo>
                      <a:pt x="0" y="71"/>
                      <a:pt x="29" y="0"/>
                      <a:pt x="29" y="0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562570" y="4075668"/>
                <a:ext cx="485775" cy="452437"/>
              </a:xfrm>
              <a:custGeom>
                <a:avLst/>
                <a:gdLst>
                  <a:gd name="T0" fmla="*/ 179 w 193"/>
                  <a:gd name="T1" fmla="*/ 4 h 180"/>
                  <a:gd name="T2" fmla="*/ 163 w 193"/>
                  <a:gd name="T3" fmla="*/ 133 h 180"/>
                  <a:gd name="T4" fmla="*/ 49 w 193"/>
                  <a:gd name="T5" fmla="*/ 50 h 180"/>
                  <a:gd name="T6" fmla="*/ 179 w 193"/>
                  <a:gd name="T7" fmla="*/ 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180">
                    <a:moveTo>
                      <a:pt x="179" y="4"/>
                    </a:moveTo>
                    <a:cubicBezTo>
                      <a:pt x="179" y="4"/>
                      <a:pt x="193" y="86"/>
                      <a:pt x="163" y="133"/>
                    </a:cubicBezTo>
                    <a:cubicBezTo>
                      <a:pt x="133" y="180"/>
                      <a:pt x="0" y="106"/>
                      <a:pt x="49" y="50"/>
                    </a:cubicBezTo>
                    <a:cubicBezTo>
                      <a:pt x="91" y="0"/>
                      <a:pt x="179" y="4"/>
                      <a:pt x="179" y="4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532407" y="3724830"/>
                <a:ext cx="477837" cy="457200"/>
              </a:xfrm>
              <a:custGeom>
                <a:avLst/>
                <a:gdLst>
                  <a:gd name="T0" fmla="*/ 190 w 190"/>
                  <a:gd name="T1" fmla="*/ 139 h 182"/>
                  <a:gd name="T2" fmla="*/ 59 w 190"/>
                  <a:gd name="T3" fmla="*/ 175 h 182"/>
                  <a:gd name="T4" fmla="*/ 106 w 190"/>
                  <a:gd name="T5" fmla="*/ 32 h 182"/>
                  <a:gd name="T6" fmla="*/ 190 w 190"/>
                  <a:gd name="T7" fmla="*/ 13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182">
                    <a:moveTo>
                      <a:pt x="190" y="139"/>
                    </a:moveTo>
                    <a:cubicBezTo>
                      <a:pt x="190" y="139"/>
                      <a:pt x="122" y="182"/>
                      <a:pt x="59" y="175"/>
                    </a:cubicBezTo>
                    <a:cubicBezTo>
                      <a:pt x="0" y="168"/>
                      <a:pt x="38" y="0"/>
                      <a:pt x="106" y="32"/>
                    </a:cubicBezTo>
                    <a:cubicBezTo>
                      <a:pt x="183" y="68"/>
                      <a:pt x="190" y="139"/>
                      <a:pt x="190" y="139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808632" y="3591481"/>
                <a:ext cx="495300" cy="493712"/>
              </a:xfrm>
              <a:custGeom>
                <a:avLst/>
                <a:gdLst>
                  <a:gd name="T0" fmla="*/ 81 w 197"/>
                  <a:gd name="T1" fmla="*/ 197 h 197"/>
                  <a:gd name="T2" fmla="*/ 12 w 197"/>
                  <a:gd name="T3" fmla="*/ 80 h 197"/>
                  <a:gd name="T4" fmla="*/ 152 w 197"/>
                  <a:gd name="T5" fmla="*/ 100 h 197"/>
                  <a:gd name="T6" fmla="*/ 81 w 197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197">
                    <a:moveTo>
                      <a:pt x="81" y="197"/>
                    </a:moveTo>
                    <a:cubicBezTo>
                      <a:pt x="81" y="197"/>
                      <a:pt x="20" y="135"/>
                      <a:pt x="12" y="80"/>
                    </a:cubicBezTo>
                    <a:cubicBezTo>
                      <a:pt x="0" y="0"/>
                      <a:pt x="197" y="11"/>
                      <a:pt x="152" y="100"/>
                    </a:cubicBezTo>
                    <a:cubicBezTo>
                      <a:pt x="122" y="158"/>
                      <a:pt x="81" y="197"/>
                      <a:pt x="81" y="19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1"/>
              <p:cNvSpPr>
                <a:spLocks/>
              </p:cNvSpPr>
              <p:nvPr/>
            </p:nvSpPr>
            <p:spPr bwMode="auto">
              <a:xfrm>
                <a:off x="4018182" y="4105830"/>
                <a:ext cx="36512" cy="77787"/>
              </a:xfrm>
              <a:custGeom>
                <a:avLst/>
                <a:gdLst>
                  <a:gd name="T0" fmla="*/ 1 w 15"/>
                  <a:gd name="T1" fmla="*/ 3 h 31"/>
                  <a:gd name="T2" fmla="*/ 12 w 15"/>
                  <a:gd name="T3" fmla="*/ 30 h 31"/>
                  <a:gd name="T4" fmla="*/ 14 w 15"/>
                  <a:gd name="T5" fmla="*/ 29 h 31"/>
                  <a:gd name="T6" fmla="*/ 2 w 15"/>
                  <a:gd name="T7" fmla="*/ 2 h 31"/>
                  <a:gd name="T8" fmla="*/ 1 w 15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" y="3"/>
                    </a:moveTo>
                    <a:cubicBezTo>
                      <a:pt x="4" y="12"/>
                      <a:pt x="8" y="21"/>
                      <a:pt x="12" y="30"/>
                    </a:cubicBezTo>
                    <a:cubicBezTo>
                      <a:pt x="13" y="31"/>
                      <a:pt x="15" y="30"/>
                      <a:pt x="14" y="29"/>
                    </a:cubicBezTo>
                    <a:cubicBezTo>
                      <a:pt x="10" y="20"/>
                      <a:pt x="6" y="11"/>
                      <a:pt x="2" y="2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4022944" y="4101068"/>
                <a:ext cx="74612" cy="50800"/>
              </a:xfrm>
              <a:custGeom>
                <a:avLst/>
                <a:gdLst>
                  <a:gd name="T0" fmla="*/ 1 w 30"/>
                  <a:gd name="T1" fmla="*/ 2 h 20"/>
                  <a:gd name="T2" fmla="*/ 28 w 30"/>
                  <a:gd name="T3" fmla="*/ 19 h 20"/>
                  <a:gd name="T4" fmla="*/ 29 w 30"/>
                  <a:gd name="T5" fmla="*/ 17 h 20"/>
                  <a:gd name="T6" fmla="*/ 2 w 30"/>
                  <a:gd name="T7" fmla="*/ 0 h 20"/>
                  <a:gd name="T8" fmla="*/ 1 w 30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0">
                    <a:moveTo>
                      <a:pt x="1" y="2"/>
                    </a:moveTo>
                    <a:cubicBezTo>
                      <a:pt x="10" y="8"/>
                      <a:pt x="19" y="14"/>
                      <a:pt x="28" y="19"/>
                    </a:cubicBezTo>
                    <a:cubicBezTo>
                      <a:pt x="29" y="20"/>
                      <a:pt x="30" y="18"/>
                      <a:pt x="29" y="17"/>
                    </a:cubicBezTo>
                    <a:cubicBezTo>
                      <a:pt x="20" y="12"/>
                      <a:pt x="11" y="6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4027707" y="4085193"/>
                <a:ext cx="74612" cy="28575"/>
              </a:xfrm>
              <a:custGeom>
                <a:avLst/>
                <a:gdLst>
                  <a:gd name="T0" fmla="*/ 1 w 30"/>
                  <a:gd name="T1" fmla="*/ 3 h 11"/>
                  <a:gd name="T2" fmla="*/ 28 w 30"/>
                  <a:gd name="T3" fmla="*/ 10 h 11"/>
                  <a:gd name="T4" fmla="*/ 29 w 30"/>
                  <a:gd name="T5" fmla="*/ 8 h 11"/>
                  <a:gd name="T6" fmla="*/ 2 w 30"/>
                  <a:gd name="T7" fmla="*/ 1 h 11"/>
                  <a:gd name="T8" fmla="*/ 1 w 30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" y="3"/>
                    </a:moveTo>
                    <a:cubicBezTo>
                      <a:pt x="10" y="6"/>
                      <a:pt x="19" y="8"/>
                      <a:pt x="28" y="10"/>
                    </a:cubicBezTo>
                    <a:cubicBezTo>
                      <a:pt x="30" y="11"/>
                      <a:pt x="30" y="9"/>
                      <a:pt x="29" y="8"/>
                    </a:cubicBezTo>
                    <a:cubicBezTo>
                      <a:pt x="20" y="6"/>
                      <a:pt x="11" y="3"/>
                      <a:pt x="2" y="1"/>
                    </a:cubicBezTo>
                    <a:cubicBezTo>
                      <a:pt x="0" y="0"/>
                      <a:pt x="0" y="3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4027707" y="4053443"/>
                <a:ext cx="85725" cy="25400"/>
              </a:xfrm>
              <a:custGeom>
                <a:avLst/>
                <a:gdLst>
                  <a:gd name="T0" fmla="*/ 2 w 34"/>
                  <a:gd name="T1" fmla="*/ 10 h 10"/>
                  <a:gd name="T2" fmla="*/ 32 w 34"/>
                  <a:gd name="T3" fmla="*/ 3 h 10"/>
                  <a:gd name="T4" fmla="*/ 32 w 34"/>
                  <a:gd name="T5" fmla="*/ 1 h 10"/>
                  <a:gd name="T6" fmla="*/ 2 w 34"/>
                  <a:gd name="T7" fmla="*/ 8 h 10"/>
                  <a:gd name="T8" fmla="*/ 2 w 3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" y="10"/>
                    </a:moveTo>
                    <a:cubicBezTo>
                      <a:pt x="12" y="8"/>
                      <a:pt x="22" y="5"/>
                      <a:pt x="32" y="3"/>
                    </a:cubicBezTo>
                    <a:cubicBezTo>
                      <a:pt x="34" y="2"/>
                      <a:pt x="33" y="0"/>
                      <a:pt x="32" y="1"/>
                    </a:cubicBezTo>
                    <a:cubicBezTo>
                      <a:pt x="22" y="3"/>
                      <a:pt x="12" y="5"/>
                      <a:pt x="2" y="8"/>
                    </a:cubicBezTo>
                    <a:cubicBezTo>
                      <a:pt x="0" y="8"/>
                      <a:pt x="1" y="10"/>
                      <a:pt x="2" y="1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5"/>
              <p:cNvSpPr>
                <a:spLocks/>
              </p:cNvSpPr>
              <p:nvPr/>
            </p:nvSpPr>
            <p:spPr bwMode="auto">
              <a:xfrm>
                <a:off x="4024532" y="3985180"/>
                <a:ext cx="50800" cy="80962"/>
              </a:xfrm>
              <a:custGeom>
                <a:avLst/>
                <a:gdLst>
                  <a:gd name="T0" fmla="*/ 2 w 20"/>
                  <a:gd name="T1" fmla="*/ 30 h 32"/>
                  <a:gd name="T2" fmla="*/ 19 w 20"/>
                  <a:gd name="T3" fmla="*/ 2 h 32"/>
                  <a:gd name="T4" fmla="*/ 17 w 20"/>
                  <a:gd name="T5" fmla="*/ 1 h 32"/>
                  <a:gd name="T6" fmla="*/ 0 w 20"/>
                  <a:gd name="T7" fmla="*/ 29 h 32"/>
                  <a:gd name="T8" fmla="*/ 2 w 20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" y="30"/>
                    </a:moveTo>
                    <a:cubicBezTo>
                      <a:pt x="8" y="21"/>
                      <a:pt x="14" y="12"/>
                      <a:pt x="19" y="2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12" y="11"/>
                      <a:pt x="6" y="20"/>
                      <a:pt x="0" y="29"/>
                    </a:cubicBezTo>
                    <a:cubicBezTo>
                      <a:pt x="0" y="30"/>
                      <a:pt x="2" y="32"/>
                      <a:pt x="2" y="3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4007069" y="3959780"/>
                <a:ext cx="22225" cy="98425"/>
              </a:xfrm>
              <a:custGeom>
                <a:avLst/>
                <a:gdLst>
                  <a:gd name="T0" fmla="*/ 2 w 9"/>
                  <a:gd name="T1" fmla="*/ 37 h 39"/>
                  <a:gd name="T2" fmla="*/ 8 w 9"/>
                  <a:gd name="T3" fmla="*/ 2 h 39"/>
                  <a:gd name="T4" fmla="*/ 6 w 9"/>
                  <a:gd name="T5" fmla="*/ 1 h 39"/>
                  <a:gd name="T6" fmla="*/ 0 w 9"/>
                  <a:gd name="T7" fmla="*/ 37 h 39"/>
                  <a:gd name="T8" fmla="*/ 2 w 9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2" y="37"/>
                    </a:moveTo>
                    <a:cubicBezTo>
                      <a:pt x="4" y="25"/>
                      <a:pt x="6" y="14"/>
                      <a:pt x="8" y="2"/>
                    </a:cubicBezTo>
                    <a:cubicBezTo>
                      <a:pt x="9" y="0"/>
                      <a:pt x="7" y="0"/>
                      <a:pt x="6" y="1"/>
                    </a:cubicBezTo>
                    <a:cubicBezTo>
                      <a:pt x="4" y="13"/>
                      <a:pt x="2" y="25"/>
                      <a:pt x="0" y="37"/>
                    </a:cubicBezTo>
                    <a:cubicBezTo>
                      <a:pt x="0" y="38"/>
                      <a:pt x="2" y="39"/>
                      <a:pt x="2" y="37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3972144" y="3972480"/>
                <a:ext cx="25400" cy="88900"/>
              </a:xfrm>
              <a:custGeom>
                <a:avLst/>
                <a:gdLst>
                  <a:gd name="T0" fmla="*/ 10 w 10"/>
                  <a:gd name="T1" fmla="*/ 33 h 35"/>
                  <a:gd name="T2" fmla="*/ 2 w 10"/>
                  <a:gd name="T3" fmla="*/ 2 h 35"/>
                  <a:gd name="T4" fmla="*/ 0 w 10"/>
                  <a:gd name="T5" fmla="*/ 2 h 35"/>
                  <a:gd name="T6" fmla="*/ 8 w 10"/>
                  <a:gd name="T7" fmla="*/ 34 h 35"/>
                  <a:gd name="T8" fmla="*/ 10 w 10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5">
                    <a:moveTo>
                      <a:pt x="10" y="33"/>
                    </a:moveTo>
                    <a:cubicBezTo>
                      <a:pt x="7" y="23"/>
                      <a:pt x="5" y="12"/>
                      <a:pt x="2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" y="13"/>
                      <a:pt x="5" y="23"/>
                      <a:pt x="8" y="34"/>
                    </a:cubicBezTo>
                    <a:cubicBezTo>
                      <a:pt x="8" y="35"/>
                      <a:pt x="10" y="34"/>
                      <a:pt x="10" y="3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8"/>
              <p:cNvSpPr>
                <a:spLocks/>
              </p:cNvSpPr>
              <p:nvPr/>
            </p:nvSpPr>
            <p:spPr bwMode="auto">
              <a:xfrm>
                <a:off x="3934044" y="4007405"/>
                <a:ext cx="50800" cy="60325"/>
              </a:xfrm>
              <a:custGeom>
                <a:avLst/>
                <a:gdLst>
                  <a:gd name="T0" fmla="*/ 19 w 20"/>
                  <a:gd name="T1" fmla="*/ 21 h 24"/>
                  <a:gd name="T2" fmla="*/ 2 w 20"/>
                  <a:gd name="T3" fmla="*/ 1 h 24"/>
                  <a:gd name="T4" fmla="*/ 1 w 20"/>
                  <a:gd name="T5" fmla="*/ 3 h 24"/>
                  <a:gd name="T6" fmla="*/ 18 w 20"/>
                  <a:gd name="T7" fmla="*/ 22 h 24"/>
                  <a:gd name="T8" fmla="*/ 19 w 20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19" y="21"/>
                    </a:moveTo>
                    <a:cubicBezTo>
                      <a:pt x="14" y="14"/>
                      <a:pt x="8" y="8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9"/>
                      <a:pt x="12" y="16"/>
                      <a:pt x="18" y="22"/>
                    </a:cubicBezTo>
                    <a:cubicBezTo>
                      <a:pt x="19" y="24"/>
                      <a:pt x="20" y="22"/>
                      <a:pt x="19" y="2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9"/>
              <p:cNvSpPr>
                <a:spLocks/>
              </p:cNvSpPr>
              <p:nvPr/>
            </p:nvSpPr>
            <p:spPr bwMode="auto">
              <a:xfrm>
                <a:off x="3908644" y="4040743"/>
                <a:ext cx="71437" cy="38100"/>
              </a:xfrm>
              <a:custGeom>
                <a:avLst/>
                <a:gdLst>
                  <a:gd name="T0" fmla="*/ 27 w 28"/>
                  <a:gd name="T1" fmla="*/ 13 h 15"/>
                  <a:gd name="T2" fmla="*/ 3 w 28"/>
                  <a:gd name="T3" fmla="*/ 0 h 15"/>
                  <a:gd name="T4" fmla="*/ 2 w 28"/>
                  <a:gd name="T5" fmla="*/ 2 h 15"/>
                  <a:gd name="T6" fmla="*/ 26 w 28"/>
                  <a:gd name="T7" fmla="*/ 15 h 15"/>
                  <a:gd name="T8" fmla="*/ 27 w 2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13"/>
                    </a:moveTo>
                    <a:cubicBezTo>
                      <a:pt x="19" y="8"/>
                      <a:pt x="11" y="4"/>
                      <a:pt x="3" y="0"/>
                    </a:cubicBezTo>
                    <a:cubicBezTo>
                      <a:pt x="2" y="0"/>
                      <a:pt x="0" y="2"/>
                      <a:pt x="2" y="2"/>
                    </a:cubicBezTo>
                    <a:cubicBezTo>
                      <a:pt x="10" y="6"/>
                      <a:pt x="18" y="10"/>
                      <a:pt x="26" y="15"/>
                    </a:cubicBezTo>
                    <a:cubicBezTo>
                      <a:pt x="27" y="15"/>
                      <a:pt x="28" y="13"/>
                      <a:pt x="27" y="1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0"/>
              <p:cNvSpPr>
                <a:spLocks/>
              </p:cNvSpPr>
              <p:nvPr/>
            </p:nvSpPr>
            <p:spPr bwMode="auto">
              <a:xfrm>
                <a:off x="3902294" y="4085193"/>
                <a:ext cx="77787" cy="28575"/>
              </a:xfrm>
              <a:custGeom>
                <a:avLst/>
                <a:gdLst>
                  <a:gd name="T0" fmla="*/ 29 w 31"/>
                  <a:gd name="T1" fmla="*/ 0 h 11"/>
                  <a:gd name="T2" fmla="*/ 1 w 31"/>
                  <a:gd name="T3" fmla="*/ 8 h 11"/>
                  <a:gd name="T4" fmla="*/ 2 w 31"/>
                  <a:gd name="T5" fmla="*/ 10 h 11"/>
                  <a:gd name="T6" fmla="*/ 29 w 31"/>
                  <a:gd name="T7" fmla="*/ 3 h 11"/>
                  <a:gd name="T8" fmla="*/ 29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9" y="0"/>
                    </a:moveTo>
                    <a:cubicBezTo>
                      <a:pt x="20" y="3"/>
                      <a:pt x="11" y="5"/>
                      <a:pt x="1" y="8"/>
                    </a:cubicBezTo>
                    <a:cubicBezTo>
                      <a:pt x="0" y="8"/>
                      <a:pt x="1" y="11"/>
                      <a:pt x="2" y="10"/>
                    </a:cubicBezTo>
                    <a:cubicBezTo>
                      <a:pt x="11" y="8"/>
                      <a:pt x="20" y="5"/>
                      <a:pt x="29" y="3"/>
                    </a:cubicBezTo>
                    <a:cubicBezTo>
                      <a:pt x="31" y="2"/>
                      <a:pt x="30" y="0"/>
                      <a:pt x="29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1"/>
              <p:cNvSpPr>
                <a:spLocks/>
              </p:cNvSpPr>
              <p:nvPr/>
            </p:nvSpPr>
            <p:spPr bwMode="auto">
              <a:xfrm>
                <a:off x="3919757" y="4096305"/>
                <a:ext cx="68262" cy="47625"/>
              </a:xfrm>
              <a:custGeom>
                <a:avLst/>
                <a:gdLst>
                  <a:gd name="T0" fmla="*/ 24 w 27"/>
                  <a:gd name="T1" fmla="*/ 0 h 19"/>
                  <a:gd name="T2" fmla="*/ 1 w 27"/>
                  <a:gd name="T3" fmla="*/ 16 h 19"/>
                  <a:gd name="T4" fmla="*/ 2 w 27"/>
                  <a:gd name="T5" fmla="*/ 18 h 19"/>
                  <a:gd name="T6" fmla="*/ 26 w 27"/>
                  <a:gd name="T7" fmla="*/ 2 h 19"/>
                  <a:gd name="T8" fmla="*/ 24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4" y="0"/>
                    </a:moveTo>
                    <a:cubicBezTo>
                      <a:pt x="17" y="6"/>
                      <a:pt x="9" y="11"/>
                      <a:pt x="1" y="16"/>
                    </a:cubicBezTo>
                    <a:cubicBezTo>
                      <a:pt x="0" y="17"/>
                      <a:pt x="1" y="19"/>
                      <a:pt x="2" y="18"/>
                    </a:cubicBezTo>
                    <a:cubicBezTo>
                      <a:pt x="10" y="13"/>
                      <a:pt x="18" y="8"/>
                      <a:pt x="26" y="2"/>
                    </a:cubicBezTo>
                    <a:cubicBezTo>
                      <a:pt x="27" y="2"/>
                      <a:pt x="26" y="0"/>
                      <a:pt x="24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2"/>
              <p:cNvSpPr>
                <a:spLocks/>
              </p:cNvSpPr>
              <p:nvPr/>
            </p:nvSpPr>
            <p:spPr bwMode="auto">
              <a:xfrm>
                <a:off x="3946744" y="4104243"/>
                <a:ext cx="50800" cy="53975"/>
              </a:xfrm>
              <a:custGeom>
                <a:avLst/>
                <a:gdLst>
                  <a:gd name="T0" fmla="*/ 17 w 20"/>
                  <a:gd name="T1" fmla="*/ 1 h 22"/>
                  <a:gd name="T2" fmla="*/ 1 w 20"/>
                  <a:gd name="T3" fmla="*/ 19 h 22"/>
                  <a:gd name="T4" fmla="*/ 2 w 20"/>
                  <a:gd name="T5" fmla="*/ 21 h 22"/>
                  <a:gd name="T6" fmla="*/ 19 w 20"/>
                  <a:gd name="T7" fmla="*/ 3 h 22"/>
                  <a:gd name="T8" fmla="*/ 17 w 20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2">
                    <a:moveTo>
                      <a:pt x="17" y="1"/>
                    </a:moveTo>
                    <a:cubicBezTo>
                      <a:pt x="12" y="7"/>
                      <a:pt x="6" y="13"/>
                      <a:pt x="1" y="19"/>
                    </a:cubicBezTo>
                    <a:cubicBezTo>
                      <a:pt x="0" y="20"/>
                      <a:pt x="1" y="22"/>
                      <a:pt x="2" y="21"/>
                    </a:cubicBezTo>
                    <a:cubicBezTo>
                      <a:pt x="8" y="15"/>
                      <a:pt x="13" y="9"/>
                      <a:pt x="19" y="3"/>
                    </a:cubicBezTo>
                    <a:cubicBezTo>
                      <a:pt x="20" y="2"/>
                      <a:pt x="18" y="0"/>
                      <a:pt x="17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3988019" y="4110593"/>
                <a:ext cx="19050" cy="68262"/>
              </a:xfrm>
              <a:custGeom>
                <a:avLst/>
                <a:gdLst>
                  <a:gd name="T0" fmla="*/ 5 w 8"/>
                  <a:gd name="T1" fmla="*/ 1 h 27"/>
                  <a:gd name="T2" fmla="*/ 0 w 8"/>
                  <a:gd name="T3" fmla="*/ 25 h 27"/>
                  <a:gd name="T4" fmla="*/ 3 w 8"/>
                  <a:gd name="T5" fmla="*/ 26 h 27"/>
                  <a:gd name="T6" fmla="*/ 8 w 8"/>
                  <a:gd name="T7" fmla="*/ 2 h 27"/>
                  <a:gd name="T8" fmla="*/ 5 w 8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5" y="1"/>
                    </a:moveTo>
                    <a:cubicBezTo>
                      <a:pt x="4" y="9"/>
                      <a:pt x="2" y="17"/>
                      <a:pt x="0" y="25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4" y="18"/>
                      <a:pt x="6" y="10"/>
                      <a:pt x="8" y="2"/>
                    </a:cubicBezTo>
                    <a:cubicBezTo>
                      <a:pt x="8" y="0"/>
                      <a:pt x="6" y="0"/>
                      <a:pt x="5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4"/>
              <p:cNvSpPr>
                <a:spLocks/>
              </p:cNvSpPr>
              <p:nvPr/>
            </p:nvSpPr>
            <p:spPr bwMode="auto">
              <a:xfrm>
                <a:off x="4010244" y="4105830"/>
                <a:ext cx="19050" cy="76200"/>
              </a:xfrm>
              <a:custGeom>
                <a:avLst/>
                <a:gdLst>
                  <a:gd name="T0" fmla="*/ 0 w 8"/>
                  <a:gd name="T1" fmla="*/ 2 h 30"/>
                  <a:gd name="T2" fmla="*/ 6 w 8"/>
                  <a:gd name="T3" fmla="*/ 28 h 30"/>
                  <a:gd name="T4" fmla="*/ 8 w 8"/>
                  <a:gd name="T5" fmla="*/ 27 h 30"/>
                  <a:gd name="T6" fmla="*/ 3 w 8"/>
                  <a:gd name="T7" fmla="*/ 1 h 30"/>
                  <a:gd name="T8" fmla="*/ 0 w 8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0" y="2"/>
                    </a:moveTo>
                    <a:cubicBezTo>
                      <a:pt x="2" y="11"/>
                      <a:pt x="4" y="19"/>
                      <a:pt x="6" y="28"/>
                    </a:cubicBezTo>
                    <a:cubicBezTo>
                      <a:pt x="6" y="30"/>
                      <a:pt x="8" y="29"/>
                      <a:pt x="8" y="27"/>
                    </a:cubicBezTo>
                    <a:cubicBezTo>
                      <a:pt x="6" y="19"/>
                      <a:pt x="4" y="10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4062632" y="3966130"/>
                <a:ext cx="30162" cy="30162"/>
              </a:xfrm>
              <a:custGeom>
                <a:avLst/>
                <a:gdLst>
                  <a:gd name="T0" fmla="*/ 7 w 12"/>
                  <a:gd name="T1" fmla="*/ 11 h 12"/>
                  <a:gd name="T2" fmla="*/ 1 w 12"/>
                  <a:gd name="T3" fmla="*/ 7 h 12"/>
                  <a:gd name="T4" fmla="*/ 4 w 12"/>
                  <a:gd name="T5" fmla="*/ 0 h 12"/>
                  <a:gd name="T6" fmla="*/ 11 w 12"/>
                  <a:gd name="T7" fmla="*/ 4 h 12"/>
                  <a:gd name="T8" fmla="*/ 7 w 12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7" y="11"/>
                    </a:moveTo>
                    <a:cubicBezTo>
                      <a:pt x="4" y="12"/>
                      <a:pt x="1" y="10"/>
                      <a:pt x="1" y="7"/>
                    </a:cubicBezTo>
                    <a:cubicBezTo>
                      <a:pt x="0" y="4"/>
                      <a:pt x="2" y="1"/>
                      <a:pt x="4" y="0"/>
                    </a:cubicBezTo>
                    <a:cubicBezTo>
                      <a:pt x="7" y="0"/>
                      <a:pt x="10" y="1"/>
                      <a:pt x="11" y="4"/>
                    </a:cubicBezTo>
                    <a:cubicBezTo>
                      <a:pt x="12" y="7"/>
                      <a:pt x="10" y="10"/>
                      <a:pt x="7" y="11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4095969" y="4040743"/>
                <a:ext cx="31750" cy="30162"/>
              </a:xfrm>
              <a:custGeom>
                <a:avLst/>
                <a:gdLst>
                  <a:gd name="T0" fmla="*/ 8 w 13"/>
                  <a:gd name="T1" fmla="*/ 12 h 12"/>
                  <a:gd name="T2" fmla="*/ 12 w 13"/>
                  <a:gd name="T3" fmla="*/ 5 h 12"/>
                  <a:gd name="T4" fmla="*/ 5 w 13"/>
                  <a:gd name="T5" fmla="*/ 1 h 12"/>
                  <a:gd name="T6" fmla="*/ 1 w 13"/>
                  <a:gd name="T7" fmla="*/ 8 h 12"/>
                  <a:gd name="T8" fmla="*/ 8 w 1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8" y="12"/>
                    </a:moveTo>
                    <a:cubicBezTo>
                      <a:pt x="11" y="11"/>
                      <a:pt x="13" y="8"/>
                      <a:pt x="12" y="5"/>
                    </a:cubicBezTo>
                    <a:cubicBezTo>
                      <a:pt x="11" y="2"/>
                      <a:pt x="8" y="0"/>
                      <a:pt x="5" y="1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2" y="11"/>
                      <a:pt x="5" y="12"/>
                      <a:pt x="8" y="12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>
                <a:off x="4088032" y="4096305"/>
                <a:ext cx="22225" cy="25400"/>
              </a:xfrm>
              <a:custGeom>
                <a:avLst/>
                <a:gdLst>
                  <a:gd name="T0" fmla="*/ 6 w 9"/>
                  <a:gd name="T1" fmla="*/ 10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7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10"/>
                    </a:moveTo>
                    <a:cubicBezTo>
                      <a:pt x="8" y="9"/>
                      <a:pt x="9" y="7"/>
                      <a:pt x="9" y="4"/>
                    </a:cubicBezTo>
                    <a:cubicBezTo>
                      <a:pt x="8" y="2"/>
                      <a:pt x="6" y="0"/>
                      <a:pt x="3" y="1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1" y="9"/>
                      <a:pt x="3" y="10"/>
                      <a:pt x="6" y="10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4080094" y="4134405"/>
                <a:ext cx="25400" cy="23812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4 h 10"/>
                  <a:gd name="T4" fmla="*/ 4 w 10"/>
                  <a:gd name="T5" fmla="*/ 1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9"/>
                      <a:pt x="10" y="6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2" y="9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4040407" y="4169330"/>
                <a:ext cx="22225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7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4011832" y="4166155"/>
                <a:ext cx="25400" cy="25400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3 h 10"/>
                  <a:gd name="T4" fmla="*/ 4 w 10"/>
                  <a:gd name="T5" fmla="*/ 0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8"/>
                      <a:pt x="10" y="6"/>
                      <a:pt x="10" y="3"/>
                    </a:cubicBezTo>
                    <a:cubicBezTo>
                      <a:pt x="9" y="1"/>
                      <a:pt x="6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3980082" y="4164568"/>
                <a:ext cx="22225" cy="22225"/>
              </a:xfrm>
              <a:custGeom>
                <a:avLst/>
                <a:gdLst>
                  <a:gd name="T0" fmla="*/ 6 w 9"/>
                  <a:gd name="T1" fmla="*/ 8 h 9"/>
                  <a:gd name="T2" fmla="*/ 8 w 9"/>
                  <a:gd name="T3" fmla="*/ 3 h 9"/>
                  <a:gd name="T4" fmla="*/ 4 w 9"/>
                  <a:gd name="T5" fmla="*/ 1 h 9"/>
                  <a:gd name="T6" fmla="*/ 1 w 9"/>
                  <a:gd name="T7" fmla="*/ 5 h 9"/>
                  <a:gd name="T8" fmla="*/ 6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6" y="0"/>
                      <a:pt x="4" y="1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7"/>
                      <a:pt x="4" y="9"/>
                      <a:pt x="6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2"/>
              <p:cNvSpPr>
                <a:spLocks/>
              </p:cNvSpPr>
              <p:nvPr/>
            </p:nvSpPr>
            <p:spPr bwMode="auto">
              <a:xfrm>
                <a:off x="3938807" y="4140755"/>
                <a:ext cx="23812" cy="25400"/>
              </a:xfrm>
              <a:custGeom>
                <a:avLst/>
                <a:gdLst>
                  <a:gd name="T0" fmla="*/ 6 w 9"/>
                  <a:gd name="T1" fmla="*/ 9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6 h 10"/>
                  <a:gd name="T8" fmla="*/ 6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9"/>
                    </a:moveTo>
                    <a:cubicBezTo>
                      <a:pt x="8" y="9"/>
                      <a:pt x="9" y="6"/>
                      <a:pt x="9" y="4"/>
                    </a:cubicBezTo>
                    <a:cubicBezTo>
                      <a:pt x="8" y="1"/>
                      <a:pt x="6" y="0"/>
                      <a:pt x="3" y="1"/>
                    </a:cubicBezTo>
                    <a:cubicBezTo>
                      <a:pt x="1" y="1"/>
                      <a:pt x="0" y="4"/>
                      <a:pt x="0" y="6"/>
                    </a:cubicBezTo>
                    <a:cubicBezTo>
                      <a:pt x="1" y="9"/>
                      <a:pt x="3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3916582" y="4131230"/>
                <a:ext cx="15875" cy="17462"/>
              </a:xfrm>
              <a:custGeom>
                <a:avLst/>
                <a:gdLst>
                  <a:gd name="T0" fmla="*/ 4 w 6"/>
                  <a:gd name="T1" fmla="*/ 6 h 7"/>
                  <a:gd name="T2" fmla="*/ 6 w 6"/>
                  <a:gd name="T3" fmla="*/ 2 h 7"/>
                  <a:gd name="T4" fmla="*/ 2 w 6"/>
                  <a:gd name="T5" fmla="*/ 0 h 7"/>
                  <a:gd name="T6" fmla="*/ 0 w 6"/>
                  <a:gd name="T7" fmla="*/ 4 h 7"/>
                  <a:gd name="T8" fmla="*/ 4 w 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6"/>
                    </a:moveTo>
                    <a:cubicBezTo>
                      <a:pt x="5" y="6"/>
                      <a:pt x="6" y="4"/>
                      <a:pt x="6" y="2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4"/>
              <p:cNvSpPr>
                <a:spLocks/>
              </p:cNvSpPr>
              <p:nvPr/>
            </p:nvSpPr>
            <p:spPr bwMode="auto">
              <a:xfrm>
                <a:off x="3897532" y="4101068"/>
                <a:ext cx="17462" cy="17462"/>
              </a:xfrm>
              <a:custGeom>
                <a:avLst/>
                <a:gdLst>
                  <a:gd name="T0" fmla="*/ 5 w 7"/>
                  <a:gd name="T1" fmla="*/ 6 h 7"/>
                  <a:gd name="T2" fmla="*/ 7 w 7"/>
                  <a:gd name="T3" fmla="*/ 2 h 7"/>
                  <a:gd name="T4" fmla="*/ 3 w 7"/>
                  <a:gd name="T5" fmla="*/ 0 h 7"/>
                  <a:gd name="T6" fmla="*/ 1 w 7"/>
                  <a:gd name="T7" fmla="*/ 4 h 7"/>
                  <a:gd name="T8" fmla="*/ 5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6" y="6"/>
                      <a:pt x="7" y="4"/>
                      <a:pt x="7" y="2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6"/>
                      <a:pt x="3" y="7"/>
                      <a:pt x="5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5"/>
              <p:cNvSpPr>
                <a:spLocks/>
              </p:cNvSpPr>
              <p:nvPr/>
            </p:nvSpPr>
            <p:spPr bwMode="auto">
              <a:xfrm>
                <a:off x="3903882" y="4032805"/>
                <a:ext cx="23812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8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6"/>
              <p:cNvSpPr>
                <a:spLocks/>
              </p:cNvSpPr>
              <p:nvPr/>
            </p:nvSpPr>
            <p:spPr bwMode="auto">
              <a:xfrm>
                <a:off x="3927694" y="4002643"/>
                <a:ext cx="22225" cy="20637"/>
              </a:xfrm>
              <a:custGeom>
                <a:avLst/>
                <a:gdLst>
                  <a:gd name="T0" fmla="*/ 5 w 9"/>
                  <a:gd name="T1" fmla="*/ 8 h 8"/>
                  <a:gd name="T2" fmla="*/ 8 w 9"/>
                  <a:gd name="T3" fmla="*/ 3 h 8"/>
                  <a:gd name="T4" fmla="*/ 3 w 9"/>
                  <a:gd name="T5" fmla="*/ 0 h 8"/>
                  <a:gd name="T6" fmla="*/ 1 w 9"/>
                  <a:gd name="T7" fmla="*/ 5 h 8"/>
                  <a:gd name="T8" fmla="*/ 5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7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1" y="7"/>
                      <a:pt x="3" y="8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37"/>
              <p:cNvSpPr>
                <a:spLocks/>
              </p:cNvSpPr>
              <p:nvPr/>
            </p:nvSpPr>
            <p:spPr bwMode="auto">
              <a:xfrm>
                <a:off x="3967382" y="3970893"/>
                <a:ext cx="17462" cy="17462"/>
              </a:xfrm>
              <a:custGeom>
                <a:avLst/>
                <a:gdLst>
                  <a:gd name="T0" fmla="*/ 4 w 7"/>
                  <a:gd name="T1" fmla="*/ 6 h 7"/>
                  <a:gd name="T2" fmla="*/ 6 w 7"/>
                  <a:gd name="T3" fmla="*/ 2 h 7"/>
                  <a:gd name="T4" fmla="*/ 2 w 7"/>
                  <a:gd name="T5" fmla="*/ 0 h 7"/>
                  <a:gd name="T6" fmla="*/ 0 w 7"/>
                  <a:gd name="T7" fmla="*/ 4 h 7"/>
                  <a:gd name="T8" fmla="*/ 4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6" y="6"/>
                      <a:pt x="7" y="4"/>
                      <a:pt x="6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1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8"/>
              <p:cNvSpPr>
                <a:spLocks/>
              </p:cNvSpPr>
              <p:nvPr/>
            </p:nvSpPr>
            <p:spPr bwMode="auto">
              <a:xfrm>
                <a:off x="4015007" y="3953430"/>
                <a:ext cx="22225" cy="22225"/>
              </a:xfrm>
              <a:custGeom>
                <a:avLst/>
                <a:gdLst>
                  <a:gd name="T0" fmla="*/ 6 w 9"/>
                  <a:gd name="T1" fmla="*/ 9 h 9"/>
                  <a:gd name="T2" fmla="*/ 9 w 9"/>
                  <a:gd name="T3" fmla="*/ 3 h 9"/>
                  <a:gd name="T4" fmla="*/ 3 w 9"/>
                  <a:gd name="T5" fmla="*/ 0 h 9"/>
                  <a:gd name="T6" fmla="*/ 0 w 9"/>
                  <a:gd name="T7" fmla="*/ 6 h 9"/>
                  <a:gd name="T8" fmla="*/ 6 w 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8" y="8"/>
                      <a:pt x="9" y="6"/>
                      <a:pt x="9" y="3"/>
                    </a:cubicBezTo>
                    <a:cubicBezTo>
                      <a:pt x="8" y="1"/>
                      <a:pt x="6" y="0"/>
                      <a:pt x="3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1" y="8"/>
                      <a:pt x="3" y="9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9"/>
              <p:cNvSpPr>
                <a:spLocks/>
              </p:cNvSpPr>
              <p:nvPr/>
            </p:nvSpPr>
            <p:spPr bwMode="auto">
              <a:xfrm>
                <a:off x="3994369" y="4080430"/>
                <a:ext cx="11112" cy="476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3 w 4"/>
                  <a:gd name="T5" fmla="*/ 2 h 2"/>
                  <a:gd name="T6" fmla="*/ 4 w 4"/>
                  <a:gd name="T7" fmla="*/ 2 h 2"/>
                  <a:gd name="T8" fmla="*/ 4 w 4"/>
                  <a:gd name="T9" fmla="*/ 1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1"/>
                      <a:pt x="2" y="1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5E5E5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40"/>
              <p:cNvSpPr>
                <a:spLocks/>
              </p:cNvSpPr>
              <p:nvPr/>
            </p:nvSpPr>
            <p:spPr bwMode="auto">
              <a:xfrm>
                <a:off x="4005482" y="4083605"/>
                <a:ext cx="0" cy="1587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FD5D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41"/>
              <p:cNvSpPr>
                <a:spLocks/>
              </p:cNvSpPr>
              <p:nvPr/>
            </p:nvSpPr>
            <p:spPr bwMode="auto">
              <a:xfrm>
                <a:off x="3994369" y="4085193"/>
                <a:ext cx="11112" cy="0"/>
              </a:xfrm>
              <a:custGeom>
                <a:avLst/>
                <a:gdLst>
                  <a:gd name="T0" fmla="*/ 3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  <a:gd name="T6" fmla="*/ 4 w 4"/>
                  <a:gd name="T7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E0D7D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88" name="Picture 4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507" y="4037568"/>
                <a:ext cx="106362" cy="106362"/>
              </a:xfrm>
              <a:prstGeom prst="rect">
                <a:avLst/>
              </a:prstGeom>
              <a:noFill/>
              <a:ln w="9525">
                <a:solidFill>
                  <a:srgbClr val="F59BB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Freeform 43"/>
              <p:cNvSpPr>
                <a:spLocks/>
              </p:cNvSpPr>
              <p:nvPr/>
            </p:nvSpPr>
            <p:spPr bwMode="auto">
              <a:xfrm>
                <a:off x="4018182" y="4109005"/>
                <a:ext cx="11112" cy="19050"/>
              </a:xfrm>
              <a:custGeom>
                <a:avLst/>
                <a:gdLst>
                  <a:gd name="T0" fmla="*/ 2 w 5"/>
                  <a:gd name="T1" fmla="*/ 0 h 8"/>
                  <a:gd name="T2" fmla="*/ 1 w 5"/>
                  <a:gd name="T3" fmla="*/ 2 h 8"/>
                  <a:gd name="T4" fmla="*/ 3 w 5"/>
                  <a:gd name="T5" fmla="*/ 8 h 8"/>
                  <a:gd name="T6" fmla="*/ 5 w 5"/>
                  <a:gd name="T7" fmla="*/ 7 h 8"/>
                  <a:gd name="T8" fmla="*/ 2 w 5"/>
                  <a:gd name="T9" fmla="*/ 1 h 8"/>
                  <a:gd name="T10" fmla="*/ 2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4" y="5"/>
                      <a:pt x="3" y="3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44"/>
              <p:cNvSpPr>
                <a:spLocks/>
              </p:cNvSpPr>
              <p:nvPr/>
            </p:nvSpPr>
            <p:spPr bwMode="auto">
              <a:xfrm>
                <a:off x="4022944" y="4101068"/>
                <a:ext cx="19050" cy="14287"/>
              </a:xfrm>
              <a:custGeom>
                <a:avLst/>
                <a:gdLst>
                  <a:gd name="T0" fmla="*/ 2 w 8"/>
                  <a:gd name="T1" fmla="*/ 0 h 6"/>
                  <a:gd name="T2" fmla="*/ 1 w 8"/>
                  <a:gd name="T3" fmla="*/ 2 h 6"/>
                  <a:gd name="T4" fmla="*/ 7 w 8"/>
                  <a:gd name="T5" fmla="*/ 6 h 6"/>
                  <a:gd name="T6" fmla="*/ 8 w 8"/>
                  <a:gd name="T7" fmla="*/ 4 h 6"/>
                  <a:gd name="T8" fmla="*/ 2 w 8"/>
                  <a:gd name="T9" fmla="*/ 0 h 6"/>
                  <a:gd name="T10" fmla="*/ 2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3" y="4"/>
                      <a:pt x="5" y="5"/>
                      <a:pt x="7" y="6"/>
                    </a:cubicBezTo>
                    <a:cubicBezTo>
                      <a:pt x="7" y="5"/>
                      <a:pt x="8" y="5"/>
                      <a:pt x="8" y="4"/>
                    </a:cubicBezTo>
                    <a:cubicBezTo>
                      <a:pt x="6" y="3"/>
                      <a:pt x="4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45"/>
              <p:cNvSpPr>
                <a:spLocks/>
              </p:cNvSpPr>
              <p:nvPr/>
            </p:nvSpPr>
            <p:spPr bwMode="auto">
              <a:xfrm>
                <a:off x="4027707" y="4088368"/>
                <a:ext cx="20637" cy="9525"/>
              </a:xfrm>
              <a:custGeom>
                <a:avLst/>
                <a:gdLst>
                  <a:gd name="T0" fmla="*/ 1 w 8"/>
                  <a:gd name="T1" fmla="*/ 0 h 4"/>
                  <a:gd name="T2" fmla="*/ 1 w 8"/>
                  <a:gd name="T3" fmla="*/ 2 h 4"/>
                  <a:gd name="T4" fmla="*/ 8 w 8"/>
                  <a:gd name="T5" fmla="*/ 4 h 4"/>
                  <a:gd name="T6" fmla="*/ 8 w 8"/>
                  <a:gd name="T7" fmla="*/ 2 h 4"/>
                  <a:gd name="T8" fmla="*/ 2 w 8"/>
                  <a:gd name="T9" fmla="*/ 0 h 4"/>
                  <a:gd name="T10" fmla="*/ 1 w 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3" y="3"/>
                      <a:pt x="6" y="3"/>
                      <a:pt x="8" y="4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46"/>
              <p:cNvSpPr>
                <a:spLocks/>
              </p:cNvSpPr>
              <p:nvPr/>
            </p:nvSpPr>
            <p:spPr bwMode="auto">
              <a:xfrm>
                <a:off x="4027707" y="4070905"/>
                <a:ext cx="17462" cy="7937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1 h 3"/>
                  <a:gd name="T4" fmla="*/ 2 w 7"/>
                  <a:gd name="T5" fmla="*/ 3 h 3"/>
                  <a:gd name="T6" fmla="*/ 2 w 7"/>
                  <a:gd name="T7" fmla="*/ 3 h 3"/>
                  <a:gd name="T8" fmla="*/ 7 w 7"/>
                  <a:gd name="T9" fmla="*/ 2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5" y="0"/>
                      <a:pt x="3" y="1"/>
                      <a:pt x="2" y="1"/>
                    </a:cubicBezTo>
                    <a:cubicBezTo>
                      <a:pt x="0" y="1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6" y="2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47"/>
              <p:cNvSpPr>
                <a:spLocks/>
              </p:cNvSpPr>
              <p:nvPr/>
            </p:nvSpPr>
            <p:spPr bwMode="auto">
              <a:xfrm>
                <a:off x="4024532" y="4053443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0 w 3"/>
                  <a:gd name="T3" fmla="*/ 2 h 4"/>
                  <a:gd name="T4" fmla="*/ 1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48"/>
              <p:cNvSpPr>
                <a:spLocks/>
              </p:cNvSpPr>
              <p:nvPr/>
            </p:nvSpPr>
            <p:spPr bwMode="auto">
              <a:xfrm>
                <a:off x="4007069" y="4045505"/>
                <a:ext cx="7937" cy="9525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3 h 4"/>
                  <a:gd name="T4" fmla="*/ 2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49"/>
              <p:cNvSpPr>
                <a:spLocks/>
              </p:cNvSpPr>
              <p:nvPr/>
            </p:nvSpPr>
            <p:spPr bwMode="auto">
              <a:xfrm>
                <a:off x="3989607" y="4048680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2 w 3"/>
                  <a:gd name="T3" fmla="*/ 0 h 4"/>
                  <a:gd name="T4" fmla="*/ 0 w 3"/>
                  <a:gd name="T5" fmla="*/ 0 h 4"/>
                  <a:gd name="T6" fmla="*/ 1 w 3"/>
                  <a:gd name="T7" fmla="*/ 4 h 4"/>
                  <a:gd name="T8" fmla="*/ 2 w 3"/>
                  <a:gd name="T9" fmla="*/ 4 h 4"/>
                  <a:gd name="T10" fmla="*/ 3 w 3"/>
                  <a:gd name="T11" fmla="*/ 3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0"/>
              <p:cNvSpPr>
                <a:spLocks/>
              </p:cNvSpPr>
              <p:nvPr/>
            </p:nvSpPr>
            <p:spPr bwMode="auto">
              <a:xfrm>
                <a:off x="3975319" y="4055030"/>
                <a:ext cx="9525" cy="11112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1 h 4"/>
                  <a:gd name="T4" fmla="*/ 2 w 4"/>
                  <a:gd name="T5" fmla="*/ 3 h 4"/>
                  <a:gd name="T6" fmla="*/ 3 w 4"/>
                  <a:gd name="T7" fmla="*/ 4 h 4"/>
                  <a:gd name="T8" fmla="*/ 3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1"/>
              <p:cNvSpPr>
                <a:spLocks/>
              </p:cNvSpPr>
              <p:nvPr/>
            </p:nvSpPr>
            <p:spPr bwMode="auto">
              <a:xfrm>
                <a:off x="3964207" y="4067730"/>
                <a:ext cx="15875" cy="11112"/>
              </a:xfrm>
              <a:custGeom>
                <a:avLst/>
                <a:gdLst>
                  <a:gd name="T0" fmla="*/ 1 w 6"/>
                  <a:gd name="T1" fmla="*/ 0 h 4"/>
                  <a:gd name="T2" fmla="*/ 0 w 6"/>
                  <a:gd name="T3" fmla="*/ 2 h 4"/>
                  <a:gd name="T4" fmla="*/ 4 w 6"/>
                  <a:gd name="T5" fmla="*/ 4 h 4"/>
                  <a:gd name="T6" fmla="*/ 4 w 6"/>
                  <a:gd name="T7" fmla="*/ 4 h 4"/>
                  <a:gd name="T8" fmla="*/ 5 w 6"/>
                  <a:gd name="T9" fmla="*/ 2 h 4"/>
                  <a:gd name="T10" fmla="*/ 1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6" y="2"/>
                      <a:pt x="5" y="2"/>
                    </a:cubicBezTo>
                    <a:cubicBezTo>
                      <a:pt x="4" y="1"/>
                      <a:pt x="2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2"/>
              <p:cNvSpPr>
                <a:spLocks/>
              </p:cNvSpPr>
              <p:nvPr/>
            </p:nvSpPr>
            <p:spPr bwMode="auto">
              <a:xfrm>
                <a:off x="3962619" y="4085193"/>
                <a:ext cx="17462" cy="11112"/>
              </a:xfrm>
              <a:custGeom>
                <a:avLst/>
                <a:gdLst>
                  <a:gd name="T0" fmla="*/ 5 w 7"/>
                  <a:gd name="T1" fmla="*/ 0 h 4"/>
                  <a:gd name="T2" fmla="*/ 5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  <a:gd name="T8" fmla="*/ 5 w 7"/>
                  <a:gd name="T9" fmla="*/ 3 h 4"/>
                  <a:gd name="T10" fmla="*/ 5 w 7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2" y="4"/>
                      <a:pt x="4" y="3"/>
                      <a:pt x="5" y="3"/>
                    </a:cubicBezTo>
                    <a:cubicBezTo>
                      <a:pt x="7" y="2"/>
                      <a:pt x="6" y="0"/>
                      <a:pt x="5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53"/>
              <p:cNvSpPr>
                <a:spLocks/>
              </p:cNvSpPr>
              <p:nvPr/>
            </p:nvSpPr>
            <p:spPr bwMode="auto">
              <a:xfrm>
                <a:off x="3964207" y="4096305"/>
                <a:ext cx="23812" cy="17462"/>
              </a:xfrm>
              <a:custGeom>
                <a:avLst/>
                <a:gdLst>
                  <a:gd name="T0" fmla="*/ 7 w 9"/>
                  <a:gd name="T1" fmla="*/ 0 h 7"/>
                  <a:gd name="T2" fmla="*/ 6 w 9"/>
                  <a:gd name="T3" fmla="*/ 0 h 7"/>
                  <a:gd name="T4" fmla="*/ 0 w 9"/>
                  <a:gd name="T5" fmla="*/ 5 h 7"/>
                  <a:gd name="T6" fmla="*/ 1 w 9"/>
                  <a:gd name="T7" fmla="*/ 7 h 7"/>
                  <a:gd name="T8" fmla="*/ 8 w 9"/>
                  <a:gd name="T9" fmla="*/ 2 h 7"/>
                  <a:gd name="T10" fmla="*/ 7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7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2" y="3"/>
                      <a:pt x="0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3" y="5"/>
                      <a:pt x="5" y="4"/>
                      <a:pt x="8" y="2"/>
                    </a:cubicBezTo>
                    <a:cubicBezTo>
                      <a:pt x="9" y="2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54"/>
              <p:cNvSpPr>
                <a:spLocks/>
              </p:cNvSpPr>
              <p:nvPr/>
            </p:nvSpPr>
            <p:spPr bwMode="auto">
              <a:xfrm>
                <a:off x="3975319" y="4105830"/>
                <a:ext cx="19050" cy="20637"/>
              </a:xfrm>
              <a:custGeom>
                <a:avLst/>
                <a:gdLst>
                  <a:gd name="T0" fmla="*/ 7 w 8"/>
                  <a:gd name="T1" fmla="*/ 0 h 8"/>
                  <a:gd name="T2" fmla="*/ 6 w 8"/>
                  <a:gd name="T3" fmla="*/ 0 h 8"/>
                  <a:gd name="T4" fmla="*/ 0 w 8"/>
                  <a:gd name="T5" fmla="*/ 6 h 8"/>
                  <a:gd name="T6" fmla="*/ 2 w 8"/>
                  <a:gd name="T7" fmla="*/ 8 h 8"/>
                  <a:gd name="T8" fmla="*/ 8 w 8"/>
                  <a:gd name="T9" fmla="*/ 2 h 8"/>
                  <a:gd name="T10" fmla="*/ 7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4" y="6"/>
                      <a:pt x="6" y="4"/>
                      <a:pt x="8" y="2"/>
                    </a:cubicBezTo>
                    <a:cubicBezTo>
                      <a:pt x="8" y="1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55"/>
              <p:cNvSpPr>
                <a:spLocks/>
              </p:cNvSpPr>
              <p:nvPr/>
            </p:nvSpPr>
            <p:spPr bwMode="auto">
              <a:xfrm>
                <a:off x="3997544" y="4110593"/>
                <a:ext cx="9525" cy="23812"/>
              </a:xfrm>
              <a:custGeom>
                <a:avLst/>
                <a:gdLst>
                  <a:gd name="T0" fmla="*/ 2 w 4"/>
                  <a:gd name="T1" fmla="*/ 0 h 9"/>
                  <a:gd name="T2" fmla="*/ 1 w 4"/>
                  <a:gd name="T3" fmla="*/ 1 h 9"/>
                  <a:gd name="T4" fmla="*/ 0 w 4"/>
                  <a:gd name="T5" fmla="*/ 8 h 9"/>
                  <a:gd name="T6" fmla="*/ 2 w 4"/>
                  <a:gd name="T7" fmla="*/ 9 h 9"/>
                  <a:gd name="T8" fmla="*/ 4 w 4"/>
                  <a:gd name="T9" fmla="*/ 2 h 9"/>
                  <a:gd name="T10" fmla="*/ 2 w 4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6"/>
                      <a:pt x="3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56"/>
              <p:cNvSpPr>
                <a:spLocks/>
              </p:cNvSpPr>
              <p:nvPr/>
            </p:nvSpPr>
            <p:spPr bwMode="auto">
              <a:xfrm>
                <a:off x="4010244" y="4105830"/>
                <a:ext cx="9525" cy="25400"/>
              </a:xfrm>
              <a:custGeom>
                <a:avLst/>
                <a:gdLst>
                  <a:gd name="T0" fmla="*/ 2 w 4"/>
                  <a:gd name="T1" fmla="*/ 0 h 10"/>
                  <a:gd name="T2" fmla="*/ 0 w 4"/>
                  <a:gd name="T3" fmla="*/ 2 h 10"/>
                  <a:gd name="T4" fmla="*/ 2 w 4"/>
                  <a:gd name="T5" fmla="*/ 10 h 10"/>
                  <a:gd name="T6" fmla="*/ 3 w 4"/>
                  <a:gd name="T7" fmla="*/ 10 h 10"/>
                  <a:gd name="T8" fmla="*/ 4 w 4"/>
                  <a:gd name="T9" fmla="*/ 10 h 10"/>
                  <a:gd name="T10" fmla="*/ 3 w 4"/>
                  <a:gd name="T11" fmla="*/ 1 h 10"/>
                  <a:gd name="T12" fmla="*/ 2 w 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5"/>
                      <a:pt x="1" y="7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7"/>
                      <a:pt x="3" y="4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57"/>
              <p:cNvSpPr>
                <a:spLocks/>
              </p:cNvSpPr>
              <p:nvPr/>
            </p:nvSpPr>
            <p:spPr bwMode="auto">
              <a:xfrm>
                <a:off x="3957857" y="4032805"/>
                <a:ext cx="95250" cy="95250"/>
              </a:xfrm>
              <a:custGeom>
                <a:avLst/>
                <a:gdLst>
                  <a:gd name="T0" fmla="*/ 24 w 38"/>
                  <a:gd name="T1" fmla="*/ 36 h 38"/>
                  <a:gd name="T2" fmla="*/ 36 w 38"/>
                  <a:gd name="T3" fmla="*/ 14 h 38"/>
                  <a:gd name="T4" fmla="*/ 15 w 38"/>
                  <a:gd name="T5" fmla="*/ 2 h 38"/>
                  <a:gd name="T6" fmla="*/ 2 w 38"/>
                  <a:gd name="T7" fmla="*/ 24 h 38"/>
                  <a:gd name="T8" fmla="*/ 24 w 38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4" y="36"/>
                    </a:moveTo>
                    <a:cubicBezTo>
                      <a:pt x="33" y="33"/>
                      <a:pt x="38" y="24"/>
                      <a:pt x="36" y="14"/>
                    </a:cubicBezTo>
                    <a:cubicBezTo>
                      <a:pt x="33" y="5"/>
                      <a:pt x="24" y="0"/>
                      <a:pt x="15" y="2"/>
                    </a:cubicBezTo>
                    <a:cubicBezTo>
                      <a:pt x="5" y="5"/>
                      <a:pt x="0" y="15"/>
                      <a:pt x="2" y="24"/>
                    </a:cubicBezTo>
                    <a:cubicBezTo>
                      <a:pt x="5" y="33"/>
                      <a:pt x="14" y="38"/>
                      <a:pt x="24" y="36"/>
                    </a:cubicBezTo>
                    <a:close/>
                  </a:path>
                </a:pathLst>
              </a:custGeom>
              <a:solidFill>
                <a:srgbClr val="F6A95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0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7580" y="1355948"/>
              <a:ext cx="1072996" cy="1072996"/>
            </a:xfrm>
            <a:prstGeom prst="rect">
              <a:avLst/>
            </a:prstGeom>
          </p:spPr>
        </p:pic>
        <p:pic>
          <p:nvPicPr>
            <p:cNvPr id="105" name="图片 10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8311" y="4836920"/>
              <a:ext cx="656989" cy="639391"/>
            </a:xfrm>
            <a:prstGeom prst="rect">
              <a:avLst/>
            </a:prstGeom>
          </p:spPr>
        </p:pic>
      </p:grpSp>
      <p:sp>
        <p:nvSpPr>
          <p:cNvPr id="159" name="文字方塊 158"/>
          <p:cNvSpPr txBox="1"/>
          <p:nvPr/>
        </p:nvSpPr>
        <p:spPr>
          <a:xfrm>
            <a:off x="4631910" y="5934969"/>
            <a:ext cx="3914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u="sng" dirty="0" smtClean="0">
                <a:solidFill>
                  <a:srgbClr val="174BDF"/>
                </a:solidFill>
                <a:latin typeface="標楷體" pitchFamily="65" charset="-120"/>
                <a:ea typeface="標楷體" pitchFamily="65" charset="-120"/>
              </a:rPr>
              <a:t>產業生命週期曲線圖</a:t>
            </a:r>
            <a:endParaRPr lang="zh-TW" altLang="en-US" sz="3000" b="1" u="sng" dirty="0">
              <a:solidFill>
                <a:srgbClr val="174BD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72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表格 169"/>
          <p:cNvGraphicFramePr>
            <a:graphicFrameLocks noGrp="1"/>
          </p:cNvGraphicFramePr>
          <p:nvPr/>
        </p:nvGraphicFramePr>
        <p:xfrm>
          <a:off x="2077155" y="1430866"/>
          <a:ext cx="8071555" cy="4642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01946"/>
                <a:gridCol w="5869609"/>
              </a:tblGrid>
              <a:tr h="11606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標楷體" pitchFamily="65" charset="-120"/>
                          <a:ea typeface="標楷體" pitchFamily="65" charset="-120"/>
                        </a:rPr>
                        <a:t>草創時期</a:t>
                      </a:r>
                      <a:endParaRPr lang="zh-TW" altLang="en-US" sz="2800" b="1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b="1" dirty="0" smtClean="0"/>
                        <a:t>可提供投資人很高的報酬，但該時期的公司也很有可能會因為經營不善而倒閉，因此，風險也相對較高。</a:t>
                      </a:r>
                      <a:endParaRPr lang="zh-TW" altLang="en-US" sz="2200" b="1" dirty="0"/>
                    </a:p>
                  </a:txBody>
                  <a:tcPr anchor="ctr"/>
                </a:tc>
              </a:tr>
              <a:tr h="11606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標楷體" pitchFamily="65" charset="-120"/>
                          <a:ea typeface="標楷體" pitchFamily="65" charset="-120"/>
                        </a:rPr>
                        <a:t>擴張時期</a:t>
                      </a:r>
                      <a:endParaRPr lang="zh-TW" altLang="en-US" sz="2800" b="1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b="1" dirty="0" smtClean="0"/>
                        <a:t>公司已順利度過競爭激烈的草創時期，成長率也相當高，投資人可有不錯的獲利空間。</a:t>
                      </a:r>
                      <a:endParaRPr lang="zh-TW" altLang="en-US" sz="2200" b="1" dirty="0"/>
                    </a:p>
                  </a:txBody>
                  <a:tcPr anchor="ctr"/>
                </a:tc>
              </a:tr>
              <a:tr h="11606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標楷體" pitchFamily="65" charset="-120"/>
                          <a:ea typeface="標楷體" pitchFamily="65" charset="-120"/>
                        </a:rPr>
                        <a:t>成熟時期</a:t>
                      </a:r>
                      <a:endParaRPr lang="zh-TW" altLang="en-US" sz="2800" b="1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b="1" dirty="0" smtClean="0"/>
                        <a:t>由於新的投資機會已經不多，穩定的盈餘收入都將分配給投資人。</a:t>
                      </a:r>
                      <a:endParaRPr lang="zh-TW" altLang="en-US" sz="2200" b="1" dirty="0"/>
                    </a:p>
                  </a:txBody>
                  <a:tcPr anchor="ctr"/>
                </a:tc>
              </a:tr>
              <a:tr h="11606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標楷體" pitchFamily="65" charset="-120"/>
                          <a:ea typeface="標楷體" pitchFamily="65" charset="-120"/>
                        </a:rPr>
                        <a:t>衰退時期</a:t>
                      </a:r>
                      <a:endParaRPr lang="zh-TW" altLang="en-US" sz="2800" b="1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b="1" dirty="0" smtClean="0"/>
                        <a:t>投資人應避免。</a:t>
                      </a:r>
                      <a:endParaRPr lang="zh-TW" altLang="en-US" sz="22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73" name="群組 172"/>
          <p:cNvGrpSpPr/>
          <p:nvPr/>
        </p:nvGrpSpPr>
        <p:grpSpPr>
          <a:xfrm>
            <a:off x="244828" y="67256"/>
            <a:ext cx="11687528" cy="6610122"/>
            <a:chOff x="244828" y="67256"/>
            <a:chExt cx="11687528" cy="6610122"/>
          </a:xfrm>
        </p:grpSpPr>
        <p:grpSp>
          <p:nvGrpSpPr>
            <p:cNvPr id="114" name="群組 113"/>
            <p:cNvGrpSpPr/>
            <p:nvPr/>
          </p:nvGrpSpPr>
          <p:grpSpPr>
            <a:xfrm>
              <a:off x="244828" y="67256"/>
              <a:ext cx="4339651" cy="994885"/>
              <a:chOff x="399207" y="568514"/>
              <a:chExt cx="4339651" cy="994885"/>
            </a:xfrm>
          </p:grpSpPr>
          <p:sp>
            <p:nvSpPr>
              <p:cNvPr id="115" name="文字方塊 114"/>
              <p:cNvSpPr txBox="1"/>
              <p:nvPr/>
            </p:nvSpPr>
            <p:spPr>
              <a:xfrm>
                <a:off x="427512" y="1009401"/>
                <a:ext cx="4275117" cy="5539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zh-TW" altLang="en-US" sz="3000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99207" y="568514"/>
                <a:ext cx="433965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zh-TW" altLang="en-US" sz="5400" b="1" dirty="0" smtClean="0">
                    <a:ln w="11430"/>
                    <a:solidFill>
                      <a:srgbClr val="174BDF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  <a:reflection blurRad="6350" stA="55000" endA="300" endPos="45500" dir="5400000" sy="-100000" algn="bl" rotWithShape="0"/>
                    </a:effectLst>
                    <a:latin typeface="微軟正黑體" pitchFamily="34" charset="-120"/>
                    <a:ea typeface="微軟正黑體" pitchFamily="34" charset="-120"/>
                  </a:rPr>
                  <a:t>產業生命週期</a:t>
                </a:r>
                <a:endParaRPr lang="zh-TW" altLang="en-US" sz="5400" b="1" dirty="0">
                  <a:ln w="11430"/>
                  <a:solidFill>
                    <a:srgbClr val="174BDF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169" name="文字方塊 168"/>
            <p:cNvSpPr txBox="1"/>
            <p:nvPr/>
          </p:nvSpPr>
          <p:spPr>
            <a:xfrm>
              <a:off x="8963377" y="146755"/>
              <a:ext cx="2968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投資學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CH7</a:t>
              </a:r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股票的基本分析</a:t>
              </a:r>
              <a:endPara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會資三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A    2310602023</a:t>
              </a:r>
            </a:p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王精美同學</a:t>
              </a:r>
              <a:endPara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grpSp>
          <p:nvGrpSpPr>
            <p:cNvPr id="172" name="群組 171"/>
            <p:cNvGrpSpPr/>
            <p:nvPr/>
          </p:nvGrpSpPr>
          <p:grpSpPr>
            <a:xfrm>
              <a:off x="996525" y="1190607"/>
              <a:ext cx="10595973" cy="5486771"/>
              <a:chOff x="996525" y="1190607"/>
              <a:chExt cx="10595973" cy="5486771"/>
            </a:xfrm>
          </p:grpSpPr>
          <p:pic>
            <p:nvPicPr>
              <p:cNvPr id="1024" name="图片 102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99379" y="1190607"/>
                <a:ext cx="760154" cy="739792"/>
              </a:xfrm>
              <a:prstGeom prst="rect">
                <a:avLst/>
              </a:prstGeom>
            </p:spPr>
          </p:pic>
          <p:grpSp>
            <p:nvGrpSpPr>
              <p:cNvPr id="3" name="组合 114"/>
              <p:cNvGrpSpPr/>
              <p:nvPr/>
            </p:nvGrpSpPr>
            <p:grpSpPr>
              <a:xfrm>
                <a:off x="1335272" y="2441383"/>
                <a:ext cx="1008062" cy="976311"/>
                <a:chOff x="3532407" y="3591481"/>
                <a:chExt cx="1008062" cy="976311"/>
              </a:xfrm>
            </p:grpSpPr>
            <p:sp>
              <p:nvSpPr>
                <p:cNvPr id="116" name="Freeform 5"/>
                <p:cNvSpPr>
                  <a:spLocks/>
                </p:cNvSpPr>
                <p:nvPr/>
              </p:nvSpPr>
              <p:spPr bwMode="auto">
                <a:xfrm>
                  <a:off x="4010244" y="3754993"/>
                  <a:ext cx="530225" cy="433387"/>
                </a:xfrm>
                <a:custGeom>
                  <a:avLst/>
                  <a:gdLst>
                    <a:gd name="T0" fmla="*/ 0 w 211"/>
                    <a:gd name="T1" fmla="*/ 127 h 173"/>
                    <a:gd name="T2" fmla="*/ 92 w 211"/>
                    <a:gd name="T3" fmla="*/ 29 h 173"/>
                    <a:gd name="T4" fmla="*/ 126 w 211"/>
                    <a:gd name="T5" fmla="*/ 167 h 173"/>
                    <a:gd name="T6" fmla="*/ 0 w 211"/>
                    <a:gd name="T7" fmla="*/ 127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1" h="173">
                      <a:moveTo>
                        <a:pt x="0" y="127"/>
                      </a:moveTo>
                      <a:cubicBezTo>
                        <a:pt x="0" y="127"/>
                        <a:pt x="41" y="50"/>
                        <a:pt x="92" y="29"/>
                      </a:cubicBezTo>
                      <a:cubicBezTo>
                        <a:pt x="160" y="0"/>
                        <a:pt x="211" y="157"/>
                        <a:pt x="126" y="167"/>
                      </a:cubicBezTo>
                      <a:cubicBezTo>
                        <a:pt x="61" y="173"/>
                        <a:pt x="0" y="127"/>
                        <a:pt x="0" y="127"/>
                      </a:cubicBezTo>
                    </a:path>
                  </a:pathLst>
                </a:custGeom>
                <a:solidFill>
                  <a:srgbClr val="FBF4F4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6"/>
                <p:cNvSpPr>
                  <a:spLocks/>
                </p:cNvSpPr>
                <p:nvPr/>
              </p:nvSpPr>
              <p:spPr bwMode="auto">
                <a:xfrm>
                  <a:off x="3937219" y="4074080"/>
                  <a:ext cx="454025" cy="493712"/>
                </a:xfrm>
                <a:custGeom>
                  <a:avLst/>
                  <a:gdLst>
                    <a:gd name="T0" fmla="*/ 29 w 181"/>
                    <a:gd name="T1" fmla="*/ 0 h 197"/>
                    <a:gd name="T2" fmla="*/ 150 w 181"/>
                    <a:gd name="T3" fmla="*/ 57 h 197"/>
                    <a:gd name="T4" fmla="*/ 28 w 181"/>
                    <a:gd name="T5" fmla="*/ 129 h 197"/>
                    <a:gd name="T6" fmla="*/ 29 w 181"/>
                    <a:gd name="T7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97">
                      <a:moveTo>
                        <a:pt x="29" y="0"/>
                      </a:moveTo>
                      <a:cubicBezTo>
                        <a:pt x="29" y="0"/>
                        <a:pt x="119" y="11"/>
                        <a:pt x="150" y="57"/>
                      </a:cubicBezTo>
                      <a:cubicBezTo>
                        <a:pt x="181" y="103"/>
                        <a:pt x="60" y="197"/>
                        <a:pt x="28" y="129"/>
                      </a:cubicBezTo>
                      <a:cubicBezTo>
                        <a:pt x="0" y="71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F8EDEC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7"/>
                <p:cNvSpPr>
                  <a:spLocks/>
                </p:cNvSpPr>
                <p:nvPr/>
              </p:nvSpPr>
              <p:spPr bwMode="auto">
                <a:xfrm>
                  <a:off x="3562570" y="4075668"/>
                  <a:ext cx="485775" cy="452437"/>
                </a:xfrm>
                <a:custGeom>
                  <a:avLst/>
                  <a:gdLst>
                    <a:gd name="T0" fmla="*/ 179 w 193"/>
                    <a:gd name="T1" fmla="*/ 4 h 180"/>
                    <a:gd name="T2" fmla="*/ 163 w 193"/>
                    <a:gd name="T3" fmla="*/ 133 h 180"/>
                    <a:gd name="T4" fmla="*/ 49 w 193"/>
                    <a:gd name="T5" fmla="*/ 50 h 180"/>
                    <a:gd name="T6" fmla="*/ 179 w 193"/>
                    <a:gd name="T7" fmla="*/ 4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3" h="180">
                      <a:moveTo>
                        <a:pt x="179" y="4"/>
                      </a:moveTo>
                      <a:cubicBezTo>
                        <a:pt x="179" y="4"/>
                        <a:pt x="193" y="86"/>
                        <a:pt x="163" y="133"/>
                      </a:cubicBezTo>
                      <a:cubicBezTo>
                        <a:pt x="133" y="180"/>
                        <a:pt x="0" y="106"/>
                        <a:pt x="49" y="50"/>
                      </a:cubicBezTo>
                      <a:cubicBezTo>
                        <a:pt x="91" y="0"/>
                        <a:pt x="179" y="4"/>
                        <a:pt x="179" y="4"/>
                      </a:cubicBezTo>
                    </a:path>
                  </a:pathLst>
                </a:custGeom>
                <a:solidFill>
                  <a:srgbClr val="F9EFEE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8"/>
                <p:cNvSpPr>
                  <a:spLocks/>
                </p:cNvSpPr>
                <p:nvPr/>
              </p:nvSpPr>
              <p:spPr bwMode="auto">
                <a:xfrm>
                  <a:off x="3532407" y="3724830"/>
                  <a:ext cx="477837" cy="457200"/>
                </a:xfrm>
                <a:custGeom>
                  <a:avLst/>
                  <a:gdLst>
                    <a:gd name="T0" fmla="*/ 190 w 190"/>
                    <a:gd name="T1" fmla="*/ 139 h 182"/>
                    <a:gd name="T2" fmla="*/ 59 w 190"/>
                    <a:gd name="T3" fmla="*/ 175 h 182"/>
                    <a:gd name="T4" fmla="*/ 106 w 190"/>
                    <a:gd name="T5" fmla="*/ 32 h 182"/>
                    <a:gd name="T6" fmla="*/ 190 w 190"/>
                    <a:gd name="T7" fmla="*/ 139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0" h="182">
                      <a:moveTo>
                        <a:pt x="190" y="139"/>
                      </a:moveTo>
                      <a:cubicBezTo>
                        <a:pt x="190" y="139"/>
                        <a:pt x="122" y="182"/>
                        <a:pt x="59" y="175"/>
                      </a:cubicBezTo>
                      <a:cubicBezTo>
                        <a:pt x="0" y="168"/>
                        <a:pt x="38" y="0"/>
                        <a:pt x="106" y="32"/>
                      </a:cubicBezTo>
                      <a:cubicBezTo>
                        <a:pt x="183" y="68"/>
                        <a:pt x="190" y="139"/>
                        <a:pt x="190" y="139"/>
                      </a:cubicBezTo>
                    </a:path>
                  </a:pathLst>
                </a:custGeom>
                <a:solidFill>
                  <a:srgbClr val="FBF4F4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9"/>
                <p:cNvSpPr>
                  <a:spLocks/>
                </p:cNvSpPr>
                <p:nvPr/>
              </p:nvSpPr>
              <p:spPr bwMode="auto">
                <a:xfrm>
                  <a:off x="3808632" y="3591481"/>
                  <a:ext cx="495300" cy="493712"/>
                </a:xfrm>
                <a:custGeom>
                  <a:avLst/>
                  <a:gdLst>
                    <a:gd name="T0" fmla="*/ 81 w 197"/>
                    <a:gd name="T1" fmla="*/ 197 h 197"/>
                    <a:gd name="T2" fmla="*/ 12 w 197"/>
                    <a:gd name="T3" fmla="*/ 80 h 197"/>
                    <a:gd name="T4" fmla="*/ 152 w 197"/>
                    <a:gd name="T5" fmla="*/ 100 h 197"/>
                    <a:gd name="T6" fmla="*/ 81 w 197"/>
                    <a:gd name="T7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7" h="197">
                      <a:moveTo>
                        <a:pt x="81" y="197"/>
                      </a:moveTo>
                      <a:cubicBezTo>
                        <a:pt x="81" y="197"/>
                        <a:pt x="20" y="135"/>
                        <a:pt x="12" y="80"/>
                      </a:cubicBezTo>
                      <a:cubicBezTo>
                        <a:pt x="0" y="0"/>
                        <a:pt x="197" y="11"/>
                        <a:pt x="152" y="100"/>
                      </a:cubicBezTo>
                      <a:cubicBezTo>
                        <a:pt x="122" y="158"/>
                        <a:pt x="81" y="197"/>
                        <a:pt x="81" y="197"/>
                      </a:cubicBezTo>
                    </a:path>
                  </a:pathLst>
                </a:custGeom>
                <a:solidFill>
                  <a:srgbClr val="F9EFEE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1"/>
                <p:cNvSpPr>
                  <a:spLocks/>
                </p:cNvSpPr>
                <p:nvPr/>
              </p:nvSpPr>
              <p:spPr bwMode="auto">
                <a:xfrm>
                  <a:off x="4018182" y="4105830"/>
                  <a:ext cx="36512" cy="77787"/>
                </a:xfrm>
                <a:custGeom>
                  <a:avLst/>
                  <a:gdLst>
                    <a:gd name="T0" fmla="*/ 1 w 15"/>
                    <a:gd name="T1" fmla="*/ 3 h 31"/>
                    <a:gd name="T2" fmla="*/ 12 w 15"/>
                    <a:gd name="T3" fmla="*/ 30 h 31"/>
                    <a:gd name="T4" fmla="*/ 14 w 15"/>
                    <a:gd name="T5" fmla="*/ 29 h 31"/>
                    <a:gd name="T6" fmla="*/ 2 w 15"/>
                    <a:gd name="T7" fmla="*/ 2 h 31"/>
                    <a:gd name="T8" fmla="*/ 1 w 15"/>
                    <a:gd name="T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31">
                      <a:moveTo>
                        <a:pt x="1" y="3"/>
                      </a:moveTo>
                      <a:cubicBezTo>
                        <a:pt x="4" y="12"/>
                        <a:pt x="8" y="21"/>
                        <a:pt x="12" y="30"/>
                      </a:cubicBezTo>
                      <a:cubicBezTo>
                        <a:pt x="13" y="31"/>
                        <a:pt x="15" y="30"/>
                        <a:pt x="14" y="29"/>
                      </a:cubicBezTo>
                      <a:cubicBezTo>
                        <a:pt x="10" y="20"/>
                        <a:pt x="6" y="11"/>
                        <a:pt x="2" y="2"/>
                      </a:cubicBezTo>
                      <a:cubicBezTo>
                        <a:pt x="2" y="0"/>
                        <a:pt x="0" y="1"/>
                        <a:pt x="1" y="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12"/>
                <p:cNvSpPr>
                  <a:spLocks/>
                </p:cNvSpPr>
                <p:nvPr/>
              </p:nvSpPr>
              <p:spPr bwMode="auto">
                <a:xfrm>
                  <a:off x="4022944" y="4101068"/>
                  <a:ext cx="74612" cy="50800"/>
                </a:xfrm>
                <a:custGeom>
                  <a:avLst/>
                  <a:gdLst>
                    <a:gd name="T0" fmla="*/ 1 w 30"/>
                    <a:gd name="T1" fmla="*/ 2 h 20"/>
                    <a:gd name="T2" fmla="*/ 28 w 30"/>
                    <a:gd name="T3" fmla="*/ 19 h 20"/>
                    <a:gd name="T4" fmla="*/ 29 w 30"/>
                    <a:gd name="T5" fmla="*/ 17 h 20"/>
                    <a:gd name="T6" fmla="*/ 2 w 30"/>
                    <a:gd name="T7" fmla="*/ 0 h 20"/>
                    <a:gd name="T8" fmla="*/ 1 w 3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0">
                      <a:moveTo>
                        <a:pt x="1" y="2"/>
                      </a:moveTo>
                      <a:cubicBezTo>
                        <a:pt x="10" y="8"/>
                        <a:pt x="19" y="14"/>
                        <a:pt x="28" y="19"/>
                      </a:cubicBezTo>
                      <a:cubicBezTo>
                        <a:pt x="29" y="20"/>
                        <a:pt x="30" y="18"/>
                        <a:pt x="29" y="17"/>
                      </a:cubicBezTo>
                      <a:cubicBezTo>
                        <a:pt x="20" y="12"/>
                        <a:pt x="11" y="6"/>
                        <a:pt x="2" y="0"/>
                      </a:cubicBezTo>
                      <a:cubicBezTo>
                        <a:pt x="1" y="0"/>
                        <a:pt x="0" y="2"/>
                        <a:pt x="1" y="2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"/>
                <p:cNvSpPr>
                  <a:spLocks/>
                </p:cNvSpPr>
                <p:nvPr/>
              </p:nvSpPr>
              <p:spPr bwMode="auto">
                <a:xfrm>
                  <a:off x="4027707" y="4085193"/>
                  <a:ext cx="74612" cy="28575"/>
                </a:xfrm>
                <a:custGeom>
                  <a:avLst/>
                  <a:gdLst>
                    <a:gd name="T0" fmla="*/ 1 w 30"/>
                    <a:gd name="T1" fmla="*/ 3 h 11"/>
                    <a:gd name="T2" fmla="*/ 28 w 30"/>
                    <a:gd name="T3" fmla="*/ 10 h 11"/>
                    <a:gd name="T4" fmla="*/ 29 w 30"/>
                    <a:gd name="T5" fmla="*/ 8 h 11"/>
                    <a:gd name="T6" fmla="*/ 2 w 30"/>
                    <a:gd name="T7" fmla="*/ 1 h 11"/>
                    <a:gd name="T8" fmla="*/ 1 w 30"/>
                    <a:gd name="T9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1" y="3"/>
                      </a:moveTo>
                      <a:cubicBezTo>
                        <a:pt x="10" y="6"/>
                        <a:pt x="19" y="8"/>
                        <a:pt x="28" y="10"/>
                      </a:cubicBezTo>
                      <a:cubicBezTo>
                        <a:pt x="30" y="11"/>
                        <a:pt x="30" y="9"/>
                        <a:pt x="29" y="8"/>
                      </a:cubicBezTo>
                      <a:cubicBezTo>
                        <a:pt x="20" y="6"/>
                        <a:pt x="11" y="3"/>
                        <a:pt x="2" y="1"/>
                      </a:cubicBezTo>
                      <a:cubicBezTo>
                        <a:pt x="0" y="0"/>
                        <a:pt x="0" y="3"/>
                        <a:pt x="1" y="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14"/>
                <p:cNvSpPr>
                  <a:spLocks/>
                </p:cNvSpPr>
                <p:nvPr/>
              </p:nvSpPr>
              <p:spPr bwMode="auto">
                <a:xfrm>
                  <a:off x="4027707" y="4053443"/>
                  <a:ext cx="85725" cy="25400"/>
                </a:xfrm>
                <a:custGeom>
                  <a:avLst/>
                  <a:gdLst>
                    <a:gd name="T0" fmla="*/ 2 w 34"/>
                    <a:gd name="T1" fmla="*/ 10 h 10"/>
                    <a:gd name="T2" fmla="*/ 32 w 34"/>
                    <a:gd name="T3" fmla="*/ 3 h 10"/>
                    <a:gd name="T4" fmla="*/ 32 w 34"/>
                    <a:gd name="T5" fmla="*/ 1 h 10"/>
                    <a:gd name="T6" fmla="*/ 2 w 34"/>
                    <a:gd name="T7" fmla="*/ 8 h 10"/>
                    <a:gd name="T8" fmla="*/ 2 w 34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0">
                      <a:moveTo>
                        <a:pt x="2" y="10"/>
                      </a:moveTo>
                      <a:cubicBezTo>
                        <a:pt x="12" y="8"/>
                        <a:pt x="22" y="5"/>
                        <a:pt x="32" y="3"/>
                      </a:cubicBezTo>
                      <a:cubicBezTo>
                        <a:pt x="34" y="2"/>
                        <a:pt x="33" y="0"/>
                        <a:pt x="32" y="1"/>
                      </a:cubicBezTo>
                      <a:cubicBezTo>
                        <a:pt x="22" y="3"/>
                        <a:pt x="12" y="5"/>
                        <a:pt x="2" y="8"/>
                      </a:cubicBezTo>
                      <a:cubicBezTo>
                        <a:pt x="0" y="8"/>
                        <a:pt x="1" y="10"/>
                        <a:pt x="2" y="1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5"/>
                <p:cNvSpPr>
                  <a:spLocks/>
                </p:cNvSpPr>
                <p:nvPr/>
              </p:nvSpPr>
              <p:spPr bwMode="auto">
                <a:xfrm>
                  <a:off x="4024532" y="3985180"/>
                  <a:ext cx="50800" cy="80962"/>
                </a:xfrm>
                <a:custGeom>
                  <a:avLst/>
                  <a:gdLst>
                    <a:gd name="T0" fmla="*/ 2 w 20"/>
                    <a:gd name="T1" fmla="*/ 30 h 32"/>
                    <a:gd name="T2" fmla="*/ 19 w 20"/>
                    <a:gd name="T3" fmla="*/ 2 h 32"/>
                    <a:gd name="T4" fmla="*/ 17 w 20"/>
                    <a:gd name="T5" fmla="*/ 1 h 32"/>
                    <a:gd name="T6" fmla="*/ 0 w 20"/>
                    <a:gd name="T7" fmla="*/ 29 h 32"/>
                    <a:gd name="T8" fmla="*/ 2 w 20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2">
                      <a:moveTo>
                        <a:pt x="2" y="30"/>
                      </a:moveTo>
                      <a:cubicBezTo>
                        <a:pt x="8" y="21"/>
                        <a:pt x="14" y="12"/>
                        <a:pt x="19" y="2"/>
                      </a:cubicBezTo>
                      <a:cubicBezTo>
                        <a:pt x="20" y="1"/>
                        <a:pt x="18" y="0"/>
                        <a:pt x="17" y="1"/>
                      </a:cubicBezTo>
                      <a:cubicBezTo>
                        <a:pt x="12" y="11"/>
                        <a:pt x="6" y="20"/>
                        <a:pt x="0" y="29"/>
                      </a:cubicBezTo>
                      <a:cubicBezTo>
                        <a:pt x="0" y="30"/>
                        <a:pt x="2" y="32"/>
                        <a:pt x="2" y="3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16"/>
                <p:cNvSpPr>
                  <a:spLocks/>
                </p:cNvSpPr>
                <p:nvPr/>
              </p:nvSpPr>
              <p:spPr bwMode="auto">
                <a:xfrm>
                  <a:off x="4007069" y="3959780"/>
                  <a:ext cx="22225" cy="98425"/>
                </a:xfrm>
                <a:custGeom>
                  <a:avLst/>
                  <a:gdLst>
                    <a:gd name="T0" fmla="*/ 2 w 9"/>
                    <a:gd name="T1" fmla="*/ 37 h 39"/>
                    <a:gd name="T2" fmla="*/ 8 w 9"/>
                    <a:gd name="T3" fmla="*/ 2 h 39"/>
                    <a:gd name="T4" fmla="*/ 6 w 9"/>
                    <a:gd name="T5" fmla="*/ 1 h 39"/>
                    <a:gd name="T6" fmla="*/ 0 w 9"/>
                    <a:gd name="T7" fmla="*/ 37 h 39"/>
                    <a:gd name="T8" fmla="*/ 2 w 9"/>
                    <a:gd name="T9" fmla="*/ 3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9">
                      <a:moveTo>
                        <a:pt x="2" y="37"/>
                      </a:moveTo>
                      <a:cubicBezTo>
                        <a:pt x="4" y="25"/>
                        <a:pt x="6" y="14"/>
                        <a:pt x="8" y="2"/>
                      </a:cubicBezTo>
                      <a:cubicBezTo>
                        <a:pt x="9" y="0"/>
                        <a:pt x="7" y="0"/>
                        <a:pt x="6" y="1"/>
                      </a:cubicBezTo>
                      <a:cubicBezTo>
                        <a:pt x="4" y="13"/>
                        <a:pt x="2" y="25"/>
                        <a:pt x="0" y="37"/>
                      </a:cubicBezTo>
                      <a:cubicBezTo>
                        <a:pt x="0" y="38"/>
                        <a:pt x="2" y="39"/>
                        <a:pt x="2" y="37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17"/>
                <p:cNvSpPr>
                  <a:spLocks/>
                </p:cNvSpPr>
                <p:nvPr/>
              </p:nvSpPr>
              <p:spPr bwMode="auto">
                <a:xfrm>
                  <a:off x="3972144" y="3972480"/>
                  <a:ext cx="25400" cy="88900"/>
                </a:xfrm>
                <a:custGeom>
                  <a:avLst/>
                  <a:gdLst>
                    <a:gd name="T0" fmla="*/ 10 w 10"/>
                    <a:gd name="T1" fmla="*/ 33 h 35"/>
                    <a:gd name="T2" fmla="*/ 2 w 10"/>
                    <a:gd name="T3" fmla="*/ 2 h 35"/>
                    <a:gd name="T4" fmla="*/ 0 w 10"/>
                    <a:gd name="T5" fmla="*/ 2 h 35"/>
                    <a:gd name="T6" fmla="*/ 8 w 10"/>
                    <a:gd name="T7" fmla="*/ 34 h 35"/>
                    <a:gd name="T8" fmla="*/ 10 w 10"/>
                    <a:gd name="T9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35">
                      <a:moveTo>
                        <a:pt x="10" y="33"/>
                      </a:moveTo>
                      <a:cubicBezTo>
                        <a:pt x="7" y="23"/>
                        <a:pt x="5" y="12"/>
                        <a:pt x="2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3" y="13"/>
                        <a:pt x="5" y="23"/>
                        <a:pt x="8" y="34"/>
                      </a:cubicBezTo>
                      <a:cubicBezTo>
                        <a:pt x="8" y="35"/>
                        <a:pt x="10" y="34"/>
                        <a:pt x="10" y="3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8"/>
                <p:cNvSpPr>
                  <a:spLocks/>
                </p:cNvSpPr>
                <p:nvPr/>
              </p:nvSpPr>
              <p:spPr bwMode="auto">
                <a:xfrm>
                  <a:off x="3934044" y="4007405"/>
                  <a:ext cx="50800" cy="60325"/>
                </a:xfrm>
                <a:custGeom>
                  <a:avLst/>
                  <a:gdLst>
                    <a:gd name="T0" fmla="*/ 19 w 20"/>
                    <a:gd name="T1" fmla="*/ 21 h 24"/>
                    <a:gd name="T2" fmla="*/ 2 w 20"/>
                    <a:gd name="T3" fmla="*/ 1 h 24"/>
                    <a:gd name="T4" fmla="*/ 1 w 20"/>
                    <a:gd name="T5" fmla="*/ 3 h 24"/>
                    <a:gd name="T6" fmla="*/ 18 w 20"/>
                    <a:gd name="T7" fmla="*/ 22 h 24"/>
                    <a:gd name="T8" fmla="*/ 19 w 20"/>
                    <a:gd name="T9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4">
                      <a:moveTo>
                        <a:pt x="19" y="21"/>
                      </a:moveTo>
                      <a:cubicBezTo>
                        <a:pt x="14" y="14"/>
                        <a:pt x="8" y="8"/>
                        <a:pt x="2" y="1"/>
                      </a:cubicBezTo>
                      <a:cubicBezTo>
                        <a:pt x="1" y="0"/>
                        <a:pt x="0" y="2"/>
                        <a:pt x="1" y="3"/>
                      </a:cubicBezTo>
                      <a:cubicBezTo>
                        <a:pt x="6" y="9"/>
                        <a:pt x="12" y="16"/>
                        <a:pt x="18" y="22"/>
                      </a:cubicBezTo>
                      <a:cubicBezTo>
                        <a:pt x="19" y="24"/>
                        <a:pt x="20" y="22"/>
                        <a:pt x="19" y="21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19"/>
                <p:cNvSpPr>
                  <a:spLocks/>
                </p:cNvSpPr>
                <p:nvPr/>
              </p:nvSpPr>
              <p:spPr bwMode="auto">
                <a:xfrm>
                  <a:off x="3908644" y="4040743"/>
                  <a:ext cx="71437" cy="38100"/>
                </a:xfrm>
                <a:custGeom>
                  <a:avLst/>
                  <a:gdLst>
                    <a:gd name="T0" fmla="*/ 27 w 28"/>
                    <a:gd name="T1" fmla="*/ 13 h 15"/>
                    <a:gd name="T2" fmla="*/ 3 w 28"/>
                    <a:gd name="T3" fmla="*/ 0 h 15"/>
                    <a:gd name="T4" fmla="*/ 2 w 28"/>
                    <a:gd name="T5" fmla="*/ 2 h 15"/>
                    <a:gd name="T6" fmla="*/ 26 w 28"/>
                    <a:gd name="T7" fmla="*/ 15 h 15"/>
                    <a:gd name="T8" fmla="*/ 27 w 28"/>
                    <a:gd name="T9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7" y="13"/>
                      </a:moveTo>
                      <a:cubicBezTo>
                        <a:pt x="19" y="8"/>
                        <a:pt x="11" y="4"/>
                        <a:pt x="3" y="0"/>
                      </a:cubicBezTo>
                      <a:cubicBezTo>
                        <a:pt x="2" y="0"/>
                        <a:pt x="0" y="2"/>
                        <a:pt x="2" y="2"/>
                      </a:cubicBezTo>
                      <a:cubicBezTo>
                        <a:pt x="10" y="6"/>
                        <a:pt x="18" y="10"/>
                        <a:pt x="26" y="15"/>
                      </a:cubicBezTo>
                      <a:cubicBezTo>
                        <a:pt x="27" y="15"/>
                        <a:pt x="28" y="13"/>
                        <a:pt x="27" y="1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20"/>
                <p:cNvSpPr>
                  <a:spLocks/>
                </p:cNvSpPr>
                <p:nvPr/>
              </p:nvSpPr>
              <p:spPr bwMode="auto">
                <a:xfrm>
                  <a:off x="3902294" y="4085193"/>
                  <a:ext cx="77787" cy="28575"/>
                </a:xfrm>
                <a:custGeom>
                  <a:avLst/>
                  <a:gdLst>
                    <a:gd name="T0" fmla="*/ 29 w 31"/>
                    <a:gd name="T1" fmla="*/ 0 h 11"/>
                    <a:gd name="T2" fmla="*/ 1 w 31"/>
                    <a:gd name="T3" fmla="*/ 8 h 11"/>
                    <a:gd name="T4" fmla="*/ 2 w 31"/>
                    <a:gd name="T5" fmla="*/ 10 h 11"/>
                    <a:gd name="T6" fmla="*/ 29 w 31"/>
                    <a:gd name="T7" fmla="*/ 3 h 11"/>
                    <a:gd name="T8" fmla="*/ 29 w 3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29" y="0"/>
                      </a:moveTo>
                      <a:cubicBezTo>
                        <a:pt x="20" y="3"/>
                        <a:pt x="11" y="5"/>
                        <a:pt x="1" y="8"/>
                      </a:cubicBezTo>
                      <a:cubicBezTo>
                        <a:pt x="0" y="8"/>
                        <a:pt x="1" y="11"/>
                        <a:pt x="2" y="10"/>
                      </a:cubicBezTo>
                      <a:cubicBezTo>
                        <a:pt x="11" y="8"/>
                        <a:pt x="20" y="5"/>
                        <a:pt x="29" y="3"/>
                      </a:cubicBezTo>
                      <a:cubicBezTo>
                        <a:pt x="31" y="2"/>
                        <a:pt x="30" y="0"/>
                        <a:pt x="29" y="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21"/>
                <p:cNvSpPr>
                  <a:spLocks/>
                </p:cNvSpPr>
                <p:nvPr/>
              </p:nvSpPr>
              <p:spPr bwMode="auto">
                <a:xfrm>
                  <a:off x="3919757" y="4096305"/>
                  <a:ext cx="68262" cy="47625"/>
                </a:xfrm>
                <a:custGeom>
                  <a:avLst/>
                  <a:gdLst>
                    <a:gd name="T0" fmla="*/ 24 w 27"/>
                    <a:gd name="T1" fmla="*/ 0 h 19"/>
                    <a:gd name="T2" fmla="*/ 1 w 27"/>
                    <a:gd name="T3" fmla="*/ 16 h 19"/>
                    <a:gd name="T4" fmla="*/ 2 w 27"/>
                    <a:gd name="T5" fmla="*/ 18 h 19"/>
                    <a:gd name="T6" fmla="*/ 26 w 27"/>
                    <a:gd name="T7" fmla="*/ 2 h 19"/>
                    <a:gd name="T8" fmla="*/ 24 w 2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9">
                      <a:moveTo>
                        <a:pt x="24" y="0"/>
                      </a:moveTo>
                      <a:cubicBezTo>
                        <a:pt x="17" y="6"/>
                        <a:pt x="9" y="11"/>
                        <a:pt x="1" y="16"/>
                      </a:cubicBezTo>
                      <a:cubicBezTo>
                        <a:pt x="0" y="17"/>
                        <a:pt x="1" y="19"/>
                        <a:pt x="2" y="18"/>
                      </a:cubicBezTo>
                      <a:cubicBezTo>
                        <a:pt x="10" y="13"/>
                        <a:pt x="18" y="8"/>
                        <a:pt x="26" y="2"/>
                      </a:cubicBezTo>
                      <a:cubicBezTo>
                        <a:pt x="27" y="2"/>
                        <a:pt x="26" y="0"/>
                        <a:pt x="24" y="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22"/>
                <p:cNvSpPr>
                  <a:spLocks/>
                </p:cNvSpPr>
                <p:nvPr/>
              </p:nvSpPr>
              <p:spPr bwMode="auto">
                <a:xfrm>
                  <a:off x="3946744" y="4104243"/>
                  <a:ext cx="50800" cy="53975"/>
                </a:xfrm>
                <a:custGeom>
                  <a:avLst/>
                  <a:gdLst>
                    <a:gd name="T0" fmla="*/ 17 w 20"/>
                    <a:gd name="T1" fmla="*/ 1 h 22"/>
                    <a:gd name="T2" fmla="*/ 1 w 20"/>
                    <a:gd name="T3" fmla="*/ 19 h 22"/>
                    <a:gd name="T4" fmla="*/ 2 w 20"/>
                    <a:gd name="T5" fmla="*/ 21 h 22"/>
                    <a:gd name="T6" fmla="*/ 19 w 20"/>
                    <a:gd name="T7" fmla="*/ 3 h 22"/>
                    <a:gd name="T8" fmla="*/ 17 w 20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2">
                      <a:moveTo>
                        <a:pt x="17" y="1"/>
                      </a:moveTo>
                      <a:cubicBezTo>
                        <a:pt x="12" y="7"/>
                        <a:pt x="6" y="13"/>
                        <a:pt x="1" y="19"/>
                      </a:cubicBezTo>
                      <a:cubicBezTo>
                        <a:pt x="0" y="20"/>
                        <a:pt x="1" y="22"/>
                        <a:pt x="2" y="21"/>
                      </a:cubicBezTo>
                      <a:cubicBezTo>
                        <a:pt x="8" y="15"/>
                        <a:pt x="13" y="9"/>
                        <a:pt x="19" y="3"/>
                      </a:cubicBezTo>
                      <a:cubicBezTo>
                        <a:pt x="20" y="2"/>
                        <a:pt x="18" y="0"/>
                        <a:pt x="17" y="1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23"/>
                <p:cNvSpPr>
                  <a:spLocks/>
                </p:cNvSpPr>
                <p:nvPr/>
              </p:nvSpPr>
              <p:spPr bwMode="auto">
                <a:xfrm>
                  <a:off x="3988019" y="4110593"/>
                  <a:ext cx="19050" cy="68262"/>
                </a:xfrm>
                <a:custGeom>
                  <a:avLst/>
                  <a:gdLst>
                    <a:gd name="T0" fmla="*/ 5 w 8"/>
                    <a:gd name="T1" fmla="*/ 1 h 27"/>
                    <a:gd name="T2" fmla="*/ 0 w 8"/>
                    <a:gd name="T3" fmla="*/ 25 h 27"/>
                    <a:gd name="T4" fmla="*/ 3 w 8"/>
                    <a:gd name="T5" fmla="*/ 26 h 27"/>
                    <a:gd name="T6" fmla="*/ 8 w 8"/>
                    <a:gd name="T7" fmla="*/ 2 h 27"/>
                    <a:gd name="T8" fmla="*/ 5 w 8"/>
                    <a:gd name="T9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7">
                      <a:moveTo>
                        <a:pt x="5" y="1"/>
                      </a:moveTo>
                      <a:cubicBezTo>
                        <a:pt x="4" y="9"/>
                        <a:pt x="2" y="17"/>
                        <a:pt x="0" y="25"/>
                      </a:cubicBezTo>
                      <a:cubicBezTo>
                        <a:pt x="0" y="27"/>
                        <a:pt x="2" y="27"/>
                        <a:pt x="3" y="26"/>
                      </a:cubicBezTo>
                      <a:cubicBezTo>
                        <a:pt x="4" y="18"/>
                        <a:pt x="6" y="10"/>
                        <a:pt x="8" y="2"/>
                      </a:cubicBezTo>
                      <a:cubicBezTo>
                        <a:pt x="8" y="0"/>
                        <a:pt x="6" y="0"/>
                        <a:pt x="5" y="1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24"/>
                <p:cNvSpPr>
                  <a:spLocks/>
                </p:cNvSpPr>
                <p:nvPr/>
              </p:nvSpPr>
              <p:spPr bwMode="auto">
                <a:xfrm>
                  <a:off x="4010244" y="4105830"/>
                  <a:ext cx="19050" cy="76200"/>
                </a:xfrm>
                <a:custGeom>
                  <a:avLst/>
                  <a:gdLst>
                    <a:gd name="T0" fmla="*/ 0 w 8"/>
                    <a:gd name="T1" fmla="*/ 2 h 30"/>
                    <a:gd name="T2" fmla="*/ 6 w 8"/>
                    <a:gd name="T3" fmla="*/ 28 h 30"/>
                    <a:gd name="T4" fmla="*/ 8 w 8"/>
                    <a:gd name="T5" fmla="*/ 27 h 30"/>
                    <a:gd name="T6" fmla="*/ 3 w 8"/>
                    <a:gd name="T7" fmla="*/ 1 h 30"/>
                    <a:gd name="T8" fmla="*/ 0 w 8"/>
                    <a:gd name="T9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0">
                      <a:moveTo>
                        <a:pt x="0" y="2"/>
                      </a:moveTo>
                      <a:cubicBezTo>
                        <a:pt x="2" y="11"/>
                        <a:pt x="4" y="19"/>
                        <a:pt x="6" y="28"/>
                      </a:cubicBezTo>
                      <a:cubicBezTo>
                        <a:pt x="6" y="30"/>
                        <a:pt x="8" y="29"/>
                        <a:pt x="8" y="27"/>
                      </a:cubicBezTo>
                      <a:cubicBezTo>
                        <a:pt x="6" y="19"/>
                        <a:pt x="4" y="10"/>
                        <a:pt x="3" y="1"/>
                      </a:cubicBezTo>
                      <a:cubicBezTo>
                        <a:pt x="2" y="0"/>
                        <a:pt x="0" y="0"/>
                        <a:pt x="0" y="2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25"/>
                <p:cNvSpPr>
                  <a:spLocks/>
                </p:cNvSpPr>
                <p:nvPr/>
              </p:nvSpPr>
              <p:spPr bwMode="auto">
                <a:xfrm>
                  <a:off x="4062632" y="3966130"/>
                  <a:ext cx="30162" cy="30162"/>
                </a:xfrm>
                <a:custGeom>
                  <a:avLst/>
                  <a:gdLst>
                    <a:gd name="T0" fmla="*/ 7 w 12"/>
                    <a:gd name="T1" fmla="*/ 11 h 12"/>
                    <a:gd name="T2" fmla="*/ 1 w 12"/>
                    <a:gd name="T3" fmla="*/ 7 h 12"/>
                    <a:gd name="T4" fmla="*/ 4 w 12"/>
                    <a:gd name="T5" fmla="*/ 0 h 12"/>
                    <a:gd name="T6" fmla="*/ 11 w 12"/>
                    <a:gd name="T7" fmla="*/ 4 h 12"/>
                    <a:gd name="T8" fmla="*/ 7 w 12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7" y="11"/>
                      </a:moveTo>
                      <a:cubicBezTo>
                        <a:pt x="4" y="12"/>
                        <a:pt x="1" y="10"/>
                        <a:pt x="1" y="7"/>
                      </a:cubicBezTo>
                      <a:cubicBezTo>
                        <a:pt x="0" y="4"/>
                        <a:pt x="2" y="1"/>
                        <a:pt x="4" y="0"/>
                      </a:cubicBezTo>
                      <a:cubicBezTo>
                        <a:pt x="7" y="0"/>
                        <a:pt x="10" y="1"/>
                        <a:pt x="11" y="4"/>
                      </a:cubicBezTo>
                      <a:cubicBezTo>
                        <a:pt x="12" y="7"/>
                        <a:pt x="10" y="10"/>
                        <a:pt x="7" y="11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26"/>
                <p:cNvSpPr>
                  <a:spLocks/>
                </p:cNvSpPr>
                <p:nvPr/>
              </p:nvSpPr>
              <p:spPr bwMode="auto">
                <a:xfrm>
                  <a:off x="4095969" y="4040743"/>
                  <a:ext cx="31750" cy="30162"/>
                </a:xfrm>
                <a:custGeom>
                  <a:avLst/>
                  <a:gdLst>
                    <a:gd name="T0" fmla="*/ 8 w 13"/>
                    <a:gd name="T1" fmla="*/ 12 h 12"/>
                    <a:gd name="T2" fmla="*/ 12 w 13"/>
                    <a:gd name="T3" fmla="*/ 5 h 12"/>
                    <a:gd name="T4" fmla="*/ 5 w 13"/>
                    <a:gd name="T5" fmla="*/ 1 h 12"/>
                    <a:gd name="T6" fmla="*/ 1 w 13"/>
                    <a:gd name="T7" fmla="*/ 8 h 12"/>
                    <a:gd name="T8" fmla="*/ 8 w 13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8" y="12"/>
                      </a:moveTo>
                      <a:cubicBezTo>
                        <a:pt x="11" y="11"/>
                        <a:pt x="13" y="8"/>
                        <a:pt x="12" y="5"/>
                      </a:cubicBezTo>
                      <a:cubicBezTo>
                        <a:pt x="11" y="2"/>
                        <a:pt x="8" y="0"/>
                        <a:pt x="5" y="1"/>
                      </a:cubicBezTo>
                      <a:cubicBezTo>
                        <a:pt x="2" y="2"/>
                        <a:pt x="0" y="5"/>
                        <a:pt x="1" y="8"/>
                      </a:cubicBezTo>
                      <a:cubicBezTo>
                        <a:pt x="2" y="11"/>
                        <a:pt x="5" y="12"/>
                        <a:pt x="8" y="12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27"/>
                <p:cNvSpPr>
                  <a:spLocks/>
                </p:cNvSpPr>
                <p:nvPr/>
              </p:nvSpPr>
              <p:spPr bwMode="auto">
                <a:xfrm>
                  <a:off x="4088032" y="4096305"/>
                  <a:ext cx="22225" cy="25400"/>
                </a:xfrm>
                <a:custGeom>
                  <a:avLst/>
                  <a:gdLst>
                    <a:gd name="T0" fmla="*/ 6 w 9"/>
                    <a:gd name="T1" fmla="*/ 10 h 10"/>
                    <a:gd name="T2" fmla="*/ 9 w 9"/>
                    <a:gd name="T3" fmla="*/ 4 h 10"/>
                    <a:gd name="T4" fmla="*/ 3 w 9"/>
                    <a:gd name="T5" fmla="*/ 1 h 10"/>
                    <a:gd name="T6" fmla="*/ 0 w 9"/>
                    <a:gd name="T7" fmla="*/ 7 h 10"/>
                    <a:gd name="T8" fmla="*/ 6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6" y="10"/>
                      </a:moveTo>
                      <a:cubicBezTo>
                        <a:pt x="8" y="9"/>
                        <a:pt x="9" y="7"/>
                        <a:pt x="9" y="4"/>
                      </a:cubicBezTo>
                      <a:cubicBezTo>
                        <a:pt x="8" y="2"/>
                        <a:pt x="6" y="0"/>
                        <a:pt x="3" y="1"/>
                      </a:cubicBezTo>
                      <a:cubicBezTo>
                        <a:pt x="1" y="2"/>
                        <a:pt x="0" y="4"/>
                        <a:pt x="0" y="7"/>
                      </a:cubicBezTo>
                      <a:cubicBezTo>
                        <a:pt x="1" y="9"/>
                        <a:pt x="3" y="10"/>
                        <a:pt x="6" y="10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28"/>
                <p:cNvSpPr>
                  <a:spLocks/>
                </p:cNvSpPr>
                <p:nvPr/>
              </p:nvSpPr>
              <p:spPr bwMode="auto">
                <a:xfrm>
                  <a:off x="4080094" y="4134405"/>
                  <a:ext cx="25400" cy="23812"/>
                </a:xfrm>
                <a:custGeom>
                  <a:avLst/>
                  <a:gdLst>
                    <a:gd name="T0" fmla="*/ 6 w 10"/>
                    <a:gd name="T1" fmla="*/ 9 h 10"/>
                    <a:gd name="T2" fmla="*/ 10 w 10"/>
                    <a:gd name="T3" fmla="*/ 4 h 10"/>
                    <a:gd name="T4" fmla="*/ 4 w 10"/>
                    <a:gd name="T5" fmla="*/ 1 h 10"/>
                    <a:gd name="T6" fmla="*/ 1 w 10"/>
                    <a:gd name="T7" fmla="*/ 6 h 10"/>
                    <a:gd name="T8" fmla="*/ 6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6" y="9"/>
                      </a:moveTo>
                      <a:cubicBezTo>
                        <a:pt x="9" y="9"/>
                        <a:pt x="10" y="6"/>
                        <a:pt x="10" y="4"/>
                      </a:cubicBezTo>
                      <a:cubicBezTo>
                        <a:pt x="9" y="2"/>
                        <a:pt x="7" y="0"/>
                        <a:pt x="4" y="1"/>
                      </a:cubicBezTo>
                      <a:cubicBezTo>
                        <a:pt x="2" y="2"/>
                        <a:pt x="0" y="4"/>
                        <a:pt x="1" y="6"/>
                      </a:cubicBezTo>
                      <a:cubicBezTo>
                        <a:pt x="2" y="9"/>
                        <a:pt x="4" y="10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29"/>
                <p:cNvSpPr>
                  <a:spLocks/>
                </p:cNvSpPr>
                <p:nvPr/>
              </p:nvSpPr>
              <p:spPr bwMode="auto">
                <a:xfrm>
                  <a:off x="4040407" y="4169330"/>
                  <a:ext cx="22225" cy="22225"/>
                </a:xfrm>
                <a:custGeom>
                  <a:avLst/>
                  <a:gdLst>
                    <a:gd name="T0" fmla="*/ 5 w 9"/>
                    <a:gd name="T1" fmla="*/ 8 h 9"/>
                    <a:gd name="T2" fmla="*/ 8 w 9"/>
                    <a:gd name="T3" fmla="*/ 3 h 9"/>
                    <a:gd name="T4" fmla="*/ 3 w 9"/>
                    <a:gd name="T5" fmla="*/ 0 h 9"/>
                    <a:gd name="T6" fmla="*/ 0 w 9"/>
                    <a:gd name="T7" fmla="*/ 5 h 9"/>
                    <a:gd name="T8" fmla="*/ 5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5" y="8"/>
                      </a:moveTo>
                      <a:cubicBezTo>
                        <a:pt x="8" y="7"/>
                        <a:pt x="9" y="5"/>
                        <a:pt x="8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1"/>
                        <a:pt x="0" y="3"/>
                        <a:pt x="0" y="5"/>
                      </a:cubicBezTo>
                      <a:cubicBezTo>
                        <a:pt x="1" y="7"/>
                        <a:pt x="3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30"/>
                <p:cNvSpPr>
                  <a:spLocks/>
                </p:cNvSpPr>
                <p:nvPr/>
              </p:nvSpPr>
              <p:spPr bwMode="auto">
                <a:xfrm>
                  <a:off x="4011832" y="4166155"/>
                  <a:ext cx="25400" cy="25400"/>
                </a:xfrm>
                <a:custGeom>
                  <a:avLst/>
                  <a:gdLst>
                    <a:gd name="T0" fmla="*/ 6 w 10"/>
                    <a:gd name="T1" fmla="*/ 9 h 10"/>
                    <a:gd name="T2" fmla="*/ 10 w 10"/>
                    <a:gd name="T3" fmla="*/ 3 h 10"/>
                    <a:gd name="T4" fmla="*/ 4 w 10"/>
                    <a:gd name="T5" fmla="*/ 0 h 10"/>
                    <a:gd name="T6" fmla="*/ 1 w 10"/>
                    <a:gd name="T7" fmla="*/ 6 h 10"/>
                    <a:gd name="T8" fmla="*/ 6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6" y="9"/>
                      </a:moveTo>
                      <a:cubicBezTo>
                        <a:pt x="9" y="8"/>
                        <a:pt x="10" y="6"/>
                        <a:pt x="10" y="3"/>
                      </a:cubicBezTo>
                      <a:cubicBezTo>
                        <a:pt x="9" y="1"/>
                        <a:pt x="6" y="0"/>
                        <a:pt x="4" y="0"/>
                      </a:cubicBezTo>
                      <a:cubicBezTo>
                        <a:pt x="2" y="1"/>
                        <a:pt x="0" y="3"/>
                        <a:pt x="1" y="6"/>
                      </a:cubicBezTo>
                      <a:cubicBezTo>
                        <a:pt x="1" y="8"/>
                        <a:pt x="4" y="10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31"/>
                <p:cNvSpPr>
                  <a:spLocks/>
                </p:cNvSpPr>
                <p:nvPr/>
              </p:nvSpPr>
              <p:spPr bwMode="auto">
                <a:xfrm>
                  <a:off x="3980082" y="4164568"/>
                  <a:ext cx="22225" cy="22225"/>
                </a:xfrm>
                <a:custGeom>
                  <a:avLst/>
                  <a:gdLst>
                    <a:gd name="T0" fmla="*/ 6 w 9"/>
                    <a:gd name="T1" fmla="*/ 8 h 9"/>
                    <a:gd name="T2" fmla="*/ 8 w 9"/>
                    <a:gd name="T3" fmla="*/ 3 h 9"/>
                    <a:gd name="T4" fmla="*/ 4 w 9"/>
                    <a:gd name="T5" fmla="*/ 1 h 9"/>
                    <a:gd name="T6" fmla="*/ 1 w 9"/>
                    <a:gd name="T7" fmla="*/ 5 h 9"/>
                    <a:gd name="T8" fmla="*/ 6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6" y="8"/>
                      </a:moveTo>
                      <a:cubicBezTo>
                        <a:pt x="8" y="8"/>
                        <a:pt x="9" y="5"/>
                        <a:pt x="8" y="3"/>
                      </a:cubicBezTo>
                      <a:cubicBezTo>
                        <a:pt x="8" y="1"/>
                        <a:pt x="6" y="0"/>
                        <a:pt x="4" y="1"/>
                      </a:cubicBezTo>
                      <a:cubicBezTo>
                        <a:pt x="2" y="1"/>
                        <a:pt x="0" y="3"/>
                        <a:pt x="1" y="5"/>
                      </a:cubicBezTo>
                      <a:cubicBezTo>
                        <a:pt x="1" y="7"/>
                        <a:pt x="4" y="9"/>
                        <a:pt x="6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32"/>
                <p:cNvSpPr>
                  <a:spLocks/>
                </p:cNvSpPr>
                <p:nvPr/>
              </p:nvSpPr>
              <p:spPr bwMode="auto">
                <a:xfrm>
                  <a:off x="3938807" y="4140755"/>
                  <a:ext cx="23812" cy="25400"/>
                </a:xfrm>
                <a:custGeom>
                  <a:avLst/>
                  <a:gdLst>
                    <a:gd name="T0" fmla="*/ 6 w 9"/>
                    <a:gd name="T1" fmla="*/ 9 h 10"/>
                    <a:gd name="T2" fmla="*/ 9 w 9"/>
                    <a:gd name="T3" fmla="*/ 4 h 10"/>
                    <a:gd name="T4" fmla="*/ 3 w 9"/>
                    <a:gd name="T5" fmla="*/ 1 h 10"/>
                    <a:gd name="T6" fmla="*/ 0 w 9"/>
                    <a:gd name="T7" fmla="*/ 6 h 10"/>
                    <a:gd name="T8" fmla="*/ 6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6" y="9"/>
                      </a:moveTo>
                      <a:cubicBezTo>
                        <a:pt x="8" y="9"/>
                        <a:pt x="9" y="6"/>
                        <a:pt x="9" y="4"/>
                      </a:cubicBezTo>
                      <a:cubicBezTo>
                        <a:pt x="8" y="1"/>
                        <a:pt x="6" y="0"/>
                        <a:pt x="3" y="1"/>
                      </a:cubicBezTo>
                      <a:cubicBezTo>
                        <a:pt x="1" y="1"/>
                        <a:pt x="0" y="4"/>
                        <a:pt x="0" y="6"/>
                      </a:cubicBezTo>
                      <a:cubicBezTo>
                        <a:pt x="1" y="9"/>
                        <a:pt x="3" y="10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33"/>
                <p:cNvSpPr>
                  <a:spLocks/>
                </p:cNvSpPr>
                <p:nvPr/>
              </p:nvSpPr>
              <p:spPr bwMode="auto">
                <a:xfrm>
                  <a:off x="3916582" y="4131230"/>
                  <a:ext cx="15875" cy="17462"/>
                </a:xfrm>
                <a:custGeom>
                  <a:avLst/>
                  <a:gdLst>
                    <a:gd name="T0" fmla="*/ 4 w 6"/>
                    <a:gd name="T1" fmla="*/ 6 h 7"/>
                    <a:gd name="T2" fmla="*/ 6 w 6"/>
                    <a:gd name="T3" fmla="*/ 2 h 7"/>
                    <a:gd name="T4" fmla="*/ 2 w 6"/>
                    <a:gd name="T5" fmla="*/ 0 h 7"/>
                    <a:gd name="T6" fmla="*/ 0 w 6"/>
                    <a:gd name="T7" fmla="*/ 4 h 7"/>
                    <a:gd name="T8" fmla="*/ 4 w 6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4" y="6"/>
                      </a:moveTo>
                      <a:cubicBezTo>
                        <a:pt x="5" y="6"/>
                        <a:pt x="6" y="4"/>
                        <a:pt x="6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6"/>
                        <a:pt x="2" y="7"/>
                        <a:pt x="4" y="6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34"/>
                <p:cNvSpPr>
                  <a:spLocks/>
                </p:cNvSpPr>
                <p:nvPr/>
              </p:nvSpPr>
              <p:spPr bwMode="auto">
                <a:xfrm>
                  <a:off x="3897532" y="4101068"/>
                  <a:ext cx="17462" cy="17462"/>
                </a:xfrm>
                <a:custGeom>
                  <a:avLst/>
                  <a:gdLst>
                    <a:gd name="T0" fmla="*/ 5 w 7"/>
                    <a:gd name="T1" fmla="*/ 6 h 7"/>
                    <a:gd name="T2" fmla="*/ 7 w 7"/>
                    <a:gd name="T3" fmla="*/ 2 h 7"/>
                    <a:gd name="T4" fmla="*/ 3 w 7"/>
                    <a:gd name="T5" fmla="*/ 0 h 7"/>
                    <a:gd name="T6" fmla="*/ 1 w 7"/>
                    <a:gd name="T7" fmla="*/ 4 h 7"/>
                    <a:gd name="T8" fmla="*/ 5 w 7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6"/>
                      </a:moveTo>
                      <a:cubicBezTo>
                        <a:pt x="6" y="6"/>
                        <a:pt x="7" y="4"/>
                        <a:pt x="7" y="2"/>
                      </a:cubicBezTo>
                      <a:cubicBezTo>
                        <a:pt x="6" y="1"/>
                        <a:pt x="5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ubicBezTo>
                        <a:pt x="1" y="6"/>
                        <a:pt x="3" y="7"/>
                        <a:pt x="5" y="6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35"/>
                <p:cNvSpPr>
                  <a:spLocks/>
                </p:cNvSpPr>
                <p:nvPr/>
              </p:nvSpPr>
              <p:spPr bwMode="auto">
                <a:xfrm>
                  <a:off x="3903882" y="4032805"/>
                  <a:ext cx="23812" cy="22225"/>
                </a:xfrm>
                <a:custGeom>
                  <a:avLst/>
                  <a:gdLst>
                    <a:gd name="T0" fmla="*/ 5 w 9"/>
                    <a:gd name="T1" fmla="*/ 8 h 9"/>
                    <a:gd name="T2" fmla="*/ 8 w 9"/>
                    <a:gd name="T3" fmla="*/ 3 h 9"/>
                    <a:gd name="T4" fmla="*/ 3 w 9"/>
                    <a:gd name="T5" fmla="*/ 0 h 9"/>
                    <a:gd name="T6" fmla="*/ 0 w 9"/>
                    <a:gd name="T7" fmla="*/ 5 h 9"/>
                    <a:gd name="T8" fmla="*/ 5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5" y="8"/>
                      </a:moveTo>
                      <a:cubicBezTo>
                        <a:pt x="8" y="8"/>
                        <a:pt x="9" y="5"/>
                        <a:pt x="8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1"/>
                        <a:pt x="0" y="3"/>
                        <a:pt x="0" y="5"/>
                      </a:cubicBezTo>
                      <a:cubicBezTo>
                        <a:pt x="1" y="8"/>
                        <a:pt x="3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36"/>
                <p:cNvSpPr>
                  <a:spLocks/>
                </p:cNvSpPr>
                <p:nvPr/>
              </p:nvSpPr>
              <p:spPr bwMode="auto">
                <a:xfrm>
                  <a:off x="3927694" y="4002643"/>
                  <a:ext cx="22225" cy="20637"/>
                </a:xfrm>
                <a:custGeom>
                  <a:avLst/>
                  <a:gdLst>
                    <a:gd name="T0" fmla="*/ 5 w 9"/>
                    <a:gd name="T1" fmla="*/ 8 h 8"/>
                    <a:gd name="T2" fmla="*/ 8 w 9"/>
                    <a:gd name="T3" fmla="*/ 3 h 8"/>
                    <a:gd name="T4" fmla="*/ 3 w 9"/>
                    <a:gd name="T5" fmla="*/ 0 h 8"/>
                    <a:gd name="T6" fmla="*/ 1 w 9"/>
                    <a:gd name="T7" fmla="*/ 5 h 8"/>
                    <a:gd name="T8" fmla="*/ 5 w 9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5" y="8"/>
                      </a:moveTo>
                      <a:cubicBezTo>
                        <a:pt x="7" y="7"/>
                        <a:pt x="9" y="5"/>
                        <a:pt x="8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1"/>
                        <a:pt x="0" y="3"/>
                        <a:pt x="1" y="5"/>
                      </a:cubicBezTo>
                      <a:cubicBezTo>
                        <a:pt x="1" y="7"/>
                        <a:pt x="3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37"/>
                <p:cNvSpPr>
                  <a:spLocks/>
                </p:cNvSpPr>
                <p:nvPr/>
              </p:nvSpPr>
              <p:spPr bwMode="auto">
                <a:xfrm>
                  <a:off x="3967382" y="3970893"/>
                  <a:ext cx="17462" cy="17462"/>
                </a:xfrm>
                <a:custGeom>
                  <a:avLst/>
                  <a:gdLst>
                    <a:gd name="T0" fmla="*/ 4 w 7"/>
                    <a:gd name="T1" fmla="*/ 6 h 7"/>
                    <a:gd name="T2" fmla="*/ 6 w 7"/>
                    <a:gd name="T3" fmla="*/ 2 h 7"/>
                    <a:gd name="T4" fmla="*/ 2 w 7"/>
                    <a:gd name="T5" fmla="*/ 0 h 7"/>
                    <a:gd name="T6" fmla="*/ 0 w 7"/>
                    <a:gd name="T7" fmla="*/ 4 h 7"/>
                    <a:gd name="T8" fmla="*/ 4 w 7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6" y="6"/>
                        <a:pt x="7" y="4"/>
                        <a:pt x="6" y="2"/>
                      </a:cubicBezTo>
                      <a:cubicBezTo>
                        <a:pt x="6" y="1"/>
                        <a:pt x="4" y="0"/>
                        <a:pt x="2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1" y="6"/>
                        <a:pt x="2" y="7"/>
                        <a:pt x="4" y="6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38"/>
                <p:cNvSpPr>
                  <a:spLocks/>
                </p:cNvSpPr>
                <p:nvPr/>
              </p:nvSpPr>
              <p:spPr bwMode="auto">
                <a:xfrm>
                  <a:off x="4015007" y="3953430"/>
                  <a:ext cx="22225" cy="22225"/>
                </a:xfrm>
                <a:custGeom>
                  <a:avLst/>
                  <a:gdLst>
                    <a:gd name="T0" fmla="*/ 6 w 9"/>
                    <a:gd name="T1" fmla="*/ 9 h 9"/>
                    <a:gd name="T2" fmla="*/ 9 w 9"/>
                    <a:gd name="T3" fmla="*/ 3 h 9"/>
                    <a:gd name="T4" fmla="*/ 3 w 9"/>
                    <a:gd name="T5" fmla="*/ 0 h 9"/>
                    <a:gd name="T6" fmla="*/ 0 w 9"/>
                    <a:gd name="T7" fmla="*/ 6 h 9"/>
                    <a:gd name="T8" fmla="*/ 6 w 9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6" y="9"/>
                      </a:moveTo>
                      <a:cubicBezTo>
                        <a:pt x="8" y="8"/>
                        <a:pt x="9" y="6"/>
                        <a:pt x="9" y="3"/>
                      </a:cubicBezTo>
                      <a:cubicBezTo>
                        <a:pt x="8" y="1"/>
                        <a:pt x="6" y="0"/>
                        <a:pt x="3" y="0"/>
                      </a:cubicBezTo>
                      <a:cubicBezTo>
                        <a:pt x="1" y="1"/>
                        <a:pt x="0" y="3"/>
                        <a:pt x="0" y="6"/>
                      </a:cubicBezTo>
                      <a:cubicBezTo>
                        <a:pt x="1" y="8"/>
                        <a:pt x="3" y="9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39"/>
                <p:cNvSpPr>
                  <a:spLocks/>
                </p:cNvSpPr>
                <p:nvPr/>
              </p:nvSpPr>
              <p:spPr bwMode="auto">
                <a:xfrm>
                  <a:off x="3994369" y="4080430"/>
                  <a:ext cx="11112" cy="4762"/>
                </a:xfrm>
                <a:custGeom>
                  <a:avLst/>
                  <a:gdLst>
                    <a:gd name="T0" fmla="*/ 4 w 4"/>
                    <a:gd name="T1" fmla="*/ 0 h 2"/>
                    <a:gd name="T2" fmla="*/ 0 w 4"/>
                    <a:gd name="T3" fmla="*/ 2 h 2"/>
                    <a:gd name="T4" fmla="*/ 3 w 4"/>
                    <a:gd name="T5" fmla="*/ 2 h 2"/>
                    <a:gd name="T6" fmla="*/ 4 w 4"/>
                    <a:gd name="T7" fmla="*/ 2 h 2"/>
                    <a:gd name="T8" fmla="*/ 4 w 4"/>
                    <a:gd name="T9" fmla="*/ 1 h 2"/>
                    <a:gd name="T10" fmla="*/ 4 w 4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cubicBezTo>
                        <a:pt x="3" y="1"/>
                        <a:pt x="2" y="1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2"/>
                        <a:pt x="4" y="1"/>
                        <a:pt x="4" y="1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E5E5E5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0"/>
                <p:cNvSpPr>
                  <a:spLocks/>
                </p:cNvSpPr>
                <p:nvPr/>
              </p:nvSpPr>
              <p:spPr bwMode="auto">
                <a:xfrm>
                  <a:off x="4005482" y="4083605"/>
                  <a:ext cx="0" cy="1587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D5D4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1"/>
                <p:cNvSpPr>
                  <a:spLocks/>
                </p:cNvSpPr>
                <p:nvPr/>
              </p:nvSpPr>
              <p:spPr bwMode="auto">
                <a:xfrm>
                  <a:off x="3994369" y="4085193"/>
                  <a:ext cx="11112" cy="0"/>
                </a:xfrm>
                <a:custGeom>
                  <a:avLst/>
                  <a:gdLst>
                    <a:gd name="T0" fmla="*/ 3 w 4"/>
                    <a:gd name="T1" fmla="*/ 0 w 4"/>
                    <a:gd name="T2" fmla="*/ 0 w 4"/>
                    <a:gd name="T3" fmla="*/ 4 w 4"/>
                    <a:gd name="T4" fmla="*/ 4 w 4"/>
                    <a:gd name="T5" fmla="*/ 4 w 4"/>
                    <a:gd name="T6" fmla="*/ 4 w 4"/>
                    <a:gd name="T7" fmla="*/ 3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4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0D7D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pic>
              <p:nvPicPr>
                <p:cNvPr id="152" name="Picture 4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1507" y="4037568"/>
                  <a:ext cx="106362" cy="106362"/>
                </a:xfrm>
                <a:prstGeom prst="rect">
                  <a:avLst/>
                </a:prstGeom>
                <a:noFill/>
                <a:ln w="9525">
                  <a:solidFill>
                    <a:srgbClr val="F59BB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Freeform 43"/>
                <p:cNvSpPr>
                  <a:spLocks/>
                </p:cNvSpPr>
                <p:nvPr/>
              </p:nvSpPr>
              <p:spPr bwMode="auto">
                <a:xfrm>
                  <a:off x="4018182" y="4109005"/>
                  <a:ext cx="11112" cy="19050"/>
                </a:xfrm>
                <a:custGeom>
                  <a:avLst/>
                  <a:gdLst>
                    <a:gd name="T0" fmla="*/ 2 w 5"/>
                    <a:gd name="T1" fmla="*/ 0 h 8"/>
                    <a:gd name="T2" fmla="*/ 1 w 5"/>
                    <a:gd name="T3" fmla="*/ 2 h 8"/>
                    <a:gd name="T4" fmla="*/ 3 w 5"/>
                    <a:gd name="T5" fmla="*/ 8 h 8"/>
                    <a:gd name="T6" fmla="*/ 5 w 5"/>
                    <a:gd name="T7" fmla="*/ 7 h 8"/>
                    <a:gd name="T8" fmla="*/ 2 w 5"/>
                    <a:gd name="T9" fmla="*/ 1 h 8"/>
                    <a:gd name="T10" fmla="*/ 2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2" y="0"/>
                      </a:move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" y="4"/>
                        <a:pt x="2" y="6"/>
                        <a:pt x="3" y="8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4" y="5"/>
                        <a:pt x="3" y="3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4"/>
                <p:cNvSpPr>
                  <a:spLocks/>
                </p:cNvSpPr>
                <p:nvPr/>
              </p:nvSpPr>
              <p:spPr bwMode="auto">
                <a:xfrm>
                  <a:off x="4022944" y="4101068"/>
                  <a:ext cx="19050" cy="14287"/>
                </a:xfrm>
                <a:custGeom>
                  <a:avLst/>
                  <a:gdLst>
                    <a:gd name="T0" fmla="*/ 2 w 8"/>
                    <a:gd name="T1" fmla="*/ 0 h 6"/>
                    <a:gd name="T2" fmla="*/ 1 w 8"/>
                    <a:gd name="T3" fmla="*/ 2 h 6"/>
                    <a:gd name="T4" fmla="*/ 7 w 8"/>
                    <a:gd name="T5" fmla="*/ 6 h 6"/>
                    <a:gd name="T6" fmla="*/ 8 w 8"/>
                    <a:gd name="T7" fmla="*/ 4 h 6"/>
                    <a:gd name="T8" fmla="*/ 2 w 8"/>
                    <a:gd name="T9" fmla="*/ 0 h 6"/>
                    <a:gd name="T10" fmla="*/ 2 w 8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2" y="0"/>
                      </a:moveTo>
                      <a:cubicBezTo>
                        <a:pt x="1" y="0"/>
                        <a:pt x="0" y="2"/>
                        <a:pt x="1" y="2"/>
                      </a:cubicBezTo>
                      <a:cubicBezTo>
                        <a:pt x="3" y="4"/>
                        <a:pt x="5" y="5"/>
                        <a:pt x="7" y="6"/>
                      </a:cubicBezTo>
                      <a:cubicBezTo>
                        <a:pt x="7" y="5"/>
                        <a:pt x="8" y="5"/>
                        <a:pt x="8" y="4"/>
                      </a:cubicBezTo>
                      <a:cubicBezTo>
                        <a:pt x="6" y="3"/>
                        <a:pt x="4" y="2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5"/>
                <p:cNvSpPr>
                  <a:spLocks/>
                </p:cNvSpPr>
                <p:nvPr/>
              </p:nvSpPr>
              <p:spPr bwMode="auto">
                <a:xfrm>
                  <a:off x="4027707" y="4088368"/>
                  <a:ext cx="20637" cy="9525"/>
                </a:xfrm>
                <a:custGeom>
                  <a:avLst/>
                  <a:gdLst>
                    <a:gd name="T0" fmla="*/ 1 w 8"/>
                    <a:gd name="T1" fmla="*/ 0 h 4"/>
                    <a:gd name="T2" fmla="*/ 1 w 8"/>
                    <a:gd name="T3" fmla="*/ 2 h 4"/>
                    <a:gd name="T4" fmla="*/ 8 w 8"/>
                    <a:gd name="T5" fmla="*/ 4 h 4"/>
                    <a:gd name="T6" fmla="*/ 8 w 8"/>
                    <a:gd name="T7" fmla="*/ 2 h 4"/>
                    <a:gd name="T8" fmla="*/ 2 w 8"/>
                    <a:gd name="T9" fmla="*/ 0 h 4"/>
                    <a:gd name="T10" fmla="*/ 1 w 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4">
                      <a:moveTo>
                        <a:pt x="1" y="0"/>
                      </a:moveTo>
                      <a:cubicBezTo>
                        <a:pt x="0" y="0"/>
                        <a:pt x="0" y="2"/>
                        <a:pt x="1" y="2"/>
                      </a:cubicBezTo>
                      <a:cubicBezTo>
                        <a:pt x="3" y="3"/>
                        <a:pt x="6" y="3"/>
                        <a:pt x="8" y="4"/>
                      </a:cubicBezTo>
                      <a:cubicBezTo>
                        <a:pt x="8" y="3"/>
                        <a:pt x="8" y="2"/>
                        <a:pt x="8" y="2"/>
                      </a:cubicBezTo>
                      <a:cubicBezTo>
                        <a:pt x="6" y="1"/>
                        <a:pt x="4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6"/>
                <p:cNvSpPr>
                  <a:spLocks/>
                </p:cNvSpPr>
                <p:nvPr/>
              </p:nvSpPr>
              <p:spPr bwMode="auto">
                <a:xfrm>
                  <a:off x="4027707" y="4070905"/>
                  <a:ext cx="17462" cy="7937"/>
                </a:xfrm>
                <a:custGeom>
                  <a:avLst/>
                  <a:gdLst>
                    <a:gd name="T0" fmla="*/ 7 w 7"/>
                    <a:gd name="T1" fmla="*/ 0 h 3"/>
                    <a:gd name="T2" fmla="*/ 2 w 7"/>
                    <a:gd name="T3" fmla="*/ 1 h 3"/>
                    <a:gd name="T4" fmla="*/ 2 w 7"/>
                    <a:gd name="T5" fmla="*/ 3 h 3"/>
                    <a:gd name="T6" fmla="*/ 2 w 7"/>
                    <a:gd name="T7" fmla="*/ 3 h 3"/>
                    <a:gd name="T8" fmla="*/ 7 w 7"/>
                    <a:gd name="T9" fmla="*/ 2 h 3"/>
                    <a:gd name="T10" fmla="*/ 7 w 7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3">
                      <a:moveTo>
                        <a:pt x="7" y="0"/>
                      </a:moveTo>
                      <a:cubicBezTo>
                        <a:pt x="5" y="0"/>
                        <a:pt x="3" y="1"/>
                        <a:pt x="2" y="1"/>
                      </a:cubicBezTo>
                      <a:cubicBezTo>
                        <a:pt x="0" y="1"/>
                        <a:pt x="1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4" y="3"/>
                        <a:pt x="6" y="2"/>
                        <a:pt x="7" y="2"/>
                      </a:cubicBezTo>
                      <a:cubicBezTo>
                        <a:pt x="7" y="1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7"/>
                <p:cNvSpPr>
                  <a:spLocks/>
                </p:cNvSpPr>
                <p:nvPr/>
              </p:nvSpPr>
              <p:spPr bwMode="auto">
                <a:xfrm>
                  <a:off x="4024532" y="4053443"/>
                  <a:ext cx="7937" cy="9525"/>
                </a:xfrm>
                <a:custGeom>
                  <a:avLst/>
                  <a:gdLst>
                    <a:gd name="T0" fmla="*/ 2 w 3"/>
                    <a:gd name="T1" fmla="*/ 0 h 4"/>
                    <a:gd name="T2" fmla="*/ 0 w 3"/>
                    <a:gd name="T3" fmla="*/ 2 h 4"/>
                    <a:gd name="T4" fmla="*/ 1 w 3"/>
                    <a:gd name="T5" fmla="*/ 4 h 4"/>
                    <a:gd name="T6" fmla="*/ 2 w 3"/>
                    <a:gd name="T7" fmla="*/ 3 h 4"/>
                    <a:gd name="T8" fmla="*/ 3 w 3"/>
                    <a:gd name="T9" fmla="*/ 1 h 4"/>
                    <a:gd name="T10" fmla="*/ 2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3" y="3"/>
                        <a:pt x="3" y="2"/>
                        <a:pt x="3" y="1"/>
                      </a:cubicBezTo>
                      <a:cubicBezTo>
                        <a:pt x="3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"/>
                <p:cNvSpPr>
                  <a:spLocks/>
                </p:cNvSpPr>
                <p:nvPr/>
              </p:nvSpPr>
              <p:spPr bwMode="auto">
                <a:xfrm>
                  <a:off x="4007069" y="4045505"/>
                  <a:ext cx="7937" cy="9525"/>
                </a:xfrm>
                <a:custGeom>
                  <a:avLst/>
                  <a:gdLst>
                    <a:gd name="T0" fmla="*/ 1 w 3"/>
                    <a:gd name="T1" fmla="*/ 0 h 4"/>
                    <a:gd name="T2" fmla="*/ 0 w 3"/>
                    <a:gd name="T3" fmla="*/ 3 h 4"/>
                    <a:gd name="T4" fmla="*/ 2 w 3"/>
                    <a:gd name="T5" fmla="*/ 4 h 4"/>
                    <a:gd name="T6" fmla="*/ 2 w 3"/>
                    <a:gd name="T7" fmla="*/ 3 h 4"/>
                    <a:gd name="T8" fmla="*/ 3 w 3"/>
                    <a:gd name="T9" fmla="*/ 1 h 4"/>
                    <a:gd name="T10" fmla="*/ 1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9"/>
                <p:cNvSpPr>
                  <a:spLocks/>
                </p:cNvSpPr>
                <p:nvPr/>
              </p:nvSpPr>
              <p:spPr bwMode="auto">
                <a:xfrm>
                  <a:off x="3989607" y="4048680"/>
                  <a:ext cx="7937" cy="9525"/>
                </a:xfrm>
                <a:custGeom>
                  <a:avLst/>
                  <a:gdLst>
                    <a:gd name="T0" fmla="*/ 2 w 3"/>
                    <a:gd name="T1" fmla="*/ 0 h 4"/>
                    <a:gd name="T2" fmla="*/ 2 w 3"/>
                    <a:gd name="T3" fmla="*/ 0 h 4"/>
                    <a:gd name="T4" fmla="*/ 0 w 3"/>
                    <a:gd name="T5" fmla="*/ 0 h 4"/>
                    <a:gd name="T6" fmla="*/ 1 w 3"/>
                    <a:gd name="T7" fmla="*/ 4 h 4"/>
                    <a:gd name="T8" fmla="*/ 2 w 3"/>
                    <a:gd name="T9" fmla="*/ 4 h 4"/>
                    <a:gd name="T10" fmla="*/ 3 w 3"/>
                    <a:gd name="T11" fmla="*/ 3 h 4"/>
                    <a:gd name="T12" fmla="*/ 2 w 3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4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2" y="4"/>
                        <a:pt x="3" y="4"/>
                        <a:pt x="3" y="3"/>
                      </a:cubicBezTo>
                      <a:cubicBezTo>
                        <a:pt x="3" y="2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50"/>
                <p:cNvSpPr>
                  <a:spLocks/>
                </p:cNvSpPr>
                <p:nvPr/>
              </p:nvSpPr>
              <p:spPr bwMode="auto">
                <a:xfrm>
                  <a:off x="3975319" y="4055030"/>
                  <a:ext cx="9525" cy="11112"/>
                </a:xfrm>
                <a:custGeom>
                  <a:avLst/>
                  <a:gdLst>
                    <a:gd name="T0" fmla="*/ 2 w 4"/>
                    <a:gd name="T1" fmla="*/ 0 h 4"/>
                    <a:gd name="T2" fmla="*/ 0 w 4"/>
                    <a:gd name="T3" fmla="*/ 1 h 4"/>
                    <a:gd name="T4" fmla="*/ 2 w 4"/>
                    <a:gd name="T5" fmla="*/ 3 h 4"/>
                    <a:gd name="T6" fmla="*/ 3 w 4"/>
                    <a:gd name="T7" fmla="*/ 4 h 4"/>
                    <a:gd name="T8" fmla="*/ 3 w 4"/>
                    <a:gd name="T9" fmla="*/ 2 h 4"/>
                    <a:gd name="T10" fmla="*/ 2 w 4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4"/>
                        <a:pt x="4" y="3"/>
                        <a:pt x="3" y="2"/>
                      </a:cubicBezTo>
                      <a:cubicBezTo>
                        <a:pt x="3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51"/>
                <p:cNvSpPr>
                  <a:spLocks/>
                </p:cNvSpPr>
                <p:nvPr/>
              </p:nvSpPr>
              <p:spPr bwMode="auto">
                <a:xfrm>
                  <a:off x="3964207" y="4067730"/>
                  <a:ext cx="15875" cy="11112"/>
                </a:xfrm>
                <a:custGeom>
                  <a:avLst/>
                  <a:gdLst>
                    <a:gd name="T0" fmla="*/ 1 w 6"/>
                    <a:gd name="T1" fmla="*/ 0 h 4"/>
                    <a:gd name="T2" fmla="*/ 0 w 6"/>
                    <a:gd name="T3" fmla="*/ 2 h 4"/>
                    <a:gd name="T4" fmla="*/ 4 w 6"/>
                    <a:gd name="T5" fmla="*/ 4 h 4"/>
                    <a:gd name="T6" fmla="*/ 4 w 6"/>
                    <a:gd name="T7" fmla="*/ 4 h 4"/>
                    <a:gd name="T8" fmla="*/ 5 w 6"/>
                    <a:gd name="T9" fmla="*/ 2 h 4"/>
                    <a:gd name="T10" fmla="*/ 1 w 6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cubicBezTo>
                        <a:pt x="1" y="0"/>
                        <a:pt x="1" y="1"/>
                        <a:pt x="0" y="2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6" y="2"/>
                        <a:pt x="5" y="2"/>
                      </a:cubicBezTo>
                      <a:cubicBezTo>
                        <a:pt x="4" y="1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52"/>
                <p:cNvSpPr>
                  <a:spLocks/>
                </p:cNvSpPr>
                <p:nvPr/>
              </p:nvSpPr>
              <p:spPr bwMode="auto">
                <a:xfrm>
                  <a:off x="3962619" y="4085193"/>
                  <a:ext cx="17462" cy="11112"/>
                </a:xfrm>
                <a:custGeom>
                  <a:avLst/>
                  <a:gdLst>
                    <a:gd name="T0" fmla="*/ 5 w 7"/>
                    <a:gd name="T1" fmla="*/ 0 h 4"/>
                    <a:gd name="T2" fmla="*/ 5 w 7"/>
                    <a:gd name="T3" fmla="*/ 0 h 4"/>
                    <a:gd name="T4" fmla="*/ 0 w 7"/>
                    <a:gd name="T5" fmla="*/ 2 h 4"/>
                    <a:gd name="T6" fmla="*/ 0 w 7"/>
                    <a:gd name="T7" fmla="*/ 4 h 4"/>
                    <a:gd name="T8" fmla="*/ 5 w 7"/>
                    <a:gd name="T9" fmla="*/ 3 h 4"/>
                    <a:gd name="T10" fmla="*/ 5 w 7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2" y="4"/>
                        <a:pt x="4" y="3"/>
                        <a:pt x="5" y="3"/>
                      </a:cubicBezTo>
                      <a:cubicBezTo>
                        <a:pt x="7" y="2"/>
                        <a:pt x="6" y="0"/>
                        <a:pt x="5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53"/>
                <p:cNvSpPr>
                  <a:spLocks/>
                </p:cNvSpPr>
                <p:nvPr/>
              </p:nvSpPr>
              <p:spPr bwMode="auto">
                <a:xfrm>
                  <a:off x="3964207" y="4096305"/>
                  <a:ext cx="23812" cy="17462"/>
                </a:xfrm>
                <a:custGeom>
                  <a:avLst/>
                  <a:gdLst>
                    <a:gd name="T0" fmla="*/ 7 w 9"/>
                    <a:gd name="T1" fmla="*/ 0 h 7"/>
                    <a:gd name="T2" fmla="*/ 6 w 9"/>
                    <a:gd name="T3" fmla="*/ 0 h 7"/>
                    <a:gd name="T4" fmla="*/ 0 w 9"/>
                    <a:gd name="T5" fmla="*/ 5 h 7"/>
                    <a:gd name="T6" fmla="*/ 1 w 9"/>
                    <a:gd name="T7" fmla="*/ 7 h 7"/>
                    <a:gd name="T8" fmla="*/ 8 w 9"/>
                    <a:gd name="T9" fmla="*/ 2 h 7"/>
                    <a:gd name="T10" fmla="*/ 7 w 9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7">
                      <a:moveTo>
                        <a:pt x="7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3" y="5"/>
                        <a:pt x="5" y="4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54"/>
                <p:cNvSpPr>
                  <a:spLocks/>
                </p:cNvSpPr>
                <p:nvPr/>
              </p:nvSpPr>
              <p:spPr bwMode="auto">
                <a:xfrm>
                  <a:off x="3975319" y="4105830"/>
                  <a:ext cx="19050" cy="20637"/>
                </a:xfrm>
                <a:custGeom>
                  <a:avLst/>
                  <a:gdLst>
                    <a:gd name="T0" fmla="*/ 7 w 8"/>
                    <a:gd name="T1" fmla="*/ 0 h 8"/>
                    <a:gd name="T2" fmla="*/ 6 w 8"/>
                    <a:gd name="T3" fmla="*/ 0 h 8"/>
                    <a:gd name="T4" fmla="*/ 0 w 8"/>
                    <a:gd name="T5" fmla="*/ 6 h 8"/>
                    <a:gd name="T6" fmla="*/ 2 w 8"/>
                    <a:gd name="T7" fmla="*/ 8 h 8"/>
                    <a:gd name="T8" fmla="*/ 8 w 8"/>
                    <a:gd name="T9" fmla="*/ 2 h 8"/>
                    <a:gd name="T10" fmla="*/ 7 w 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4" y="6"/>
                        <a:pt x="6" y="4"/>
                        <a:pt x="8" y="2"/>
                      </a:cubicBezTo>
                      <a:cubicBezTo>
                        <a:pt x="8" y="1"/>
                        <a:pt x="8" y="0"/>
                        <a:pt x="7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55"/>
                <p:cNvSpPr>
                  <a:spLocks/>
                </p:cNvSpPr>
                <p:nvPr/>
              </p:nvSpPr>
              <p:spPr bwMode="auto">
                <a:xfrm>
                  <a:off x="3997544" y="4110593"/>
                  <a:ext cx="9525" cy="23812"/>
                </a:xfrm>
                <a:custGeom>
                  <a:avLst/>
                  <a:gdLst>
                    <a:gd name="T0" fmla="*/ 2 w 4"/>
                    <a:gd name="T1" fmla="*/ 0 h 9"/>
                    <a:gd name="T2" fmla="*/ 1 w 4"/>
                    <a:gd name="T3" fmla="*/ 1 h 9"/>
                    <a:gd name="T4" fmla="*/ 0 w 4"/>
                    <a:gd name="T5" fmla="*/ 8 h 9"/>
                    <a:gd name="T6" fmla="*/ 2 w 4"/>
                    <a:gd name="T7" fmla="*/ 9 h 9"/>
                    <a:gd name="T8" fmla="*/ 4 w 4"/>
                    <a:gd name="T9" fmla="*/ 2 h 9"/>
                    <a:gd name="T10" fmla="*/ 2 w 4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9">
                      <a:moveTo>
                        <a:pt x="2" y="0"/>
                      </a:move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1" y="9"/>
                        <a:pt x="1" y="9"/>
                        <a:pt x="2" y="9"/>
                      </a:cubicBezTo>
                      <a:cubicBezTo>
                        <a:pt x="3" y="6"/>
                        <a:pt x="3" y="4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56"/>
                <p:cNvSpPr>
                  <a:spLocks/>
                </p:cNvSpPr>
                <p:nvPr/>
              </p:nvSpPr>
              <p:spPr bwMode="auto">
                <a:xfrm>
                  <a:off x="4010244" y="4105830"/>
                  <a:ext cx="9525" cy="25400"/>
                </a:xfrm>
                <a:custGeom>
                  <a:avLst/>
                  <a:gdLst>
                    <a:gd name="T0" fmla="*/ 2 w 4"/>
                    <a:gd name="T1" fmla="*/ 0 h 10"/>
                    <a:gd name="T2" fmla="*/ 0 w 4"/>
                    <a:gd name="T3" fmla="*/ 2 h 10"/>
                    <a:gd name="T4" fmla="*/ 2 w 4"/>
                    <a:gd name="T5" fmla="*/ 10 h 10"/>
                    <a:gd name="T6" fmla="*/ 3 w 4"/>
                    <a:gd name="T7" fmla="*/ 10 h 10"/>
                    <a:gd name="T8" fmla="*/ 4 w 4"/>
                    <a:gd name="T9" fmla="*/ 10 h 10"/>
                    <a:gd name="T10" fmla="*/ 3 w 4"/>
                    <a:gd name="T11" fmla="*/ 1 h 10"/>
                    <a:gd name="T12" fmla="*/ 2 w 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0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5"/>
                        <a:pt x="1" y="7"/>
                        <a:pt x="2" y="10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3" y="10"/>
                        <a:pt x="4" y="10"/>
                        <a:pt x="4" y="10"/>
                      </a:cubicBezTo>
                      <a:cubicBezTo>
                        <a:pt x="4" y="7"/>
                        <a:pt x="3" y="4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57"/>
                <p:cNvSpPr>
                  <a:spLocks/>
                </p:cNvSpPr>
                <p:nvPr/>
              </p:nvSpPr>
              <p:spPr bwMode="auto">
                <a:xfrm>
                  <a:off x="3957857" y="4032804"/>
                  <a:ext cx="226122" cy="97559"/>
                </a:xfrm>
                <a:custGeom>
                  <a:avLst/>
                  <a:gdLst>
                    <a:gd name="T0" fmla="*/ 24 w 38"/>
                    <a:gd name="T1" fmla="*/ 36 h 38"/>
                    <a:gd name="T2" fmla="*/ 36 w 38"/>
                    <a:gd name="T3" fmla="*/ 14 h 38"/>
                    <a:gd name="T4" fmla="*/ 15 w 38"/>
                    <a:gd name="T5" fmla="*/ 2 h 38"/>
                    <a:gd name="T6" fmla="*/ 2 w 38"/>
                    <a:gd name="T7" fmla="*/ 24 h 38"/>
                    <a:gd name="T8" fmla="*/ 24 w 38"/>
                    <a:gd name="T9" fmla="*/ 36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8">
                      <a:moveTo>
                        <a:pt x="24" y="36"/>
                      </a:moveTo>
                      <a:cubicBezTo>
                        <a:pt x="33" y="33"/>
                        <a:pt x="38" y="24"/>
                        <a:pt x="36" y="14"/>
                      </a:cubicBezTo>
                      <a:cubicBezTo>
                        <a:pt x="33" y="5"/>
                        <a:pt x="24" y="0"/>
                        <a:pt x="15" y="2"/>
                      </a:cubicBezTo>
                      <a:cubicBezTo>
                        <a:pt x="5" y="5"/>
                        <a:pt x="0" y="15"/>
                        <a:pt x="2" y="24"/>
                      </a:cubicBezTo>
                      <a:cubicBezTo>
                        <a:pt x="5" y="33"/>
                        <a:pt x="14" y="38"/>
                        <a:pt x="24" y="36"/>
                      </a:cubicBezTo>
                      <a:close/>
                    </a:path>
                  </a:pathLst>
                </a:custGeom>
                <a:solidFill>
                  <a:srgbClr val="F6A954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44247" y="3704036"/>
                <a:ext cx="1072996" cy="1072996"/>
              </a:xfrm>
              <a:prstGeom prst="rect">
                <a:avLst/>
              </a:prstGeom>
            </p:spPr>
          </p:pic>
          <p:grpSp>
            <p:nvGrpSpPr>
              <p:cNvPr id="2" name="组合 58"/>
              <p:cNvGrpSpPr/>
              <p:nvPr/>
            </p:nvGrpSpPr>
            <p:grpSpPr>
              <a:xfrm>
                <a:off x="996525" y="5091163"/>
                <a:ext cx="1637801" cy="1586215"/>
                <a:chOff x="3532407" y="3591481"/>
                <a:chExt cx="1008062" cy="976311"/>
              </a:xfrm>
            </p:grpSpPr>
            <p:sp>
              <p:nvSpPr>
                <p:cNvPr id="8" name="Freeform 5"/>
                <p:cNvSpPr>
                  <a:spLocks/>
                </p:cNvSpPr>
                <p:nvPr/>
              </p:nvSpPr>
              <p:spPr bwMode="auto">
                <a:xfrm>
                  <a:off x="4010244" y="3754993"/>
                  <a:ext cx="530225" cy="433387"/>
                </a:xfrm>
                <a:custGeom>
                  <a:avLst/>
                  <a:gdLst>
                    <a:gd name="T0" fmla="*/ 0 w 211"/>
                    <a:gd name="T1" fmla="*/ 127 h 173"/>
                    <a:gd name="T2" fmla="*/ 92 w 211"/>
                    <a:gd name="T3" fmla="*/ 29 h 173"/>
                    <a:gd name="T4" fmla="*/ 126 w 211"/>
                    <a:gd name="T5" fmla="*/ 167 h 173"/>
                    <a:gd name="T6" fmla="*/ 0 w 211"/>
                    <a:gd name="T7" fmla="*/ 127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1" h="173">
                      <a:moveTo>
                        <a:pt x="0" y="127"/>
                      </a:moveTo>
                      <a:cubicBezTo>
                        <a:pt x="0" y="127"/>
                        <a:pt x="41" y="50"/>
                        <a:pt x="92" y="29"/>
                      </a:cubicBezTo>
                      <a:cubicBezTo>
                        <a:pt x="160" y="0"/>
                        <a:pt x="211" y="157"/>
                        <a:pt x="126" y="167"/>
                      </a:cubicBezTo>
                      <a:cubicBezTo>
                        <a:pt x="61" y="173"/>
                        <a:pt x="0" y="127"/>
                        <a:pt x="0" y="127"/>
                      </a:cubicBezTo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/>
              </p:nvSpPr>
              <p:spPr bwMode="auto">
                <a:xfrm>
                  <a:off x="3937219" y="4074080"/>
                  <a:ext cx="454025" cy="493712"/>
                </a:xfrm>
                <a:custGeom>
                  <a:avLst/>
                  <a:gdLst>
                    <a:gd name="T0" fmla="*/ 29 w 181"/>
                    <a:gd name="T1" fmla="*/ 0 h 197"/>
                    <a:gd name="T2" fmla="*/ 150 w 181"/>
                    <a:gd name="T3" fmla="*/ 57 h 197"/>
                    <a:gd name="T4" fmla="*/ 28 w 181"/>
                    <a:gd name="T5" fmla="*/ 129 h 197"/>
                    <a:gd name="T6" fmla="*/ 29 w 181"/>
                    <a:gd name="T7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97">
                      <a:moveTo>
                        <a:pt x="29" y="0"/>
                      </a:moveTo>
                      <a:cubicBezTo>
                        <a:pt x="29" y="0"/>
                        <a:pt x="119" y="11"/>
                        <a:pt x="150" y="57"/>
                      </a:cubicBezTo>
                      <a:cubicBezTo>
                        <a:pt x="181" y="103"/>
                        <a:pt x="60" y="197"/>
                        <a:pt x="28" y="129"/>
                      </a:cubicBezTo>
                      <a:cubicBezTo>
                        <a:pt x="0" y="71"/>
                        <a:pt x="29" y="0"/>
                        <a:pt x="29" y="0"/>
                      </a:cubicBezTo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7"/>
                <p:cNvSpPr>
                  <a:spLocks/>
                </p:cNvSpPr>
                <p:nvPr/>
              </p:nvSpPr>
              <p:spPr bwMode="auto">
                <a:xfrm>
                  <a:off x="3562570" y="4075668"/>
                  <a:ext cx="485775" cy="452437"/>
                </a:xfrm>
                <a:custGeom>
                  <a:avLst/>
                  <a:gdLst>
                    <a:gd name="T0" fmla="*/ 179 w 193"/>
                    <a:gd name="T1" fmla="*/ 4 h 180"/>
                    <a:gd name="T2" fmla="*/ 163 w 193"/>
                    <a:gd name="T3" fmla="*/ 133 h 180"/>
                    <a:gd name="T4" fmla="*/ 49 w 193"/>
                    <a:gd name="T5" fmla="*/ 50 h 180"/>
                    <a:gd name="T6" fmla="*/ 179 w 193"/>
                    <a:gd name="T7" fmla="*/ 4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3" h="180">
                      <a:moveTo>
                        <a:pt x="179" y="4"/>
                      </a:moveTo>
                      <a:cubicBezTo>
                        <a:pt x="179" y="4"/>
                        <a:pt x="193" y="86"/>
                        <a:pt x="163" y="133"/>
                      </a:cubicBezTo>
                      <a:cubicBezTo>
                        <a:pt x="133" y="180"/>
                        <a:pt x="0" y="106"/>
                        <a:pt x="49" y="50"/>
                      </a:cubicBezTo>
                      <a:cubicBezTo>
                        <a:pt x="91" y="0"/>
                        <a:pt x="179" y="4"/>
                        <a:pt x="179" y="4"/>
                      </a:cubicBezTo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8"/>
                <p:cNvSpPr>
                  <a:spLocks/>
                </p:cNvSpPr>
                <p:nvPr/>
              </p:nvSpPr>
              <p:spPr bwMode="auto">
                <a:xfrm>
                  <a:off x="3532407" y="3724830"/>
                  <a:ext cx="477837" cy="457200"/>
                </a:xfrm>
                <a:custGeom>
                  <a:avLst/>
                  <a:gdLst>
                    <a:gd name="T0" fmla="*/ 190 w 190"/>
                    <a:gd name="T1" fmla="*/ 139 h 182"/>
                    <a:gd name="T2" fmla="*/ 59 w 190"/>
                    <a:gd name="T3" fmla="*/ 175 h 182"/>
                    <a:gd name="T4" fmla="*/ 106 w 190"/>
                    <a:gd name="T5" fmla="*/ 32 h 182"/>
                    <a:gd name="T6" fmla="*/ 190 w 190"/>
                    <a:gd name="T7" fmla="*/ 139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0" h="182">
                      <a:moveTo>
                        <a:pt x="190" y="139"/>
                      </a:moveTo>
                      <a:cubicBezTo>
                        <a:pt x="190" y="139"/>
                        <a:pt x="122" y="182"/>
                        <a:pt x="59" y="175"/>
                      </a:cubicBezTo>
                      <a:cubicBezTo>
                        <a:pt x="0" y="168"/>
                        <a:pt x="38" y="0"/>
                        <a:pt x="106" y="32"/>
                      </a:cubicBezTo>
                      <a:cubicBezTo>
                        <a:pt x="183" y="68"/>
                        <a:pt x="190" y="139"/>
                        <a:pt x="190" y="139"/>
                      </a:cubicBezTo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9"/>
                <p:cNvSpPr>
                  <a:spLocks/>
                </p:cNvSpPr>
                <p:nvPr/>
              </p:nvSpPr>
              <p:spPr bwMode="auto">
                <a:xfrm>
                  <a:off x="3808632" y="3591481"/>
                  <a:ext cx="495300" cy="493712"/>
                </a:xfrm>
                <a:custGeom>
                  <a:avLst/>
                  <a:gdLst>
                    <a:gd name="T0" fmla="*/ 81 w 197"/>
                    <a:gd name="T1" fmla="*/ 197 h 197"/>
                    <a:gd name="T2" fmla="*/ 12 w 197"/>
                    <a:gd name="T3" fmla="*/ 80 h 197"/>
                    <a:gd name="T4" fmla="*/ 152 w 197"/>
                    <a:gd name="T5" fmla="*/ 100 h 197"/>
                    <a:gd name="T6" fmla="*/ 81 w 197"/>
                    <a:gd name="T7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7" h="197">
                      <a:moveTo>
                        <a:pt x="81" y="197"/>
                      </a:moveTo>
                      <a:cubicBezTo>
                        <a:pt x="81" y="197"/>
                        <a:pt x="20" y="135"/>
                        <a:pt x="12" y="80"/>
                      </a:cubicBezTo>
                      <a:cubicBezTo>
                        <a:pt x="0" y="0"/>
                        <a:pt x="197" y="11"/>
                        <a:pt x="152" y="100"/>
                      </a:cubicBezTo>
                      <a:cubicBezTo>
                        <a:pt x="122" y="158"/>
                        <a:pt x="81" y="197"/>
                        <a:pt x="81" y="197"/>
                      </a:cubicBezTo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11"/>
                <p:cNvSpPr>
                  <a:spLocks/>
                </p:cNvSpPr>
                <p:nvPr/>
              </p:nvSpPr>
              <p:spPr bwMode="auto">
                <a:xfrm>
                  <a:off x="4018182" y="4105830"/>
                  <a:ext cx="36512" cy="77787"/>
                </a:xfrm>
                <a:custGeom>
                  <a:avLst/>
                  <a:gdLst>
                    <a:gd name="T0" fmla="*/ 1 w 15"/>
                    <a:gd name="T1" fmla="*/ 3 h 31"/>
                    <a:gd name="T2" fmla="*/ 12 w 15"/>
                    <a:gd name="T3" fmla="*/ 30 h 31"/>
                    <a:gd name="T4" fmla="*/ 14 w 15"/>
                    <a:gd name="T5" fmla="*/ 29 h 31"/>
                    <a:gd name="T6" fmla="*/ 2 w 15"/>
                    <a:gd name="T7" fmla="*/ 2 h 31"/>
                    <a:gd name="T8" fmla="*/ 1 w 15"/>
                    <a:gd name="T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31">
                      <a:moveTo>
                        <a:pt x="1" y="3"/>
                      </a:moveTo>
                      <a:cubicBezTo>
                        <a:pt x="4" y="12"/>
                        <a:pt x="8" y="21"/>
                        <a:pt x="12" y="30"/>
                      </a:cubicBezTo>
                      <a:cubicBezTo>
                        <a:pt x="13" y="31"/>
                        <a:pt x="15" y="30"/>
                        <a:pt x="14" y="29"/>
                      </a:cubicBezTo>
                      <a:cubicBezTo>
                        <a:pt x="10" y="20"/>
                        <a:pt x="6" y="11"/>
                        <a:pt x="2" y="2"/>
                      </a:cubicBezTo>
                      <a:cubicBezTo>
                        <a:pt x="2" y="0"/>
                        <a:pt x="0" y="1"/>
                        <a:pt x="1" y="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12"/>
                <p:cNvSpPr>
                  <a:spLocks/>
                </p:cNvSpPr>
                <p:nvPr/>
              </p:nvSpPr>
              <p:spPr bwMode="auto">
                <a:xfrm>
                  <a:off x="4022944" y="4101068"/>
                  <a:ext cx="74612" cy="50800"/>
                </a:xfrm>
                <a:custGeom>
                  <a:avLst/>
                  <a:gdLst>
                    <a:gd name="T0" fmla="*/ 1 w 30"/>
                    <a:gd name="T1" fmla="*/ 2 h 20"/>
                    <a:gd name="T2" fmla="*/ 28 w 30"/>
                    <a:gd name="T3" fmla="*/ 19 h 20"/>
                    <a:gd name="T4" fmla="*/ 29 w 30"/>
                    <a:gd name="T5" fmla="*/ 17 h 20"/>
                    <a:gd name="T6" fmla="*/ 2 w 30"/>
                    <a:gd name="T7" fmla="*/ 0 h 20"/>
                    <a:gd name="T8" fmla="*/ 1 w 3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0">
                      <a:moveTo>
                        <a:pt x="1" y="2"/>
                      </a:moveTo>
                      <a:cubicBezTo>
                        <a:pt x="10" y="8"/>
                        <a:pt x="19" y="14"/>
                        <a:pt x="28" y="19"/>
                      </a:cubicBezTo>
                      <a:cubicBezTo>
                        <a:pt x="29" y="20"/>
                        <a:pt x="30" y="18"/>
                        <a:pt x="29" y="17"/>
                      </a:cubicBezTo>
                      <a:cubicBezTo>
                        <a:pt x="20" y="12"/>
                        <a:pt x="11" y="6"/>
                        <a:pt x="2" y="0"/>
                      </a:cubicBezTo>
                      <a:cubicBezTo>
                        <a:pt x="1" y="0"/>
                        <a:pt x="0" y="2"/>
                        <a:pt x="1" y="2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13"/>
                <p:cNvSpPr>
                  <a:spLocks/>
                </p:cNvSpPr>
                <p:nvPr/>
              </p:nvSpPr>
              <p:spPr bwMode="auto">
                <a:xfrm>
                  <a:off x="4027707" y="4085193"/>
                  <a:ext cx="74612" cy="28575"/>
                </a:xfrm>
                <a:custGeom>
                  <a:avLst/>
                  <a:gdLst>
                    <a:gd name="T0" fmla="*/ 1 w 30"/>
                    <a:gd name="T1" fmla="*/ 3 h 11"/>
                    <a:gd name="T2" fmla="*/ 28 w 30"/>
                    <a:gd name="T3" fmla="*/ 10 h 11"/>
                    <a:gd name="T4" fmla="*/ 29 w 30"/>
                    <a:gd name="T5" fmla="*/ 8 h 11"/>
                    <a:gd name="T6" fmla="*/ 2 w 30"/>
                    <a:gd name="T7" fmla="*/ 1 h 11"/>
                    <a:gd name="T8" fmla="*/ 1 w 30"/>
                    <a:gd name="T9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1" y="3"/>
                      </a:moveTo>
                      <a:cubicBezTo>
                        <a:pt x="10" y="6"/>
                        <a:pt x="19" y="8"/>
                        <a:pt x="28" y="10"/>
                      </a:cubicBezTo>
                      <a:cubicBezTo>
                        <a:pt x="30" y="11"/>
                        <a:pt x="30" y="9"/>
                        <a:pt x="29" y="8"/>
                      </a:cubicBezTo>
                      <a:cubicBezTo>
                        <a:pt x="20" y="6"/>
                        <a:pt x="11" y="3"/>
                        <a:pt x="2" y="1"/>
                      </a:cubicBezTo>
                      <a:cubicBezTo>
                        <a:pt x="0" y="0"/>
                        <a:pt x="0" y="3"/>
                        <a:pt x="1" y="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14"/>
                <p:cNvSpPr>
                  <a:spLocks/>
                </p:cNvSpPr>
                <p:nvPr/>
              </p:nvSpPr>
              <p:spPr bwMode="auto">
                <a:xfrm>
                  <a:off x="4027707" y="4053443"/>
                  <a:ext cx="85725" cy="25400"/>
                </a:xfrm>
                <a:custGeom>
                  <a:avLst/>
                  <a:gdLst>
                    <a:gd name="T0" fmla="*/ 2 w 34"/>
                    <a:gd name="T1" fmla="*/ 10 h 10"/>
                    <a:gd name="T2" fmla="*/ 32 w 34"/>
                    <a:gd name="T3" fmla="*/ 3 h 10"/>
                    <a:gd name="T4" fmla="*/ 32 w 34"/>
                    <a:gd name="T5" fmla="*/ 1 h 10"/>
                    <a:gd name="T6" fmla="*/ 2 w 34"/>
                    <a:gd name="T7" fmla="*/ 8 h 10"/>
                    <a:gd name="T8" fmla="*/ 2 w 34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0">
                      <a:moveTo>
                        <a:pt x="2" y="10"/>
                      </a:moveTo>
                      <a:cubicBezTo>
                        <a:pt x="12" y="8"/>
                        <a:pt x="22" y="5"/>
                        <a:pt x="32" y="3"/>
                      </a:cubicBezTo>
                      <a:cubicBezTo>
                        <a:pt x="34" y="2"/>
                        <a:pt x="33" y="0"/>
                        <a:pt x="32" y="1"/>
                      </a:cubicBezTo>
                      <a:cubicBezTo>
                        <a:pt x="22" y="3"/>
                        <a:pt x="12" y="5"/>
                        <a:pt x="2" y="8"/>
                      </a:cubicBezTo>
                      <a:cubicBezTo>
                        <a:pt x="0" y="8"/>
                        <a:pt x="1" y="10"/>
                        <a:pt x="2" y="1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15"/>
                <p:cNvSpPr>
                  <a:spLocks/>
                </p:cNvSpPr>
                <p:nvPr/>
              </p:nvSpPr>
              <p:spPr bwMode="auto">
                <a:xfrm>
                  <a:off x="4024532" y="3985180"/>
                  <a:ext cx="50800" cy="80962"/>
                </a:xfrm>
                <a:custGeom>
                  <a:avLst/>
                  <a:gdLst>
                    <a:gd name="T0" fmla="*/ 2 w 20"/>
                    <a:gd name="T1" fmla="*/ 30 h 32"/>
                    <a:gd name="T2" fmla="*/ 19 w 20"/>
                    <a:gd name="T3" fmla="*/ 2 h 32"/>
                    <a:gd name="T4" fmla="*/ 17 w 20"/>
                    <a:gd name="T5" fmla="*/ 1 h 32"/>
                    <a:gd name="T6" fmla="*/ 0 w 20"/>
                    <a:gd name="T7" fmla="*/ 29 h 32"/>
                    <a:gd name="T8" fmla="*/ 2 w 20"/>
                    <a:gd name="T9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2">
                      <a:moveTo>
                        <a:pt x="2" y="30"/>
                      </a:moveTo>
                      <a:cubicBezTo>
                        <a:pt x="8" y="21"/>
                        <a:pt x="14" y="12"/>
                        <a:pt x="19" y="2"/>
                      </a:cubicBezTo>
                      <a:cubicBezTo>
                        <a:pt x="20" y="1"/>
                        <a:pt x="18" y="0"/>
                        <a:pt x="17" y="1"/>
                      </a:cubicBezTo>
                      <a:cubicBezTo>
                        <a:pt x="12" y="11"/>
                        <a:pt x="6" y="20"/>
                        <a:pt x="0" y="29"/>
                      </a:cubicBezTo>
                      <a:cubicBezTo>
                        <a:pt x="0" y="30"/>
                        <a:pt x="2" y="32"/>
                        <a:pt x="2" y="3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4007069" y="3959780"/>
                  <a:ext cx="22225" cy="98425"/>
                </a:xfrm>
                <a:custGeom>
                  <a:avLst/>
                  <a:gdLst>
                    <a:gd name="T0" fmla="*/ 2 w 9"/>
                    <a:gd name="T1" fmla="*/ 37 h 39"/>
                    <a:gd name="T2" fmla="*/ 8 w 9"/>
                    <a:gd name="T3" fmla="*/ 2 h 39"/>
                    <a:gd name="T4" fmla="*/ 6 w 9"/>
                    <a:gd name="T5" fmla="*/ 1 h 39"/>
                    <a:gd name="T6" fmla="*/ 0 w 9"/>
                    <a:gd name="T7" fmla="*/ 37 h 39"/>
                    <a:gd name="T8" fmla="*/ 2 w 9"/>
                    <a:gd name="T9" fmla="*/ 3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9">
                      <a:moveTo>
                        <a:pt x="2" y="37"/>
                      </a:moveTo>
                      <a:cubicBezTo>
                        <a:pt x="4" y="25"/>
                        <a:pt x="6" y="14"/>
                        <a:pt x="8" y="2"/>
                      </a:cubicBezTo>
                      <a:cubicBezTo>
                        <a:pt x="9" y="0"/>
                        <a:pt x="7" y="0"/>
                        <a:pt x="6" y="1"/>
                      </a:cubicBezTo>
                      <a:cubicBezTo>
                        <a:pt x="4" y="13"/>
                        <a:pt x="2" y="25"/>
                        <a:pt x="0" y="37"/>
                      </a:cubicBezTo>
                      <a:cubicBezTo>
                        <a:pt x="0" y="38"/>
                        <a:pt x="2" y="39"/>
                        <a:pt x="2" y="37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3972144" y="3972480"/>
                  <a:ext cx="25400" cy="88900"/>
                </a:xfrm>
                <a:custGeom>
                  <a:avLst/>
                  <a:gdLst>
                    <a:gd name="T0" fmla="*/ 10 w 10"/>
                    <a:gd name="T1" fmla="*/ 33 h 35"/>
                    <a:gd name="T2" fmla="*/ 2 w 10"/>
                    <a:gd name="T3" fmla="*/ 2 h 35"/>
                    <a:gd name="T4" fmla="*/ 0 w 10"/>
                    <a:gd name="T5" fmla="*/ 2 h 35"/>
                    <a:gd name="T6" fmla="*/ 8 w 10"/>
                    <a:gd name="T7" fmla="*/ 34 h 35"/>
                    <a:gd name="T8" fmla="*/ 10 w 10"/>
                    <a:gd name="T9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35">
                      <a:moveTo>
                        <a:pt x="10" y="33"/>
                      </a:moveTo>
                      <a:cubicBezTo>
                        <a:pt x="7" y="23"/>
                        <a:pt x="5" y="12"/>
                        <a:pt x="2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3" y="13"/>
                        <a:pt x="5" y="23"/>
                        <a:pt x="8" y="34"/>
                      </a:cubicBezTo>
                      <a:cubicBezTo>
                        <a:pt x="8" y="35"/>
                        <a:pt x="10" y="34"/>
                        <a:pt x="10" y="3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18"/>
                <p:cNvSpPr>
                  <a:spLocks/>
                </p:cNvSpPr>
                <p:nvPr/>
              </p:nvSpPr>
              <p:spPr bwMode="auto">
                <a:xfrm>
                  <a:off x="3934044" y="4007405"/>
                  <a:ext cx="50800" cy="60325"/>
                </a:xfrm>
                <a:custGeom>
                  <a:avLst/>
                  <a:gdLst>
                    <a:gd name="T0" fmla="*/ 19 w 20"/>
                    <a:gd name="T1" fmla="*/ 21 h 24"/>
                    <a:gd name="T2" fmla="*/ 2 w 20"/>
                    <a:gd name="T3" fmla="*/ 1 h 24"/>
                    <a:gd name="T4" fmla="*/ 1 w 20"/>
                    <a:gd name="T5" fmla="*/ 3 h 24"/>
                    <a:gd name="T6" fmla="*/ 18 w 20"/>
                    <a:gd name="T7" fmla="*/ 22 h 24"/>
                    <a:gd name="T8" fmla="*/ 19 w 20"/>
                    <a:gd name="T9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4">
                      <a:moveTo>
                        <a:pt x="19" y="21"/>
                      </a:moveTo>
                      <a:cubicBezTo>
                        <a:pt x="14" y="14"/>
                        <a:pt x="8" y="8"/>
                        <a:pt x="2" y="1"/>
                      </a:cubicBezTo>
                      <a:cubicBezTo>
                        <a:pt x="1" y="0"/>
                        <a:pt x="0" y="2"/>
                        <a:pt x="1" y="3"/>
                      </a:cubicBezTo>
                      <a:cubicBezTo>
                        <a:pt x="6" y="9"/>
                        <a:pt x="12" y="16"/>
                        <a:pt x="18" y="22"/>
                      </a:cubicBezTo>
                      <a:cubicBezTo>
                        <a:pt x="19" y="24"/>
                        <a:pt x="20" y="22"/>
                        <a:pt x="19" y="21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19"/>
                <p:cNvSpPr>
                  <a:spLocks/>
                </p:cNvSpPr>
                <p:nvPr/>
              </p:nvSpPr>
              <p:spPr bwMode="auto">
                <a:xfrm>
                  <a:off x="3908644" y="4040743"/>
                  <a:ext cx="71437" cy="38100"/>
                </a:xfrm>
                <a:custGeom>
                  <a:avLst/>
                  <a:gdLst>
                    <a:gd name="T0" fmla="*/ 27 w 28"/>
                    <a:gd name="T1" fmla="*/ 13 h 15"/>
                    <a:gd name="T2" fmla="*/ 3 w 28"/>
                    <a:gd name="T3" fmla="*/ 0 h 15"/>
                    <a:gd name="T4" fmla="*/ 2 w 28"/>
                    <a:gd name="T5" fmla="*/ 2 h 15"/>
                    <a:gd name="T6" fmla="*/ 26 w 28"/>
                    <a:gd name="T7" fmla="*/ 15 h 15"/>
                    <a:gd name="T8" fmla="*/ 27 w 28"/>
                    <a:gd name="T9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27" y="13"/>
                      </a:moveTo>
                      <a:cubicBezTo>
                        <a:pt x="19" y="8"/>
                        <a:pt x="11" y="4"/>
                        <a:pt x="3" y="0"/>
                      </a:cubicBezTo>
                      <a:cubicBezTo>
                        <a:pt x="2" y="0"/>
                        <a:pt x="0" y="2"/>
                        <a:pt x="2" y="2"/>
                      </a:cubicBezTo>
                      <a:cubicBezTo>
                        <a:pt x="10" y="6"/>
                        <a:pt x="18" y="10"/>
                        <a:pt x="26" y="15"/>
                      </a:cubicBezTo>
                      <a:cubicBezTo>
                        <a:pt x="27" y="15"/>
                        <a:pt x="28" y="13"/>
                        <a:pt x="27" y="13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20"/>
                <p:cNvSpPr>
                  <a:spLocks/>
                </p:cNvSpPr>
                <p:nvPr/>
              </p:nvSpPr>
              <p:spPr bwMode="auto">
                <a:xfrm>
                  <a:off x="3902294" y="4085193"/>
                  <a:ext cx="77787" cy="28575"/>
                </a:xfrm>
                <a:custGeom>
                  <a:avLst/>
                  <a:gdLst>
                    <a:gd name="T0" fmla="*/ 29 w 31"/>
                    <a:gd name="T1" fmla="*/ 0 h 11"/>
                    <a:gd name="T2" fmla="*/ 1 w 31"/>
                    <a:gd name="T3" fmla="*/ 8 h 11"/>
                    <a:gd name="T4" fmla="*/ 2 w 31"/>
                    <a:gd name="T5" fmla="*/ 10 h 11"/>
                    <a:gd name="T6" fmla="*/ 29 w 31"/>
                    <a:gd name="T7" fmla="*/ 3 h 11"/>
                    <a:gd name="T8" fmla="*/ 29 w 3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29" y="0"/>
                      </a:moveTo>
                      <a:cubicBezTo>
                        <a:pt x="20" y="3"/>
                        <a:pt x="11" y="5"/>
                        <a:pt x="1" y="8"/>
                      </a:cubicBezTo>
                      <a:cubicBezTo>
                        <a:pt x="0" y="8"/>
                        <a:pt x="1" y="11"/>
                        <a:pt x="2" y="10"/>
                      </a:cubicBezTo>
                      <a:cubicBezTo>
                        <a:pt x="11" y="8"/>
                        <a:pt x="20" y="5"/>
                        <a:pt x="29" y="3"/>
                      </a:cubicBezTo>
                      <a:cubicBezTo>
                        <a:pt x="31" y="2"/>
                        <a:pt x="30" y="0"/>
                        <a:pt x="29" y="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3919757" y="4096305"/>
                  <a:ext cx="68262" cy="47625"/>
                </a:xfrm>
                <a:custGeom>
                  <a:avLst/>
                  <a:gdLst>
                    <a:gd name="T0" fmla="*/ 24 w 27"/>
                    <a:gd name="T1" fmla="*/ 0 h 19"/>
                    <a:gd name="T2" fmla="*/ 1 w 27"/>
                    <a:gd name="T3" fmla="*/ 16 h 19"/>
                    <a:gd name="T4" fmla="*/ 2 w 27"/>
                    <a:gd name="T5" fmla="*/ 18 h 19"/>
                    <a:gd name="T6" fmla="*/ 26 w 27"/>
                    <a:gd name="T7" fmla="*/ 2 h 19"/>
                    <a:gd name="T8" fmla="*/ 24 w 2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9">
                      <a:moveTo>
                        <a:pt x="24" y="0"/>
                      </a:moveTo>
                      <a:cubicBezTo>
                        <a:pt x="17" y="6"/>
                        <a:pt x="9" y="11"/>
                        <a:pt x="1" y="16"/>
                      </a:cubicBezTo>
                      <a:cubicBezTo>
                        <a:pt x="0" y="17"/>
                        <a:pt x="1" y="19"/>
                        <a:pt x="2" y="18"/>
                      </a:cubicBezTo>
                      <a:cubicBezTo>
                        <a:pt x="10" y="13"/>
                        <a:pt x="18" y="8"/>
                        <a:pt x="26" y="2"/>
                      </a:cubicBezTo>
                      <a:cubicBezTo>
                        <a:pt x="27" y="2"/>
                        <a:pt x="26" y="0"/>
                        <a:pt x="24" y="0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22"/>
                <p:cNvSpPr>
                  <a:spLocks/>
                </p:cNvSpPr>
                <p:nvPr/>
              </p:nvSpPr>
              <p:spPr bwMode="auto">
                <a:xfrm>
                  <a:off x="3946744" y="4104243"/>
                  <a:ext cx="50800" cy="53975"/>
                </a:xfrm>
                <a:custGeom>
                  <a:avLst/>
                  <a:gdLst>
                    <a:gd name="T0" fmla="*/ 17 w 20"/>
                    <a:gd name="T1" fmla="*/ 1 h 22"/>
                    <a:gd name="T2" fmla="*/ 1 w 20"/>
                    <a:gd name="T3" fmla="*/ 19 h 22"/>
                    <a:gd name="T4" fmla="*/ 2 w 20"/>
                    <a:gd name="T5" fmla="*/ 21 h 22"/>
                    <a:gd name="T6" fmla="*/ 19 w 20"/>
                    <a:gd name="T7" fmla="*/ 3 h 22"/>
                    <a:gd name="T8" fmla="*/ 17 w 20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2">
                      <a:moveTo>
                        <a:pt x="17" y="1"/>
                      </a:moveTo>
                      <a:cubicBezTo>
                        <a:pt x="12" y="7"/>
                        <a:pt x="6" y="13"/>
                        <a:pt x="1" y="19"/>
                      </a:cubicBezTo>
                      <a:cubicBezTo>
                        <a:pt x="0" y="20"/>
                        <a:pt x="1" y="22"/>
                        <a:pt x="2" y="21"/>
                      </a:cubicBezTo>
                      <a:cubicBezTo>
                        <a:pt x="8" y="15"/>
                        <a:pt x="13" y="9"/>
                        <a:pt x="19" y="3"/>
                      </a:cubicBezTo>
                      <a:cubicBezTo>
                        <a:pt x="20" y="2"/>
                        <a:pt x="18" y="0"/>
                        <a:pt x="17" y="1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23"/>
                <p:cNvSpPr>
                  <a:spLocks/>
                </p:cNvSpPr>
                <p:nvPr/>
              </p:nvSpPr>
              <p:spPr bwMode="auto">
                <a:xfrm>
                  <a:off x="3988019" y="4110593"/>
                  <a:ext cx="19050" cy="68262"/>
                </a:xfrm>
                <a:custGeom>
                  <a:avLst/>
                  <a:gdLst>
                    <a:gd name="T0" fmla="*/ 5 w 8"/>
                    <a:gd name="T1" fmla="*/ 1 h 27"/>
                    <a:gd name="T2" fmla="*/ 0 w 8"/>
                    <a:gd name="T3" fmla="*/ 25 h 27"/>
                    <a:gd name="T4" fmla="*/ 3 w 8"/>
                    <a:gd name="T5" fmla="*/ 26 h 27"/>
                    <a:gd name="T6" fmla="*/ 8 w 8"/>
                    <a:gd name="T7" fmla="*/ 2 h 27"/>
                    <a:gd name="T8" fmla="*/ 5 w 8"/>
                    <a:gd name="T9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7">
                      <a:moveTo>
                        <a:pt x="5" y="1"/>
                      </a:moveTo>
                      <a:cubicBezTo>
                        <a:pt x="4" y="9"/>
                        <a:pt x="2" y="17"/>
                        <a:pt x="0" y="25"/>
                      </a:cubicBezTo>
                      <a:cubicBezTo>
                        <a:pt x="0" y="27"/>
                        <a:pt x="2" y="27"/>
                        <a:pt x="3" y="26"/>
                      </a:cubicBezTo>
                      <a:cubicBezTo>
                        <a:pt x="4" y="18"/>
                        <a:pt x="6" y="10"/>
                        <a:pt x="8" y="2"/>
                      </a:cubicBezTo>
                      <a:cubicBezTo>
                        <a:pt x="8" y="0"/>
                        <a:pt x="6" y="0"/>
                        <a:pt x="5" y="1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24"/>
                <p:cNvSpPr>
                  <a:spLocks/>
                </p:cNvSpPr>
                <p:nvPr/>
              </p:nvSpPr>
              <p:spPr bwMode="auto">
                <a:xfrm>
                  <a:off x="4010244" y="4105830"/>
                  <a:ext cx="19050" cy="76200"/>
                </a:xfrm>
                <a:custGeom>
                  <a:avLst/>
                  <a:gdLst>
                    <a:gd name="T0" fmla="*/ 0 w 8"/>
                    <a:gd name="T1" fmla="*/ 2 h 30"/>
                    <a:gd name="T2" fmla="*/ 6 w 8"/>
                    <a:gd name="T3" fmla="*/ 28 h 30"/>
                    <a:gd name="T4" fmla="*/ 8 w 8"/>
                    <a:gd name="T5" fmla="*/ 27 h 30"/>
                    <a:gd name="T6" fmla="*/ 3 w 8"/>
                    <a:gd name="T7" fmla="*/ 1 h 30"/>
                    <a:gd name="T8" fmla="*/ 0 w 8"/>
                    <a:gd name="T9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0">
                      <a:moveTo>
                        <a:pt x="0" y="2"/>
                      </a:moveTo>
                      <a:cubicBezTo>
                        <a:pt x="2" y="11"/>
                        <a:pt x="4" y="19"/>
                        <a:pt x="6" y="28"/>
                      </a:cubicBezTo>
                      <a:cubicBezTo>
                        <a:pt x="6" y="30"/>
                        <a:pt x="8" y="29"/>
                        <a:pt x="8" y="27"/>
                      </a:cubicBezTo>
                      <a:cubicBezTo>
                        <a:pt x="6" y="19"/>
                        <a:pt x="4" y="10"/>
                        <a:pt x="3" y="1"/>
                      </a:cubicBezTo>
                      <a:cubicBezTo>
                        <a:pt x="2" y="0"/>
                        <a:pt x="0" y="0"/>
                        <a:pt x="0" y="2"/>
                      </a:cubicBezTo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25"/>
                <p:cNvSpPr>
                  <a:spLocks/>
                </p:cNvSpPr>
                <p:nvPr/>
              </p:nvSpPr>
              <p:spPr bwMode="auto">
                <a:xfrm>
                  <a:off x="4062632" y="3966130"/>
                  <a:ext cx="30162" cy="30162"/>
                </a:xfrm>
                <a:custGeom>
                  <a:avLst/>
                  <a:gdLst>
                    <a:gd name="T0" fmla="*/ 7 w 12"/>
                    <a:gd name="T1" fmla="*/ 11 h 12"/>
                    <a:gd name="T2" fmla="*/ 1 w 12"/>
                    <a:gd name="T3" fmla="*/ 7 h 12"/>
                    <a:gd name="T4" fmla="*/ 4 w 12"/>
                    <a:gd name="T5" fmla="*/ 0 h 12"/>
                    <a:gd name="T6" fmla="*/ 11 w 12"/>
                    <a:gd name="T7" fmla="*/ 4 h 12"/>
                    <a:gd name="T8" fmla="*/ 7 w 12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7" y="11"/>
                      </a:moveTo>
                      <a:cubicBezTo>
                        <a:pt x="4" y="12"/>
                        <a:pt x="1" y="10"/>
                        <a:pt x="1" y="7"/>
                      </a:cubicBezTo>
                      <a:cubicBezTo>
                        <a:pt x="0" y="4"/>
                        <a:pt x="2" y="1"/>
                        <a:pt x="4" y="0"/>
                      </a:cubicBezTo>
                      <a:cubicBezTo>
                        <a:pt x="7" y="0"/>
                        <a:pt x="10" y="1"/>
                        <a:pt x="11" y="4"/>
                      </a:cubicBezTo>
                      <a:cubicBezTo>
                        <a:pt x="12" y="7"/>
                        <a:pt x="10" y="10"/>
                        <a:pt x="7" y="11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26"/>
                <p:cNvSpPr>
                  <a:spLocks/>
                </p:cNvSpPr>
                <p:nvPr/>
              </p:nvSpPr>
              <p:spPr bwMode="auto">
                <a:xfrm>
                  <a:off x="4095969" y="4040743"/>
                  <a:ext cx="31750" cy="30162"/>
                </a:xfrm>
                <a:custGeom>
                  <a:avLst/>
                  <a:gdLst>
                    <a:gd name="T0" fmla="*/ 8 w 13"/>
                    <a:gd name="T1" fmla="*/ 12 h 12"/>
                    <a:gd name="T2" fmla="*/ 12 w 13"/>
                    <a:gd name="T3" fmla="*/ 5 h 12"/>
                    <a:gd name="T4" fmla="*/ 5 w 13"/>
                    <a:gd name="T5" fmla="*/ 1 h 12"/>
                    <a:gd name="T6" fmla="*/ 1 w 13"/>
                    <a:gd name="T7" fmla="*/ 8 h 12"/>
                    <a:gd name="T8" fmla="*/ 8 w 13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8" y="12"/>
                      </a:moveTo>
                      <a:cubicBezTo>
                        <a:pt x="11" y="11"/>
                        <a:pt x="13" y="8"/>
                        <a:pt x="12" y="5"/>
                      </a:cubicBezTo>
                      <a:cubicBezTo>
                        <a:pt x="11" y="2"/>
                        <a:pt x="8" y="0"/>
                        <a:pt x="5" y="1"/>
                      </a:cubicBezTo>
                      <a:cubicBezTo>
                        <a:pt x="2" y="2"/>
                        <a:pt x="0" y="5"/>
                        <a:pt x="1" y="8"/>
                      </a:cubicBezTo>
                      <a:cubicBezTo>
                        <a:pt x="2" y="11"/>
                        <a:pt x="5" y="12"/>
                        <a:pt x="8" y="12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27"/>
                <p:cNvSpPr>
                  <a:spLocks/>
                </p:cNvSpPr>
                <p:nvPr/>
              </p:nvSpPr>
              <p:spPr bwMode="auto">
                <a:xfrm>
                  <a:off x="4088032" y="4096305"/>
                  <a:ext cx="22225" cy="25400"/>
                </a:xfrm>
                <a:custGeom>
                  <a:avLst/>
                  <a:gdLst>
                    <a:gd name="T0" fmla="*/ 6 w 9"/>
                    <a:gd name="T1" fmla="*/ 10 h 10"/>
                    <a:gd name="T2" fmla="*/ 9 w 9"/>
                    <a:gd name="T3" fmla="*/ 4 h 10"/>
                    <a:gd name="T4" fmla="*/ 3 w 9"/>
                    <a:gd name="T5" fmla="*/ 1 h 10"/>
                    <a:gd name="T6" fmla="*/ 0 w 9"/>
                    <a:gd name="T7" fmla="*/ 7 h 10"/>
                    <a:gd name="T8" fmla="*/ 6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6" y="10"/>
                      </a:moveTo>
                      <a:cubicBezTo>
                        <a:pt x="8" y="9"/>
                        <a:pt x="9" y="7"/>
                        <a:pt x="9" y="4"/>
                      </a:cubicBezTo>
                      <a:cubicBezTo>
                        <a:pt x="8" y="2"/>
                        <a:pt x="6" y="0"/>
                        <a:pt x="3" y="1"/>
                      </a:cubicBezTo>
                      <a:cubicBezTo>
                        <a:pt x="1" y="2"/>
                        <a:pt x="0" y="4"/>
                        <a:pt x="0" y="7"/>
                      </a:cubicBezTo>
                      <a:cubicBezTo>
                        <a:pt x="1" y="9"/>
                        <a:pt x="3" y="10"/>
                        <a:pt x="6" y="10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28"/>
                <p:cNvSpPr>
                  <a:spLocks/>
                </p:cNvSpPr>
                <p:nvPr/>
              </p:nvSpPr>
              <p:spPr bwMode="auto">
                <a:xfrm>
                  <a:off x="4080094" y="4134405"/>
                  <a:ext cx="25400" cy="23812"/>
                </a:xfrm>
                <a:custGeom>
                  <a:avLst/>
                  <a:gdLst>
                    <a:gd name="T0" fmla="*/ 6 w 10"/>
                    <a:gd name="T1" fmla="*/ 9 h 10"/>
                    <a:gd name="T2" fmla="*/ 10 w 10"/>
                    <a:gd name="T3" fmla="*/ 4 h 10"/>
                    <a:gd name="T4" fmla="*/ 4 w 10"/>
                    <a:gd name="T5" fmla="*/ 1 h 10"/>
                    <a:gd name="T6" fmla="*/ 1 w 10"/>
                    <a:gd name="T7" fmla="*/ 6 h 10"/>
                    <a:gd name="T8" fmla="*/ 6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6" y="9"/>
                      </a:moveTo>
                      <a:cubicBezTo>
                        <a:pt x="9" y="9"/>
                        <a:pt x="10" y="6"/>
                        <a:pt x="10" y="4"/>
                      </a:cubicBezTo>
                      <a:cubicBezTo>
                        <a:pt x="9" y="2"/>
                        <a:pt x="7" y="0"/>
                        <a:pt x="4" y="1"/>
                      </a:cubicBezTo>
                      <a:cubicBezTo>
                        <a:pt x="2" y="2"/>
                        <a:pt x="0" y="4"/>
                        <a:pt x="1" y="6"/>
                      </a:cubicBezTo>
                      <a:cubicBezTo>
                        <a:pt x="2" y="9"/>
                        <a:pt x="4" y="10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29"/>
                <p:cNvSpPr>
                  <a:spLocks/>
                </p:cNvSpPr>
                <p:nvPr/>
              </p:nvSpPr>
              <p:spPr bwMode="auto">
                <a:xfrm>
                  <a:off x="4040407" y="4169330"/>
                  <a:ext cx="22225" cy="22225"/>
                </a:xfrm>
                <a:custGeom>
                  <a:avLst/>
                  <a:gdLst>
                    <a:gd name="T0" fmla="*/ 5 w 9"/>
                    <a:gd name="T1" fmla="*/ 8 h 9"/>
                    <a:gd name="T2" fmla="*/ 8 w 9"/>
                    <a:gd name="T3" fmla="*/ 3 h 9"/>
                    <a:gd name="T4" fmla="*/ 3 w 9"/>
                    <a:gd name="T5" fmla="*/ 0 h 9"/>
                    <a:gd name="T6" fmla="*/ 0 w 9"/>
                    <a:gd name="T7" fmla="*/ 5 h 9"/>
                    <a:gd name="T8" fmla="*/ 5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5" y="8"/>
                      </a:moveTo>
                      <a:cubicBezTo>
                        <a:pt x="8" y="7"/>
                        <a:pt x="9" y="5"/>
                        <a:pt x="8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1"/>
                        <a:pt x="0" y="3"/>
                        <a:pt x="0" y="5"/>
                      </a:cubicBezTo>
                      <a:cubicBezTo>
                        <a:pt x="1" y="7"/>
                        <a:pt x="3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30"/>
                <p:cNvSpPr>
                  <a:spLocks/>
                </p:cNvSpPr>
                <p:nvPr/>
              </p:nvSpPr>
              <p:spPr bwMode="auto">
                <a:xfrm>
                  <a:off x="4011832" y="4166155"/>
                  <a:ext cx="25400" cy="25400"/>
                </a:xfrm>
                <a:custGeom>
                  <a:avLst/>
                  <a:gdLst>
                    <a:gd name="T0" fmla="*/ 6 w 10"/>
                    <a:gd name="T1" fmla="*/ 9 h 10"/>
                    <a:gd name="T2" fmla="*/ 10 w 10"/>
                    <a:gd name="T3" fmla="*/ 3 h 10"/>
                    <a:gd name="T4" fmla="*/ 4 w 10"/>
                    <a:gd name="T5" fmla="*/ 0 h 10"/>
                    <a:gd name="T6" fmla="*/ 1 w 10"/>
                    <a:gd name="T7" fmla="*/ 6 h 10"/>
                    <a:gd name="T8" fmla="*/ 6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6" y="9"/>
                      </a:moveTo>
                      <a:cubicBezTo>
                        <a:pt x="9" y="8"/>
                        <a:pt x="10" y="6"/>
                        <a:pt x="10" y="3"/>
                      </a:cubicBezTo>
                      <a:cubicBezTo>
                        <a:pt x="9" y="1"/>
                        <a:pt x="6" y="0"/>
                        <a:pt x="4" y="0"/>
                      </a:cubicBezTo>
                      <a:cubicBezTo>
                        <a:pt x="2" y="1"/>
                        <a:pt x="0" y="3"/>
                        <a:pt x="1" y="6"/>
                      </a:cubicBezTo>
                      <a:cubicBezTo>
                        <a:pt x="1" y="8"/>
                        <a:pt x="4" y="10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31"/>
                <p:cNvSpPr>
                  <a:spLocks/>
                </p:cNvSpPr>
                <p:nvPr/>
              </p:nvSpPr>
              <p:spPr bwMode="auto">
                <a:xfrm>
                  <a:off x="3980082" y="4164568"/>
                  <a:ext cx="22225" cy="22225"/>
                </a:xfrm>
                <a:custGeom>
                  <a:avLst/>
                  <a:gdLst>
                    <a:gd name="T0" fmla="*/ 6 w 9"/>
                    <a:gd name="T1" fmla="*/ 8 h 9"/>
                    <a:gd name="T2" fmla="*/ 8 w 9"/>
                    <a:gd name="T3" fmla="*/ 3 h 9"/>
                    <a:gd name="T4" fmla="*/ 4 w 9"/>
                    <a:gd name="T5" fmla="*/ 1 h 9"/>
                    <a:gd name="T6" fmla="*/ 1 w 9"/>
                    <a:gd name="T7" fmla="*/ 5 h 9"/>
                    <a:gd name="T8" fmla="*/ 6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6" y="8"/>
                      </a:moveTo>
                      <a:cubicBezTo>
                        <a:pt x="8" y="8"/>
                        <a:pt x="9" y="5"/>
                        <a:pt x="8" y="3"/>
                      </a:cubicBezTo>
                      <a:cubicBezTo>
                        <a:pt x="8" y="1"/>
                        <a:pt x="6" y="0"/>
                        <a:pt x="4" y="1"/>
                      </a:cubicBezTo>
                      <a:cubicBezTo>
                        <a:pt x="2" y="1"/>
                        <a:pt x="0" y="3"/>
                        <a:pt x="1" y="5"/>
                      </a:cubicBezTo>
                      <a:cubicBezTo>
                        <a:pt x="1" y="7"/>
                        <a:pt x="4" y="9"/>
                        <a:pt x="6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32"/>
                <p:cNvSpPr>
                  <a:spLocks/>
                </p:cNvSpPr>
                <p:nvPr/>
              </p:nvSpPr>
              <p:spPr bwMode="auto">
                <a:xfrm>
                  <a:off x="3938807" y="4140755"/>
                  <a:ext cx="23812" cy="25400"/>
                </a:xfrm>
                <a:custGeom>
                  <a:avLst/>
                  <a:gdLst>
                    <a:gd name="T0" fmla="*/ 6 w 9"/>
                    <a:gd name="T1" fmla="*/ 9 h 10"/>
                    <a:gd name="T2" fmla="*/ 9 w 9"/>
                    <a:gd name="T3" fmla="*/ 4 h 10"/>
                    <a:gd name="T4" fmla="*/ 3 w 9"/>
                    <a:gd name="T5" fmla="*/ 1 h 10"/>
                    <a:gd name="T6" fmla="*/ 0 w 9"/>
                    <a:gd name="T7" fmla="*/ 6 h 10"/>
                    <a:gd name="T8" fmla="*/ 6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6" y="9"/>
                      </a:moveTo>
                      <a:cubicBezTo>
                        <a:pt x="8" y="9"/>
                        <a:pt x="9" y="6"/>
                        <a:pt x="9" y="4"/>
                      </a:cubicBezTo>
                      <a:cubicBezTo>
                        <a:pt x="8" y="1"/>
                        <a:pt x="6" y="0"/>
                        <a:pt x="3" y="1"/>
                      </a:cubicBezTo>
                      <a:cubicBezTo>
                        <a:pt x="1" y="1"/>
                        <a:pt x="0" y="4"/>
                        <a:pt x="0" y="6"/>
                      </a:cubicBezTo>
                      <a:cubicBezTo>
                        <a:pt x="1" y="9"/>
                        <a:pt x="3" y="10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33"/>
                <p:cNvSpPr>
                  <a:spLocks/>
                </p:cNvSpPr>
                <p:nvPr/>
              </p:nvSpPr>
              <p:spPr bwMode="auto">
                <a:xfrm>
                  <a:off x="3916582" y="4131230"/>
                  <a:ext cx="15875" cy="17462"/>
                </a:xfrm>
                <a:custGeom>
                  <a:avLst/>
                  <a:gdLst>
                    <a:gd name="T0" fmla="*/ 4 w 6"/>
                    <a:gd name="T1" fmla="*/ 6 h 7"/>
                    <a:gd name="T2" fmla="*/ 6 w 6"/>
                    <a:gd name="T3" fmla="*/ 2 h 7"/>
                    <a:gd name="T4" fmla="*/ 2 w 6"/>
                    <a:gd name="T5" fmla="*/ 0 h 7"/>
                    <a:gd name="T6" fmla="*/ 0 w 6"/>
                    <a:gd name="T7" fmla="*/ 4 h 7"/>
                    <a:gd name="T8" fmla="*/ 4 w 6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4" y="6"/>
                      </a:moveTo>
                      <a:cubicBezTo>
                        <a:pt x="5" y="6"/>
                        <a:pt x="6" y="4"/>
                        <a:pt x="6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6"/>
                        <a:pt x="2" y="7"/>
                        <a:pt x="4" y="6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34"/>
                <p:cNvSpPr>
                  <a:spLocks/>
                </p:cNvSpPr>
                <p:nvPr/>
              </p:nvSpPr>
              <p:spPr bwMode="auto">
                <a:xfrm>
                  <a:off x="3897532" y="4101068"/>
                  <a:ext cx="17462" cy="17462"/>
                </a:xfrm>
                <a:custGeom>
                  <a:avLst/>
                  <a:gdLst>
                    <a:gd name="T0" fmla="*/ 5 w 7"/>
                    <a:gd name="T1" fmla="*/ 6 h 7"/>
                    <a:gd name="T2" fmla="*/ 7 w 7"/>
                    <a:gd name="T3" fmla="*/ 2 h 7"/>
                    <a:gd name="T4" fmla="*/ 3 w 7"/>
                    <a:gd name="T5" fmla="*/ 0 h 7"/>
                    <a:gd name="T6" fmla="*/ 1 w 7"/>
                    <a:gd name="T7" fmla="*/ 4 h 7"/>
                    <a:gd name="T8" fmla="*/ 5 w 7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6"/>
                      </a:moveTo>
                      <a:cubicBezTo>
                        <a:pt x="6" y="6"/>
                        <a:pt x="7" y="4"/>
                        <a:pt x="7" y="2"/>
                      </a:cubicBezTo>
                      <a:cubicBezTo>
                        <a:pt x="6" y="1"/>
                        <a:pt x="5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ubicBezTo>
                        <a:pt x="1" y="6"/>
                        <a:pt x="3" y="7"/>
                        <a:pt x="5" y="6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35"/>
                <p:cNvSpPr>
                  <a:spLocks/>
                </p:cNvSpPr>
                <p:nvPr/>
              </p:nvSpPr>
              <p:spPr bwMode="auto">
                <a:xfrm>
                  <a:off x="3903882" y="4032805"/>
                  <a:ext cx="23812" cy="22225"/>
                </a:xfrm>
                <a:custGeom>
                  <a:avLst/>
                  <a:gdLst>
                    <a:gd name="T0" fmla="*/ 5 w 9"/>
                    <a:gd name="T1" fmla="*/ 8 h 9"/>
                    <a:gd name="T2" fmla="*/ 8 w 9"/>
                    <a:gd name="T3" fmla="*/ 3 h 9"/>
                    <a:gd name="T4" fmla="*/ 3 w 9"/>
                    <a:gd name="T5" fmla="*/ 0 h 9"/>
                    <a:gd name="T6" fmla="*/ 0 w 9"/>
                    <a:gd name="T7" fmla="*/ 5 h 9"/>
                    <a:gd name="T8" fmla="*/ 5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5" y="8"/>
                      </a:moveTo>
                      <a:cubicBezTo>
                        <a:pt x="8" y="8"/>
                        <a:pt x="9" y="5"/>
                        <a:pt x="8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1"/>
                        <a:pt x="0" y="3"/>
                        <a:pt x="0" y="5"/>
                      </a:cubicBezTo>
                      <a:cubicBezTo>
                        <a:pt x="1" y="8"/>
                        <a:pt x="3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36"/>
                <p:cNvSpPr>
                  <a:spLocks/>
                </p:cNvSpPr>
                <p:nvPr/>
              </p:nvSpPr>
              <p:spPr bwMode="auto">
                <a:xfrm>
                  <a:off x="3927694" y="4002643"/>
                  <a:ext cx="22225" cy="20637"/>
                </a:xfrm>
                <a:custGeom>
                  <a:avLst/>
                  <a:gdLst>
                    <a:gd name="T0" fmla="*/ 5 w 9"/>
                    <a:gd name="T1" fmla="*/ 8 h 8"/>
                    <a:gd name="T2" fmla="*/ 8 w 9"/>
                    <a:gd name="T3" fmla="*/ 3 h 8"/>
                    <a:gd name="T4" fmla="*/ 3 w 9"/>
                    <a:gd name="T5" fmla="*/ 0 h 8"/>
                    <a:gd name="T6" fmla="*/ 1 w 9"/>
                    <a:gd name="T7" fmla="*/ 5 h 8"/>
                    <a:gd name="T8" fmla="*/ 5 w 9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5" y="8"/>
                      </a:moveTo>
                      <a:cubicBezTo>
                        <a:pt x="7" y="7"/>
                        <a:pt x="9" y="5"/>
                        <a:pt x="8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1"/>
                        <a:pt x="0" y="3"/>
                        <a:pt x="1" y="5"/>
                      </a:cubicBezTo>
                      <a:cubicBezTo>
                        <a:pt x="1" y="7"/>
                        <a:pt x="3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37"/>
                <p:cNvSpPr>
                  <a:spLocks/>
                </p:cNvSpPr>
                <p:nvPr/>
              </p:nvSpPr>
              <p:spPr bwMode="auto">
                <a:xfrm>
                  <a:off x="3967382" y="3970893"/>
                  <a:ext cx="17462" cy="17462"/>
                </a:xfrm>
                <a:custGeom>
                  <a:avLst/>
                  <a:gdLst>
                    <a:gd name="T0" fmla="*/ 4 w 7"/>
                    <a:gd name="T1" fmla="*/ 6 h 7"/>
                    <a:gd name="T2" fmla="*/ 6 w 7"/>
                    <a:gd name="T3" fmla="*/ 2 h 7"/>
                    <a:gd name="T4" fmla="*/ 2 w 7"/>
                    <a:gd name="T5" fmla="*/ 0 h 7"/>
                    <a:gd name="T6" fmla="*/ 0 w 7"/>
                    <a:gd name="T7" fmla="*/ 4 h 7"/>
                    <a:gd name="T8" fmla="*/ 4 w 7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6" y="6"/>
                        <a:pt x="7" y="4"/>
                        <a:pt x="6" y="2"/>
                      </a:cubicBezTo>
                      <a:cubicBezTo>
                        <a:pt x="6" y="1"/>
                        <a:pt x="4" y="0"/>
                        <a:pt x="2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1" y="6"/>
                        <a:pt x="2" y="7"/>
                        <a:pt x="4" y="6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38"/>
                <p:cNvSpPr>
                  <a:spLocks/>
                </p:cNvSpPr>
                <p:nvPr/>
              </p:nvSpPr>
              <p:spPr bwMode="auto">
                <a:xfrm>
                  <a:off x="4015007" y="3953430"/>
                  <a:ext cx="22225" cy="22225"/>
                </a:xfrm>
                <a:custGeom>
                  <a:avLst/>
                  <a:gdLst>
                    <a:gd name="T0" fmla="*/ 6 w 9"/>
                    <a:gd name="T1" fmla="*/ 9 h 9"/>
                    <a:gd name="T2" fmla="*/ 9 w 9"/>
                    <a:gd name="T3" fmla="*/ 3 h 9"/>
                    <a:gd name="T4" fmla="*/ 3 w 9"/>
                    <a:gd name="T5" fmla="*/ 0 h 9"/>
                    <a:gd name="T6" fmla="*/ 0 w 9"/>
                    <a:gd name="T7" fmla="*/ 6 h 9"/>
                    <a:gd name="T8" fmla="*/ 6 w 9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6" y="9"/>
                      </a:moveTo>
                      <a:cubicBezTo>
                        <a:pt x="8" y="8"/>
                        <a:pt x="9" y="6"/>
                        <a:pt x="9" y="3"/>
                      </a:cubicBezTo>
                      <a:cubicBezTo>
                        <a:pt x="8" y="1"/>
                        <a:pt x="6" y="0"/>
                        <a:pt x="3" y="0"/>
                      </a:cubicBezTo>
                      <a:cubicBezTo>
                        <a:pt x="1" y="1"/>
                        <a:pt x="0" y="3"/>
                        <a:pt x="0" y="6"/>
                      </a:cubicBezTo>
                      <a:cubicBezTo>
                        <a:pt x="1" y="8"/>
                        <a:pt x="3" y="9"/>
                        <a:pt x="6" y="9"/>
                      </a:cubicBezTo>
                      <a:close/>
                    </a:path>
                  </a:pathLst>
                </a:custGeom>
                <a:solidFill>
                  <a:srgbClr val="E46A7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39"/>
                <p:cNvSpPr>
                  <a:spLocks/>
                </p:cNvSpPr>
                <p:nvPr/>
              </p:nvSpPr>
              <p:spPr bwMode="auto">
                <a:xfrm>
                  <a:off x="3994369" y="4080430"/>
                  <a:ext cx="11112" cy="4762"/>
                </a:xfrm>
                <a:custGeom>
                  <a:avLst/>
                  <a:gdLst>
                    <a:gd name="T0" fmla="*/ 4 w 4"/>
                    <a:gd name="T1" fmla="*/ 0 h 2"/>
                    <a:gd name="T2" fmla="*/ 0 w 4"/>
                    <a:gd name="T3" fmla="*/ 2 h 2"/>
                    <a:gd name="T4" fmla="*/ 3 w 4"/>
                    <a:gd name="T5" fmla="*/ 2 h 2"/>
                    <a:gd name="T6" fmla="*/ 4 w 4"/>
                    <a:gd name="T7" fmla="*/ 2 h 2"/>
                    <a:gd name="T8" fmla="*/ 4 w 4"/>
                    <a:gd name="T9" fmla="*/ 1 h 2"/>
                    <a:gd name="T10" fmla="*/ 4 w 4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cubicBezTo>
                        <a:pt x="3" y="1"/>
                        <a:pt x="2" y="1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2"/>
                        <a:pt x="4" y="1"/>
                        <a:pt x="4" y="1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E5E5E5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>
                  <a:spLocks/>
                </p:cNvSpPr>
                <p:nvPr/>
              </p:nvSpPr>
              <p:spPr bwMode="auto">
                <a:xfrm>
                  <a:off x="4005482" y="4083605"/>
                  <a:ext cx="0" cy="1587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FD5D4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>
                  <a:spLocks/>
                </p:cNvSpPr>
                <p:nvPr/>
              </p:nvSpPr>
              <p:spPr bwMode="auto">
                <a:xfrm>
                  <a:off x="3994369" y="4085193"/>
                  <a:ext cx="11112" cy="0"/>
                </a:xfrm>
                <a:custGeom>
                  <a:avLst/>
                  <a:gdLst>
                    <a:gd name="T0" fmla="*/ 3 w 4"/>
                    <a:gd name="T1" fmla="*/ 0 w 4"/>
                    <a:gd name="T2" fmla="*/ 0 w 4"/>
                    <a:gd name="T3" fmla="*/ 4 w 4"/>
                    <a:gd name="T4" fmla="*/ 4 w 4"/>
                    <a:gd name="T5" fmla="*/ 4 w 4"/>
                    <a:gd name="T6" fmla="*/ 4 w 4"/>
                    <a:gd name="T7" fmla="*/ 3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4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0D7D6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pic>
              <p:nvPicPr>
                <p:cNvPr id="1066" name="Picture 4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1507" y="4037568"/>
                  <a:ext cx="106362" cy="106362"/>
                </a:xfrm>
                <a:prstGeom prst="rect">
                  <a:avLst/>
                </a:prstGeom>
                <a:noFill/>
                <a:ln w="9525">
                  <a:solidFill>
                    <a:srgbClr val="F59BB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4018182" y="4109005"/>
                  <a:ext cx="11112" cy="19050"/>
                </a:xfrm>
                <a:custGeom>
                  <a:avLst/>
                  <a:gdLst>
                    <a:gd name="T0" fmla="*/ 2 w 5"/>
                    <a:gd name="T1" fmla="*/ 0 h 8"/>
                    <a:gd name="T2" fmla="*/ 1 w 5"/>
                    <a:gd name="T3" fmla="*/ 2 h 8"/>
                    <a:gd name="T4" fmla="*/ 3 w 5"/>
                    <a:gd name="T5" fmla="*/ 8 h 8"/>
                    <a:gd name="T6" fmla="*/ 5 w 5"/>
                    <a:gd name="T7" fmla="*/ 7 h 8"/>
                    <a:gd name="T8" fmla="*/ 2 w 5"/>
                    <a:gd name="T9" fmla="*/ 1 h 8"/>
                    <a:gd name="T10" fmla="*/ 2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2" y="0"/>
                      </a:move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" y="4"/>
                        <a:pt x="2" y="6"/>
                        <a:pt x="3" y="8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4" y="5"/>
                        <a:pt x="3" y="3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44"/>
                <p:cNvSpPr>
                  <a:spLocks/>
                </p:cNvSpPr>
                <p:nvPr/>
              </p:nvSpPr>
              <p:spPr bwMode="auto">
                <a:xfrm>
                  <a:off x="4022944" y="4101068"/>
                  <a:ext cx="19050" cy="14287"/>
                </a:xfrm>
                <a:custGeom>
                  <a:avLst/>
                  <a:gdLst>
                    <a:gd name="T0" fmla="*/ 2 w 8"/>
                    <a:gd name="T1" fmla="*/ 0 h 6"/>
                    <a:gd name="T2" fmla="*/ 1 w 8"/>
                    <a:gd name="T3" fmla="*/ 2 h 6"/>
                    <a:gd name="T4" fmla="*/ 7 w 8"/>
                    <a:gd name="T5" fmla="*/ 6 h 6"/>
                    <a:gd name="T6" fmla="*/ 8 w 8"/>
                    <a:gd name="T7" fmla="*/ 4 h 6"/>
                    <a:gd name="T8" fmla="*/ 2 w 8"/>
                    <a:gd name="T9" fmla="*/ 0 h 6"/>
                    <a:gd name="T10" fmla="*/ 2 w 8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2" y="0"/>
                      </a:moveTo>
                      <a:cubicBezTo>
                        <a:pt x="1" y="0"/>
                        <a:pt x="0" y="2"/>
                        <a:pt x="1" y="2"/>
                      </a:cubicBezTo>
                      <a:cubicBezTo>
                        <a:pt x="3" y="4"/>
                        <a:pt x="5" y="5"/>
                        <a:pt x="7" y="6"/>
                      </a:cubicBezTo>
                      <a:cubicBezTo>
                        <a:pt x="7" y="5"/>
                        <a:pt x="8" y="5"/>
                        <a:pt x="8" y="4"/>
                      </a:cubicBezTo>
                      <a:cubicBezTo>
                        <a:pt x="6" y="3"/>
                        <a:pt x="4" y="2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45"/>
                <p:cNvSpPr>
                  <a:spLocks/>
                </p:cNvSpPr>
                <p:nvPr/>
              </p:nvSpPr>
              <p:spPr bwMode="auto">
                <a:xfrm>
                  <a:off x="4027707" y="4088368"/>
                  <a:ext cx="20637" cy="9525"/>
                </a:xfrm>
                <a:custGeom>
                  <a:avLst/>
                  <a:gdLst>
                    <a:gd name="T0" fmla="*/ 1 w 8"/>
                    <a:gd name="T1" fmla="*/ 0 h 4"/>
                    <a:gd name="T2" fmla="*/ 1 w 8"/>
                    <a:gd name="T3" fmla="*/ 2 h 4"/>
                    <a:gd name="T4" fmla="*/ 8 w 8"/>
                    <a:gd name="T5" fmla="*/ 4 h 4"/>
                    <a:gd name="T6" fmla="*/ 8 w 8"/>
                    <a:gd name="T7" fmla="*/ 2 h 4"/>
                    <a:gd name="T8" fmla="*/ 2 w 8"/>
                    <a:gd name="T9" fmla="*/ 0 h 4"/>
                    <a:gd name="T10" fmla="*/ 1 w 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4">
                      <a:moveTo>
                        <a:pt x="1" y="0"/>
                      </a:moveTo>
                      <a:cubicBezTo>
                        <a:pt x="0" y="0"/>
                        <a:pt x="0" y="2"/>
                        <a:pt x="1" y="2"/>
                      </a:cubicBezTo>
                      <a:cubicBezTo>
                        <a:pt x="3" y="3"/>
                        <a:pt x="6" y="3"/>
                        <a:pt x="8" y="4"/>
                      </a:cubicBezTo>
                      <a:cubicBezTo>
                        <a:pt x="8" y="3"/>
                        <a:pt x="8" y="2"/>
                        <a:pt x="8" y="2"/>
                      </a:cubicBezTo>
                      <a:cubicBezTo>
                        <a:pt x="6" y="1"/>
                        <a:pt x="4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46"/>
                <p:cNvSpPr>
                  <a:spLocks/>
                </p:cNvSpPr>
                <p:nvPr/>
              </p:nvSpPr>
              <p:spPr bwMode="auto">
                <a:xfrm>
                  <a:off x="4027707" y="4070905"/>
                  <a:ext cx="17462" cy="7937"/>
                </a:xfrm>
                <a:custGeom>
                  <a:avLst/>
                  <a:gdLst>
                    <a:gd name="T0" fmla="*/ 7 w 7"/>
                    <a:gd name="T1" fmla="*/ 0 h 3"/>
                    <a:gd name="T2" fmla="*/ 2 w 7"/>
                    <a:gd name="T3" fmla="*/ 1 h 3"/>
                    <a:gd name="T4" fmla="*/ 2 w 7"/>
                    <a:gd name="T5" fmla="*/ 3 h 3"/>
                    <a:gd name="T6" fmla="*/ 2 w 7"/>
                    <a:gd name="T7" fmla="*/ 3 h 3"/>
                    <a:gd name="T8" fmla="*/ 7 w 7"/>
                    <a:gd name="T9" fmla="*/ 2 h 3"/>
                    <a:gd name="T10" fmla="*/ 7 w 7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3">
                      <a:moveTo>
                        <a:pt x="7" y="0"/>
                      </a:moveTo>
                      <a:cubicBezTo>
                        <a:pt x="5" y="0"/>
                        <a:pt x="3" y="1"/>
                        <a:pt x="2" y="1"/>
                      </a:cubicBezTo>
                      <a:cubicBezTo>
                        <a:pt x="0" y="1"/>
                        <a:pt x="1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4" y="3"/>
                        <a:pt x="6" y="2"/>
                        <a:pt x="7" y="2"/>
                      </a:cubicBezTo>
                      <a:cubicBezTo>
                        <a:pt x="7" y="1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47"/>
                <p:cNvSpPr>
                  <a:spLocks/>
                </p:cNvSpPr>
                <p:nvPr/>
              </p:nvSpPr>
              <p:spPr bwMode="auto">
                <a:xfrm>
                  <a:off x="4024532" y="4053443"/>
                  <a:ext cx="7937" cy="9525"/>
                </a:xfrm>
                <a:custGeom>
                  <a:avLst/>
                  <a:gdLst>
                    <a:gd name="T0" fmla="*/ 2 w 3"/>
                    <a:gd name="T1" fmla="*/ 0 h 4"/>
                    <a:gd name="T2" fmla="*/ 0 w 3"/>
                    <a:gd name="T3" fmla="*/ 2 h 4"/>
                    <a:gd name="T4" fmla="*/ 1 w 3"/>
                    <a:gd name="T5" fmla="*/ 4 h 4"/>
                    <a:gd name="T6" fmla="*/ 2 w 3"/>
                    <a:gd name="T7" fmla="*/ 3 h 4"/>
                    <a:gd name="T8" fmla="*/ 3 w 3"/>
                    <a:gd name="T9" fmla="*/ 1 h 4"/>
                    <a:gd name="T10" fmla="*/ 2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3" y="3"/>
                        <a:pt x="3" y="2"/>
                        <a:pt x="3" y="1"/>
                      </a:cubicBezTo>
                      <a:cubicBezTo>
                        <a:pt x="3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4007069" y="4045505"/>
                  <a:ext cx="7937" cy="9525"/>
                </a:xfrm>
                <a:custGeom>
                  <a:avLst/>
                  <a:gdLst>
                    <a:gd name="T0" fmla="*/ 1 w 3"/>
                    <a:gd name="T1" fmla="*/ 0 h 4"/>
                    <a:gd name="T2" fmla="*/ 0 w 3"/>
                    <a:gd name="T3" fmla="*/ 3 h 4"/>
                    <a:gd name="T4" fmla="*/ 2 w 3"/>
                    <a:gd name="T5" fmla="*/ 4 h 4"/>
                    <a:gd name="T6" fmla="*/ 2 w 3"/>
                    <a:gd name="T7" fmla="*/ 3 h 4"/>
                    <a:gd name="T8" fmla="*/ 3 w 3"/>
                    <a:gd name="T9" fmla="*/ 1 h 4"/>
                    <a:gd name="T10" fmla="*/ 1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49"/>
                <p:cNvSpPr>
                  <a:spLocks/>
                </p:cNvSpPr>
                <p:nvPr/>
              </p:nvSpPr>
              <p:spPr bwMode="auto">
                <a:xfrm>
                  <a:off x="3989607" y="4048680"/>
                  <a:ext cx="7937" cy="9525"/>
                </a:xfrm>
                <a:custGeom>
                  <a:avLst/>
                  <a:gdLst>
                    <a:gd name="T0" fmla="*/ 2 w 3"/>
                    <a:gd name="T1" fmla="*/ 0 h 4"/>
                    <a:gd name="T2" fmla="*/ 2 w 3"/>
                    <a:gd name="T3" fmla="*/ 0 h 4"/>
                    <a:gd name="T4" fmla="*/ 0 w 3"/>
                    <a:gd name="T5" fmla="*/ 0 h 4"/>
                    <a:gd name="T6" fmla="*/ 1 w 3"/>
                    <a:gd name="T7" fmla="*/ 4 h 4"/>
                    <a:gd name="T8" fmla="*/ 2 w 3"/>
                    <a:gd name="T9" fmla="*/ 4 h 4"/>
                    <a:gd name="T10" fmla="*/ 3 w 3"/>
                    <a:gd name="T11" fmla="*/ 3 h 4"/>
                    <a:gd name="T12" fmla="*/ 2 w 3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4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2" y="4"/>
                        <a:pt x="3" y="4"/>
                        <a:pt x="3" y="3"/>
                      </a:cubicBezTo>
                      <a:cubicBezTo>
                        <a:pt x="3" y="2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3975319" y="4055030"/>
                  <a:ext cx="9525" cy="11112"/>
                </a:xfrm>
                <a:custGeom>
                  <a:avLst/>
                  <a:gdLst>
                    <a:gd name="T0" fmla="*/ 2 w 4"/>
                    <a:gd name="T1" fmla="*/ 0 h 4"/>
                    <a:gd name="T2" fmla="*/ 0 w 4"/>
                    <a:gd name="T3" fmla="*/ 1 h 4"/>
                    <a:gd name="T4" fmla="*/ 2 w 4"/>
                    <a:gd name="T5" fmla="*/ 3 h 4"/>
                    <a:gd name="T6" fmla="*/ 3 w 4"/>
                    <a:gd name="T7" fmla="*/ 4 h 4"/>
                    <a:gd name="T8" fmla="*/ 3 w 4"/>
                    <a:gd name="T9" fmla="*/ 2 h 4"/>
                    <a:gd name="T10" fmla="*/ 2 w 4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4"/>
                        <a:pt x="4" y="3"/>
                        <a:pt x="3" y="2"/>
                      </a:cubicBezTo>
                      <a:cubicBezTo>
                        <a:pt x="3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51"/>
                <p:cNvSpPr>
                  <a:spLocks/>
                </p:cNvSpPr>
                <p:nvPr/>
              </p:nvSpPr>
              <p:spPr bwMode="auto">
                <a:xfrm>
                  <a:off x="3964207" y="4067730"/>
                  <a:ext cx="15875" cy="11112"/>
                </a:xfrm>
                <a:custGeom>
                  <a:avLst/>
                  <a:gdLst>
                    <a:gd name="T0" fmla="*/ 1 w 6"/>
                    <a:gd name="T1" fmla="*/ 0 h 4"/>
                    <a:gd name="T2" fmla="*/ 0 w 6"/>
                    <a:gd name="T3" fmla="*/ 2 h 4"/>
                    <a:gd name="T4" fmla="*/ 4 w 6"/>
                    <a:gd name="T5" fmla="*/ 4 h 4"/>
                    <a:gd name="T6" fmla="*/ 4 w 6"/>
                    <a:gd name="T7" fmla="*/ 4 h 4"/>
                    <a:gd name="T8" fmla="*/ 5 w 6"/>
                    <a:gd name="T9" fmla="*/ 2 h 4"/>
                    <a:gd name="T10" fmla="*/ 1 w 6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cubicBezTo>
                        <a:pt x="1" y="0"/>
                        <a:pt x="1" y="1"/>
                        <a:pt x="0" y="2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6" y="2"/>
                        <a:pt x="5" y="2"/>
                      </a:cubicBezTo>
                      <a:cubicBezTo>
                        <a:pt x="4" y="1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3962619" y="4085193"/>
                  <a:ext cx="17462" cy="11112"/>
                </a:xfrm>
                <a:custGeom>
                  <a:avLst/>
                  <a:gdLst>
                    <a:gd name="T0" fmla="*/ 5 w 7"/>
                    <a:gd name="T1" fmla="*/ 0 h 4"/>
                    <a:gd name="T2" fmla="*/ 5 w 7"/>
                    <a:gd name="T3" fmla="*/ 0 h 4"/>
                    <a:gd name="T4" fmla="*/ 0 w 7"/>
                    <a:gd name="T5" fmla="*/ 2 h 4"/>
                    <a:gd name="T6" fmla="*/ 0 w 7"/>
                    <a:gd name="T7" fmla="*/ 4 h 4"/>
                    <a:gd name="T8" fmla="*/ 5 w 7"/>
                    <a:gd name="T9" fmla="*/ 3 h 4"/>
                    <a:gd name="T10" fmla="*/ 5 w 7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2" y="4"/>
                        <a:pt x="4" y="3"/>
                        <a:pt x="5" y="3"/>
                      </a:cubicBezTo>
                      <a:cubicBezTo>
                        <a:pt x="7" y="2"/>
                        <a:pt x="6" y="0"/>
                        <a:pt x="5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3964207" y="4096305"/>
                  <a:ext cx="23812" cy="17462"/>
                </a:xfrm>
                <a:custGeom>
                  <a:avLst/>
                  <a:gdLst>
                    <a:gd name="T0" fmla="*/ 7 w 9"/>
                    <a:gd name="T1" fmla="*/ 0 h 7"/>
                    <a:gd name="T2" fmla="*/ 6 w 9"/>
                    <a:gd name="T3" fmla="*/ 0 h 7"/>
                    <a:gd name="T4" fmla="*/ 0 w 9"/>
                    <a:gd name="T5" fmla="*/ 5 h 7"/>
                    <a:gd name="T6" fmla="*/ 1 w 9"/>
                    <a:gd name="T7" fmla="*/ 7 h 7"/>
                    <a:gd name="T8" fmla="*/ 8 w 9"/>
                    <a:gd name="T9" fmla="*/ 2 h 7"/>
                    <a:gd name="T10" fmla="*/ 7 w 9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7">
                      <a:moveTo>
                        <a:pt x="7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3" y="5"/>
                        <a:pt x="5" y="4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3975319" y="4105830"/>
                  <a:ext cx="19050" cy="20637"/>
                </a:xfrm>
                <a:custGeom>
                  <a:avLst/>
                  <a:gdLst>
                    <a:gd name="T0" fmla="*/ 7 w 8"/>
                    <a:gd name="T1" fmla="*/ 0 h 8"/>
                    <a:gd name="T2" fmla="*/ 6 w 8"/>
                    <a:gd name="T3" fmla="*/ 0 h 8"/>
                    <a:gd name="T4" fmla="*/ 0 w 8"/>
                    <a:gd name="T5" fmla="*/ 6 h 8"/>
                    <a:gd name="T6" fmla="*/ 2 w 8"/>
                    <a:gd name="T7" fmla="*/ 8 h 8"/>
                    <a:gd name="T8" fmla="*/ 8 w 8"/>
                    <a:gd name="T9" fmla="*/ 2 h 8"/>
                    <a:gd name="T10" fmla="*/ 7 w 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4" y="6"/>
                        <a:pt x="6" y="4"/>
                        <a:pt x="8" y="2"/>
                      </a:cubicBezTo>
                      <a:cubicBezTo>
                        <a:pt x="8" y="1"/>
                        <a:pt x="8" y="0"/>
                        <a:pt x="7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3997544" y="4110593"/>
                  <a:ext cx="9525" cy="23812"/>
                </a:xfrm>
                <a:custGeom>
                  <a:avLst/>
                  <a:gdLst>
                    <a:gd name="T0" fmla="*/ 2 w 4"/>
                    <a:gd name="T1" fmla="*/ 0 h 9"/>
                    <a:gd name="T2" fmla="*/ 1 w 4"/>
                    <a:gd name="T3" fmla="*/ 1 h 9"/>
                    <a:gd name="T4" fmla="*/ 0 w 4"/>
                    <a:gd name="T5" fmla="*/ 8 h 9"/>
                    <a:gd name="T6" fmla="*/ 2 w 4"/>
                    <a:gd name="T7" fmla="*/ 9 h 9"/>
                    <a:gd name="T8" fmla="*/ 4 w 4"/>
                    <a:gd name="T9" fmla="*/ 2 h 9"/>
                    <a:gd name="T10" fmla="*/ 2 w 4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9">
                      <a:moveTo>
                        <a:pt x="2" y="0"/>
                      </a:move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1" y="9"/>
                        <a:pt x="1" y="9"/>
                        <a:pt x="2" y="9"/>
                      </a:cubicBezTo>
                      <a:cubicBezTo>
                        <a:pt x="3" y="6"/>
                        <a:pt x="3" y="4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4010244" y="4105830"/>
                  <a:ext cx="9525" cy="25400"/>
                </a:xfrm>
                <a:custGeom>
                  <a:avLst/>
                  <a:gdLst>
                    <a:gd name="T0" fmla="*/ 2 w 4"/>
                    <a:gd name="T1" fmla="*/ 0 h 10"/>
                    <a:gd name="T2" fmla="*/ 0 w 4"/>
                    <a:gd name="T3" fmla="*/ 2 h 10"/>
                    <a:gd name="T4" fmla="*/ 2 w 4"/>
                    <a:gd name="T5" fmla="*/ 10 h 10"/>
                    <a:gd name="T6" fmla="*/ 3 w 4"/>
                    <a:gd name="T7" fmla="*/ 10 h 10"/>
                    <a:gd name="T8" fmla="*/ 4 w 4"/>
                    <a:gd name="T9" fmla="*/ 10 h 10"/>
                    <a:gd name="T10" fmla="*/ 3 w 4"/>
                    <a:gd name="T11" fmla="*/ 1 h 10"/>
                    <a:gd name="T12" fmla="*/ 2 w 4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0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5"/>
                        <a:pt x="1" y="7"/>
                        <a:pt x="2" y="10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3" y="10"/>
                        <a:pt x="4" y="10"/>
                        <a:pt x="4" y="10"/>
                      </a:cubicBezTo>
                      <a:cubicBezTo>
                        <a:pt x="4" y="7"/>
                        <a:pt x="3" y="4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CD5F6A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3957857" y="4032805"/>
                  <a:ext cx="95250" cy="95250"/>
                </a:xfrm>
                <a:custGeom>
                  <a:avLst/>
                  <a:gdLst>
                    <a:gd name="T0" fmla="*/ 24 w 38"/>
                    <a:gd name="T1" fmla="*/ 36 h 38"/>
                    <a:gd name="T2" fmla="*/ 36 w 38"/>
                    <a:gd name="T3" fmla="*/ 14 h 38"/>
                    <a:gd name="T4" fmla="*/ 15 w 38"/>
                    <a:gd name="T5" fmla="*/ 2 h 38"/>
                    <a:gd name="T6" fmla="*/ 2 w 38"/>
                    <a:gd name="T7" fmla="*/ 24 h 38"/>
                    <a:gd name="T8" fmla="*/ 24 w 38"/>
                    <a:gd name="T9" fmla="*/ 36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8">
                      <a:moveTo>
                        <a:pt x="24" y="36"/>
                      </a:moveTo>
                      <a:cubicBezTo>
                        <a:pt x="33" y="33"/>
                        <a:pt x="38" y="24"/>
                        <a:pt x="36" y="14"/>
                      </a:cubicBezTo>
                      <a:cubicBezTo>
                        <a:pt x="33" y="5"/>
                        <a:pt x="24" y="0"/>
                        <a:pt x="15" y="2"/>
                      </a:cubicBezTo>
                      <a:cubicBezTo>
                        <a:pt x="5" y="5"/>
                        <a:pt x="0" y="15"/>
                        <a:pt x="2" y="24"/>
                      </a:cubicBezTo>
                      <a:cubicBezTo>
                        <a:pt x="5" y="33"/>
                        <a:pt x="14" y="38"/>
                        <a:pt x="24" y="36"/>
                      </a:cubicBezTo>
                      <a:close/>
                    </a:path>
                  </a:pathLst>
                </a:custGeom>
                <a:solidFill>
                  <a:srgbClr val="F6A954"/>
                </a:solidFill>
                <a:ln w="9525">
                  <a:solidFill>
                    <a:srgbClr val="F59BB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pic>
            <p:nvPicPr>
              <p:cNvPr id="171" name="图片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flipH="1">
                <a:off x="10690212" y="5154855"/>
                <a:ext cx="902286" cy="12924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90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/>
        </p:nvGrpSpPr>
        <p:grpSpPr>
          <a:xfrm>
            <a:off x="244828" y="67256"/>
            <a:ext cx="11687528" cy="6624599"/>
            <a:chOff x="244828" y="67256"/>
            <a:chExt cx="11687528" cy="6624599"/>
          </a:xfrm>
        </p:grpSpPr>
        <p:grpSp>
          <p:nvGrpSpPr>
            <p:cNvPr id="2" name="组合 58"/>
            <p:cNvGrpSpPr/>
            <p:nvPr/>
          </p:nvGrpSpPr>
          <p:grpSpPr>
            <a:xfrm rot="19998772">
              <a:off x="9008875" y="2411320"/>
              <a:ext cx="1366420" cy="1323382"/>
              <a:chOff x="3532407" y="3591481"/>
              <a:chExt cx="1008062" cy="976311"/>
            </a:xfrm>
          </p:grpSpPr>
          <p:sp>
            <p:nvSpPr>
              <p:cNvPr id="107" name="Freeform 5"/>
              <p:cNvSpPr>
                <a:spLocks/>
              </p:cNvSpPr>
              <p:nvPr/>
            </p:nvSpPr>
            <p:spPr bwMode="auto">
              <a:xfrm>
                <a:off x="4010244" y="3754993"/>
                <a:ext cx="530225" cy="433387"/>
              </a:xfrm>
              <a:custGeom>
                <a:avLst/>
                <a:gdLst>
                  <a:gd name="T0" fmla="*/ 0 w 211"/>
                  <a:gd name="T1" fmla="*/ 127 h 173"/>
                  <a:gd name="T2" fmla="*/ 92 w 211"/>
                  <a:gd name="T3" fmla="*/ 29 h 173"/>
                  <a:gd name="T4" fmla="*/ 126 w 211"/>
                  <a:gd name="T5" fmla="*/ 167 h 173"/>
                  <a:gd name="T6" fmla="*/ 0 w 211"/>
                  <a:gd name="T7" fmla="*/ 12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1" h="173">
                    <a:moveTo>
                      <a:pt x="0" y="127"/>
                    </a:moveTo>
                    <a:cubicBezTo>
                      <a:pt x="0" y="127"/>
                      <a:pt x="41" y="50"/>
                      <a:pt x="92" y="29"/>
                    </a:cubicBezTo>
                    <a:cubicBezTo>
                      <a:pt x="160" y="0"/>
                      <a:pt x="211" y="157"/>
                      <a:pt x="126" y="167"/>
                    </a:cubicBezTo>
                    <a:cubicBezTo>
                      <a:pt x="61" y="173"/>
                      <a:pt x="0" y="127"/>
                      <a:pt x="0" y="12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937219" y="4074080"/>
                <a:ext cx="454025" cy="493712"/>
              </a:xfrm>
              <a:custGeom>
                <a:avLst/>
                <a:gdLst>
                  <a:gd name="T0" fmla="*/ 29 w 181"/>
                  <a:gd name="T1" fmla="*/ 0 h 197"/>
                  <a:gd name="T2" fmla="*/ 150 w 181"/>
                  <a:gd name="T3" fmla="*/ 57 h 197"/>
                  <a:gd name="T4" fmla="*/ 28 w 181"/>
                  <a:gd name="T5" fmla="*/ 129 h 197"/>
                  <a:gd name="T6" fmla="*/ 29 w 181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97">
                    <a:moveTo>
                      <a:pt x="29" y="0"/>
                    </a:moveTo>
                    <a:cubicBezTo>
                      <a:pt x="29" y="0"/>
                      <a:pt x="119" y="11"/>
                      <a:pt x="150" y="57"/>
                    </a:cubicBezTo>
                    <a:cubicBezTo>
                      <a:pt x="181" y="103"/>
                      <a:pt x="60" y="197"/>
                      <a:pt x="28" y="129"/>
                    </a:cubicBezTo>
                    <a:cubicBezTo>
                      <a:pt x="0" y="71"/>
                      <a:pt x="29" y="0"/>
                      <a:pt x="29" y="0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"/>
              <p:cNvSpPr>
                <a:spLocks/>
              </p:cNvSpPr>
              <p:nvPr/>
            </p:nvSpPr>
            <p:spPr bwMode="auto">
              <a:xfrm>
                <a:off x="3562570" y="4075668"/>
                <a:ext cx="485775" cy="452437"/>
              </a:xfrm>
              <a:custGeom>
                <a:avLst/>
                <a:gdLst>
                  <a:gd name="T0" fmla="*/ 179 w 193"/>
                  <a:gd name="T1" fmla="*/ 4 h 180"/>
                  <a:gd name="T2" fmla="*/ 163 w 193"/>
                  <a:gd name="T3" fmla="*/ 133 h 180"/>
                  <a:gd name="T4" fmla="*/ 49 w 193"/>
                  <a:gd name="T5" fmla="*/ 50 h 180"/>
                  <a:gd name="T6" fmla="*/ 179 w 193"/>
                  <a:gd name="T7" fmla="*/ 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180">
                    <a:moveTo>
                      <a:pt x="179" y="4"/>
                    </a:moveTo>
                    <a:cubicBezTo>
                      <a:pt x="179" y="4"/>
                      <a:pt x="193" y="86"/>
                      <a:pt x="163" y="133"/>
                    </a:cubicBezTo>
                    <a:cubicBezTo>
                      <a:pt x="133" y="180"/>
                      <a:pt x="0" y="106"/>
                      <a:pt x="49" y="50"/>
                    </a:cubicBezTo>
                    <a:cubicBezTo>
                      <a:pt x="91" y="0"/>
                      <a:pt x="179" y="4"/>
                      <a:pt x="179" y="4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3532407" y="3724830"/>
                <a:ext cx="477837" cy="457200"/>
              </a:xfrm>
              <a:custGeom>
                <a:avLst/>
                <a:gdLst>
                  <a:gd name="T0" fmla="*/ 190 w 190"/>
                  <a:gd name="T1" fmla="*/ 139 h 182"/>
                  <a:gd name="T2" fmla="*/ 59 w 190"/>
                  <a:gd name="T3" fmla="*/ 175 h 182"/>
                  <a:gd name="T4" fmla="*/ 106 w 190"/>
                  <a:gd name="T5" fmla="*/ 32 h 182"/>
                  <a:gd name="T6" fmla="*/ 190 w 190"/>
                  <a:gd name="T7" fmla="*/ 13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182">
                    <a:moveTo>
                      <a:pt x="190" y="139"/>
                    </a:moveTo>
                    <a:cubicBezTo>
                      <a:pt x="190" y="139"/>
                      <a:pt x="122" y="182"/>
                      <a:pt x="59" y="175"/>
                    </a:cubicBezTo>
                    <a:cubicBezTo>
                      <a:pt x="0" y="168"/>
                      <a:pt x="38" y="0"/>
                      <a:pt x="106" y="32"/>
                    </a:cubicBezTo>
                    <a:cubicBezTo>
                      <a:pt x="183" y="68"/>
                      <a:pt x="190" y="139"/>
                      <a:pt x="190" y="139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3808632" y="3591481"/>
                <a:ext cx="495300" cy="493712"/>
              </a:xfrm>
              <a:custGeom>
                <a:avLst/>
                <a:gdLst>
                  <a:gd name="T0" fmla="*/ 81 w 197"/>
                  <a:gd name="T1" fmla="*/ 197 h 197"/>
                  <a:gd name="T2" fmla="*/ 12 w 197"/>
                  <a:gd name="T3" fmla="*/ 80 h 197"/>
                  <a:gd name="T4" fmla="*/ 152 w 197"/>
                  <a:gd name="T5" fmla="*/ 100 h 197"/>
                  <a:gd name="T6" fmla="*/ 81 w 197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197">
                    <a:moveTo>
                      <a:pt x="81" y="197"/>
                    </a:moveTo>
                    <a:cubicBezTo>
                      <a:pt x="81" y="197"/>
                      <a:pt x="20" y="135"/>
                      <a:pt x="12" y="80"/>
                    </a:cubicBezTo>
                    <a:cubicBezTo>
                      <a:pt x="0" y="0"/>
                      <a:pt x="197" y="11"/>
                      <a:pt x="152" y="100"/>
                    </a:cubicBezTo>
                    <a:cubicBezTo>
                      <a:pt x="122" y="158"/>
                      <a:pt x="81" y="197"/>
                      <a:pt x="81" y="19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1"/>
              <p:cNvSpPr>
                <a:spLocks/>
              </p:cNvSpPr>
              <p:nvPr/>
            </p:nvSpPr>
            <p:spPr bwMode="auto">
              <a:xfrm>
                <a:off x="4018182" y="4105830"/>
                <a:ext cx="36512" cy="77787"/>
              </a:xfrm>
              <a:custGeom>
                <a:avLst/>
                <a:gdLst>
                  <a:gd name="T0" fmla="*/ 1 w 15"/>
                  <a:gd name="T1" fmla="*/ 3 h 31"/>
                  <a:gd name="T2" fmla="*/ 12 w 15"/>
                  <a:gd name="T3" fmla="*/ 30 h 31"/>
                  <a:gd name="T4" fmla="*/ 14 w 15"/>
                  <a:gd name="T5" fmla="*/ 29 h 31"/>
                  <a:gd name="T6" fmla="*/ 2 w 15"/>
                  <a:gd name="T7" fmla="*/ 2 h 31"/>
                  <a:gd name="T8" fmla="*/ 1 w 15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" y="3"/>
                    </a:moveTo>
                    <a:cubicBezTo>
                      <a:pt x="4" y="12"/>
                      <a:pt x="8" y="21"/>
                      <a:pt x="12" y="30"/>
                    </a:cubicBezTo>
                    <a:cubicBezTo>
                      <a:pt x="13" y="31"/>
                      <a:pt x="15" y="30"/>
                      <a:pt x="14" y="29"/>
                    </a:cubicBezTo>
                    <a:cubicBezTo>
                      <a:pt x="10" y="20"/>
                      <a:pt x="6" y="11"/>
                      <a:pt x="2" y="2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2"/>
              <p:cNvSpPr>
                <a:spLocks/>
              </p:cNvSpPr>
              <p:nvPr/>
            </p:nvSpPr>
            <p:spPr bwMode="auto">
              <a:xfrm>
                <a:off x="4022944" y="4101068"/>
                <a:ext cx="74612" cy="50800"/>
              </a:xfrm>
              <a:custGeom>
                <a:avLst/>
                <a:gdLst>
                  <a:gd name="T0" fmla="*/ 1 w 30"/>
                  <a:gd name="T1" fmla="*/ 2 h 20"/>
                  <a:gd name="T2" fmla="*/ 28 w 30"/>
                  <a:gd name="T3" fmla="*/ 19 h 20"/>
                  <a:gd name="T4" fmla="*/ 29 w 30"/>
                  <a:gd name="T5" fmla="*/ 17 h 20"/>
                  <a:gd name="T6" fmla="*/ 2 w 30"/>
                  <a:gd name="T7" fmla="*/ 0 h 20"/>
                  <a:gd name="T8" fmla="*/ 1 w 30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0">
                    <a:moveTo>
                      <a:pt x="1" y="2"/>
                    </a:moveTo>
                    <a:cubicBezTo>
                      <a:pt x="10" y="8"/>
                      <a:pt x="19" y="14"/>
                      <a:pt x="28" y="19"/>
                    </a:cubicBezTo>
                    <a:cubicBezTo>
                      <a:pt x="29" y="20"/>
                      <a:pt x="30" y="18"/>
                      <a:pt x="29" y="17"/>
                    </a:cubicBezTo>
                    <a:cubicBezTo>
                      <a:pt x="20" y="12"/>
                      <a:pt x="11" y="6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4027707" y="4085193"/>
                <a:ext cx="74612" cy="28575"/>
              </a:xfrm>
              <a:custGeom>
                <a:avLst/>
                <a:gdLst>
                  <a:gd name="T0" fmla="*/ 1 w 30"/>
                  <a:gd name="T1" fmla="*/ 3 h 11"/>
                  <a:gd name="T2" fmla="*/ 28 w 30"/>
                  <a:gd name="T3" fmla="*/ 10 h 11"/>
                  <a:gd name="T4" fmla="*/ 29 w 30"/>
                  <a:gd name="T5" fmla="*/ 8 h 11"/>
                  <a:gd name="T6" fmla="*/ 2 w 30"/>
                  <a:gd name="T7" fmla="*/ 1 h 11"/>
                  <a:gd name="T8" fmla="*/ 1 w 30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" y="3"/>
                    </a:moveTo>
                    <a:cubicBezTo>
                      <a:pt x="10" y="6"/>
                      <a:pt x="19" y="8"/>
                      <a:pt x="28" y="10"/>
                    </a:cubicBezTo>
                    <a:cubicBezTo>
                      <a:pt x="30" y="11"/>
                      <a:pt x="30" y="9"/>
                      <a:pt x="29" y="8"/>
                    </a:cubicBezTo>
                    <a:cubicBezTo>
                      <a:pt x="20" y="6"/>
                      <a:pt x="11" y="3"/>
                      <a:pt x="2" y="1"/>
                    </a:cubicBezTo>
                    <a:cubicBezTo>
                      <a:pt x="0" y="0"/>
                      <a:pt x="0" y="3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4027707" y="4053443"/>
                <a:ext cx="85725" cy="25400"/>
              </a:xfrm>
              <a:custGeom>
                <a:avLst/>
                <a:gdLst>
                  <a:gd name="T0" fmla="*/ 2 w 34"/>
                  <a:gd name="T1" fmla="*/ 10 h 10"/>
                  <a:gd name="T2" fmla="*/ 32 w 34"/>
                  <a:gd name="T3" fmla="*/ 3 h 10"/>
                  <a:gd name="T4" fmla="*/ 32 w 34"/>
                  <a:gd name="T5" fmla="*/ 1 h 10"/>
                  <a:gd name="T6" fmla="*/ 2 w 34"/>
                  <a:gd name="T7" fmla="*/ 8 h 10"/>
                  <a:gd name="T8" fmla="*/ 2 w 3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" y="10"/>
                    </a:moveTo>
                    <a:cubicBezTo>
                      <a:pt x="12" y="8"/>
                      <a:pt x="22" y="5"/>
                      <a:pt x="32" y="3"/>
                    </a:cubicBezTo>
                    <a:cubicBezTo>
                      <a:pt x="34" y="2"/>
                      <a:pt x="33" y="0"/>
                      <a:pt x="32" y="1"/>
                    </a:cubicBezTo>
                    <a:cubicBezTo>
                      <a:pt x="22" y="3"/>
                      <a:pt x="12" y="5"/>
                      <a:pt x="2" y="8"/>
                    </a:cubicBezTo>
                    <a:cubicBezTo>
                      <a:pt x="0" y="8"/>
                      <a:pt x="1" y="10"/>
                      <a:pt x="2" y="1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5"/>
              <p:cNvSpPr>
                <a:spLocks/>
              </p:cNvSpPr>
              <p:nvPr/>
            </p:nvSpPr>
            <p:spPr bwMode="auto">
              <a:xfrm>
                <a:off x="4024532" y="3985180"/>
                <a:ext cx="50800" cy="80962"/>
              </a:xfrm>
              <a:custGeom>
                <a:avLst/>
                <a:gdLst>
                  <a:gd name="T0" fmla="*/ 2 w 20"/>
                  <a:gd name="T1" fmla="*/ 30 h 32"/>
                  <a:gd name="T2" fmla="*/ 19 w 20"/>
                  <a:gd name="T3" fmla="*/ 2 h 32"/>
                  <a:gd name="T4" fmla="*/ 17 w 20"/>
                  <a:gd name="T5" fmla="*/ 1 h 32"/>
                  <a:gd name="T6" fmla="*/ 0 w 20"/>
                  <a:gd name="T7" fmla="*/ 29 h 32"/>
                  <a:gd name="T8" fmla="*/ 2 w 20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" y="30"/>
                    </a:moveTo>
                    <a:cubicBezTo>
                      <a:pt x="8" y="21"/>
                      <a:pt x="14" y="12"/>
                      <a:pt x="19" y="2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12" y="11"/>
                      <a:pt x="6" y="20"/>
                      <a:pt x="0" y="29"/>
                    </a:cubicBezTo>
                    <a:cubicBezTo>
                      <a:pt x="0" y="30"/>
                      <a:pt x="2" y="32"/>
                      <a:pt x="2" y="3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6"/>
              <p:cNvSpPr>
                <a:spLocks/>
              </p:cNvSpPr>
              <p:nvPr/>
            </p:nvSpPr>
            <p:spPr bwMode="auto">
              <a:xfrm>
                <a:off x="4007069" y="3959780"/>
                <a:ext cx="22225" cy="98425"/>
              </a:xfrm>
              <a:custGeom>
                <a:avLst/>
                <a:gdLst>
                  <a:gd name="T0" fmla="*/ 2 w 9"/>
                  <a:gd name="T1" fmla="*/ 37 h 39"/>
                  <a:gd name="T2" fmla="*/ 8 w 9"/>
                  <a:gd name="T3" fmla="*/ 2 h 39"/>
                  <a:gd name="T4" fmla="*/ 6 w 9"/>
                  <a:gd name="T5" fmla="*/ 1 h 39"/>
                  <a:gd name="T6" fmla="*/ 0 w 9"/>
                  <a:gd name="T7" fmla="*/ 37 h 39"/>
                  <a:gd name="T8" fmla="*/ 2 w 9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2" y="37"/>
                    </a:moveTo>
                    <a:cubicBezTo>
                      <a:pt x="4" y="25"/>
                      <a:pt x="6" y="14"/>
                      <a:pt x="8" y="2"/>
                    </a:cubicBezTo>
                    <a:cubicBezTo>
                      <a:pt x="9" y="0"/>
                      <a:pt x="7" y="0"/>
                      <a:pt x="6" y="1"/>
                    </a:cubicBezTo>
                    <a:cubicBezTo>
                      <a:pt x="4" y="13"/>
                      <a:pt x="2" y="25"/>
                      <a:pt x="0" y="37"/>
                    </a:cubicBezTo>
                    <a:cubicBezTo>
                      <a:pt x="0" y="38"/>
                      <a:pt x="2" y="39"/>
                      <a:pt x="2" y="37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972144" y="3972480"/>
                <a:ext cx="25400" cy="88900"/>
              </a:xfrm>
              <a:custGeom>
                <a:avLst/>
                <a:gdLst>
                  <a:gd name="T0" fmla="*/ 10 w 10"/>
                  <a:gd name="T1" fmla="*/ 33 h 35"/>
                  <a:gd name="T2" fmla="*/ 2 w 10"/>
                  <a:gd name="T3" fmla="*/ 2 h 35"/>
                  <a:gd name="T4" fmla="*/ 0 w 10"/>
                  <a:gd name="T5" fmla="*/ 2 h 35"/>
                  <a:gd name="T6" fmla="*/ 8 w 10"/>
                  <a:gd name="T7" fmla="*/ 34 h 35"/>
                  <a:gd name="T8" fmla="*/ 10 w 10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5">
                    <a:moveTo>
                      <a:pt x="10" y="33"/>
                    </a:moveTo>
                    <a:cubicBezTo>
                      <a:pt x="7" y="23"/>
                      <a:pt x="5" y="12"/>
                      <a:pt x="2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" y="13"/>
                      <a:pt x="5" y="23"/>
                      <a:pt x="8" y="34"/>
                    </a:cubicBezTo>
                    <a:cubicBezTo>
                      <a:pt x="8" y="35"/>
                      <a:pt x="10" y="34"/>
                      <a:pt x="10" y="3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8"/>
              <p:cNvSpPr>
                <a:spLocks/>
              </p:cNvSpPr>
              <p:nvPr/>
            </p:nvSpPr>
            <p:spPr bwMode="auto">
              <a:xfrm>
                <a:off x="3934044" y="4007405"/>
                <a:ext cx="50800" cy="60325"/>
              </a:xfrm>
              <a:custGeom>
                <a:avLst/>
                <a:gdLst>
                  <a:gd name="T0" fmla="*/ 19 w 20"/>
                  <a:gd name="T1" fmla="*/ 21 h 24"/>
                  <a:gd name="T2" fmla="*/ 2 w 20"/>
                  <a:gd name="T3" fmla="*/ 1 h 24"/>
                  <a:gd name="T4" fmla="*/ 1 w 20"/>
                  <a:gd name="T5" fmla="*/ 3 h 24"/>
                  <a:gd name="T6" fmla="*/ 18 w 20"/>
                  <a:gd name="T7" fmla="*/ 22 h 24"/>
                  <a:gd name="T8" fmla="*/ 19 w 20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19" y="21"/>
                    </a:moveTo>
                    <a:cubicBezTo>
                      <a:pt x="14" y="14"/>
                      <a:pt x="8" y="8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9"/>
                      <a:pt x="12" y="16"/>
                      <a:pt x="18" y="22"/>
                    </a:cubicBezTo>
                    <a:cubicBezTo>
                      <a:pt x="19" y="24"/>
                      <a:pt x="20" y="22"/>
                      <a:pt x="19" y="2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3908644" y="4040743"/>
                <a:ext cx="71437" cy="38100"/>
              </a:xfrm>
              <a:custGeom>
                <a:avLst/>
                <a:gdLst>
                  <a:gd name="T0" fmla="*/ 27 w 28"/>
                  <a:gd name="T1" fmla="*/ 13 h 15"/>
                  <a:gd name="T2" fmla="*/ 3 w 28"/>
                  <a:gd name="T3" fmla="*/ 0 h 15"/>
                  <a:gd name="T4" fmla="*/ 2 w 28"/>
                  <a:gd name="T5" fmla="*/ 2 h 15"/>
                  <a:gd name="T6" fmla="*/ 26 w 28"/>
                  <a:gd name="T7" fmla="*/ 15 h 15"/>
                  <a:gd name="T8" fmla="*/ 27 w 2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13"/>
                    </a:moveTo>
                    <a:cubicBezTo>
                      <a:pt x="19" y="8"/>
                      <a:pt x="11" y="4"/>
                      <a:pt x="3" y="0"/>
                    </a:cubicBezTo>
                    <a:cubicBezTo>
                      <a:pt x="2" y="0"/>
                      <a:pt x="0" y="2"/>
                      <a:pt x="2" y="2"/>
                    </a:cubicBezTo>
                    <a:cubicBezTo>
                      <a:pt x="10" y="6"/>
                      <a:pt x="18" y="10"/>
                      <a:pt x="26" y="15"/>
                    </a:cubicBezTo>
                    <a:cubicBezTo>
                      <a:pt x="27" y="15"/>
                      <a:pt x="28" y="13"/>
                      <a:pt x="27" y="1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0"/>
              <p:cNvSpPr>
                <a:spLocks/>
              </p:cNvSpPr>
              <p:nvPr/>
            </p:nvSpPr>
            <p:spPr bwMode="auto">
              <a:xfrm>
                <a:off x="3902294" y="4085193"/>
                <a:ext cx="77787" cy="28575"/>
              </a:xfrm>
              <a:custGeom>
                <a:avLst/>
                <a:gdLst>
                  <a:gd name="T0" fmla="*/ 29 w 31"/>
                  <a:gd name="T1" fmla="*/ 0 h 11"/>
                  <a:gd name="T2" fmla="*/ 1 w 31"/>
                  <a:gd name="T3" fmla="*/ 8 h 11"/>
                  <a:gd name="T4" fmla="*/ 2 w 31"/>
                  <a:gd name="T5" fmla="*/ 10 h 11"/>
                  <a:gd name="T6" fmla="*/ 29 w 31"/>
                  <a:gd name="T7" fmla="*/ 3 h 11"/>
                  <a:gd name="T8" fmla="*/ 29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9" y="0"/>
                    </a:moveTo>
                    <a:cubicBezTo>
                      <a:pt x="20" y="3"/>
                      <a:pt x="11" y="5"/>
                      <a:pt x="1" y="8"/>
                    </a:cubicBezTo>
                    <a:cubicBezTo>
                      <a:pt x="0" y="8"/>
                      <a:pt x="1" y="11"/>
                      <a:pt x="2" y="10"/>
                    </a:cubicBezTo>
                    <a:cubicBezTo>
                      <a:pt x="11" y="8"/>
                      <a:pt x="20" y="5"/>
                      <a:pt x="29" y="3"/>
                    </a:cubicBezTo>
                    <a:cubicBezTo>
                      <a:pt x="31" y="2"/>
                      <a:pt x="30" y="0"/>
                      <a:pt x="29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21"/>
              <p:cNvSpPr>
                <a:spLocks/>
              </p:cNvSpPr>
              <p:nvPr/>
            </p:nvSpPr>
            <p:spPr bwMode="auto">
              <a:xfrm>
                <a:off x="3919757" y="4096305"/>
                <a:ext cx="68262" cy="47625"/>
              </a:xfrm>
              <a:custGeom>
                <a:avLst/>
                <a:gdLst>
                  <a:gd name="T0" fmla="*/ 24 w 27"/>
                  <a:gd name="T1" fmla="*/ 0 h 19"/>
                  <a:gd name="T2" fmla="*/ 1 w 27"/>
                  <a:gd name="T3" fmla="*/ 16 h 19"/>
                  <a:gd name="T4" fmla="*/ 2 w 27"/>
                  <a:gd name="T5" fmla="*/ 18 h 19"/>
                  <a:gd name="T6" fmla="*/ 26 w 27"/>
                  <a:gd name="T7" fmla="*/ 2 h 19"/>
                  <a:gd name="T8" fmla="*/ 24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4" y="0"/>
                    </a:moveTo>
                    <a:cubicBezTo>
                      <a:pt x="17" y="6"/>
                      <a:pt x="9" y="11"/>
                      <a:pt x="1" y="16"/>
                    </a:cubicBezTo>
                    <a:cubicBezTo>
                      <a:pt x="0" y="17"/>
                      <a:pt x="1" y="19"/>
                      <a:pt x="2" y="18"/>
                    </a:cubicBezTo>
                    <a:cubicBezTo>
                      <a:pt x="10" y="13"/>
                      <a:pt x="18" y="8"/>
                      <a:pt x="26" y="2"/>
                    </a:cubicBezTo>
                    <a:cubicBezTo>
                      <a:pt x="27" y="2"/>
                      <a:pt x="26" y="0"/>
                      <a:pt x="24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3946744" y="4104243"/>
                <a:ext cx="50800" cy="53975"/>
              </a:xfrm>
              <a:custGeom>
                <a:avLst/>
                <a:gdLst>
                  <a:gd name="T0" fmla="*/ 17 w 20"/>
                  <a:gd name="T1" fmla="*/ 1 h 22"/>
                  <a:gd name="T2" fmla="*/ 1 w 20"/>
                  <a:gd name="T3" fmla="*/ 19 h 22"/>
                  <a:gd name="T4" fmla="*/ 2 w 20"/>
                  <a:gd name="T5" fmla="*/ 21 h 22"/>
                  <a:gd name="T6" fmla="*/ 19 w 20"/>
                  <a:gd name="T7" fmla="*/ 3 h 22"/>
                  <a:gd name="T8" fmla="*/ 17 w 20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2">
                    <a:moveTo>
                      <a:pt x="17" y="1"/>
                    </a:moveTo>
                    <a:cubicBezTo>
                      <a:pt x="12" y="7"/>
                      <a:pt x="6" y="13"/>
                      <a:pt x="1" y="19"/>
                    </a:cubicBezTo>
                    <a:cubicBezTo>
                      <a:pt x="0" y="20"/>
                      <a:pt x="1" y="22"/>
                      <a:pt x="2" y="21"/>
                    </a:cubicBezTo>
                    <a:cubicBezTo>
                      <a:pt x="8" y="15"/>
                      <a:pt x="13" y="9"/>
                      <a:pt x="19" y="3"/>
                    </a:cubicBezTo>
                    <a:cubicBezTo>
                      <a:pt x="20" y="2"/>
                      <a:pt x="18" y="0"/>
                      <a:pt x="17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23"/>
              <p:cNvSpPr>
                <a:spLocks/>
              </p:cNvSpPr>
              <p:nvPr/>
            </p:nvSpPr>
            <p:spPr bwMode="auto">
              <a:xfrm>
                <a:off x="3988019" y="4110593"/>
                <a:ext cx="19050" cy="68262"/>
              </a:xfrm>
              <a:custGeom>
                <a:avLst/>
                <a:gdLst>
                  <a:gd name="T0" fmla="*/ 5 w 8"/>
                  <a:gd name="T1" fmla="*/ 1 h 27"/>
                  <a:gd name="T2" fmla="*/ 0 w 8"/>
                  <a:gd name="T3" fmla="*/ 25 h 27"/>
                  <a:gd name="T4" fmla="*/ 3 w 8"/>
                  <a:gd name="T5" fmla="*/ 26 h 27"/>
                  <a:gd name="T6" fmla="*/ 8 w 8"/>
                  <a:gd name="T7" fmla="*/ 2 h 27"/>
                  <a:gd name="T8" fmla="*/ 5 w 8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5" y="1"/>
                    </a:moveTo>
                    <a:cubicBezTo>
                      <a:pt x="4" y="9"/>
                      <a:pt x="2" y="17"/>
                      <a:pt x="0" y="25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4" y="18"/>
                      <a:pt x="6" y="10"/>
                      <a:pt x="8" y="2"/>
                    </a:cubicBezTo>
                    <a:cubicBezTo>
                      <a:pt x="8" y="0"/>
                      <a:pt x="6" y="0"/>
                      <a:pt x="5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010244" y="4105830"/>
                <a:ext cx="19050" cy="76200"/>
              </a:xfrm>
              <a:custGeom>
                <a:avLst/>
                <a:gdLst>
                  <a:gd name="T0" fmla="*/ 0 w 8"/>
                  <a:gd name="T1" fmla="*/ 2 h 30"/>
                  <a:gd name="T2" fmla="*/ 6 w 8"/>
                  <a:gd name="T3" fmla="*/ 28 h 30"/>
                  <a:gd name="T4" fmla="*/ 8 w 8"/>
                  <a:gd name="T5" fmla="*/ 27 h 30"/>
                  <a:gd name="T6" fmla="*/ 3 w 8"/>
                  <a:gd name="T7" fmla="*/ 1 h 30"/>
                  <a:gd name="T8" fmla="*/ 0 w 8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0" y="2"/>
                    </a:moveTo>
                    <a:cubicBezTo>
                      <a:pt x="2" y="11"/>
                      <a:pt x="4" y="19"/>
                      <a:pt x="6" y="28"/>
                    </a:cubicBezTo>
                    <a:cubicBezTo>
                      <a:pt x="6" y="30"/>
                      <a:pt x="8" y="29"/>
                      <a:pt x="8" y="27"/>
                    </a:cubicBezTo>
                    <a:cubicBezTo>
                      <a:pt x="6" y="19"/>
                      <a:pt x="4" y="10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25"/>
              <p:cNvSpPr>
                <a:spLocks/>
              </p:cNvSpPr>
              <p:nvPr/>
            </p:nvSpPr>
            <p:spPr bwMode="auto">
              <a:xfrm>
                <a:off x="4062632" y="3966130"/>
                <a:ext cx="30162" cy="30162"/>
              </a:xfrm>
              <a:custGeom>
                <a:avLst/>
                <a:gdLst>
                  <a:gd name="T0" fmla="*/ 7 w 12"/>
                  <a:gd name="T1" fmla="*/ 11 h 12"/>
                  <a:gd name="T2" fmla="*/ 1 w 12"/>
                  <a:gd name="T3" fmla="*/ 7 h 12"/>
                  <a:gd name="T4" fmla="*/ 4 w 12"/>
                  <a:gd name="T5" fmla="*/ 0 h 12"/>
                  <a:gd name="T6" fmla="*/ 11 w 12"/>
                  <a:gd name="T7" fmla="*/ 4 h 12"/>
                  <a:gd name="T8" fmla="*/ 7 w 12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7" y="11"/>
                    </a:moveTo>
                    <a:cubicBezTo>
                      <a:pt x="4" y="12"/>
                      <a:pt x="1" y="10"/>
                      <a:pt x="1" y="7"/>
                    </a:cubicBezTo>
                    <a:cubicBezTo>
                      <a:pt x="0" y="4"/>
                      <a:pt x="2" y="1"/>
                      <a:pt x="4" y="0"/>
                    </a:cubicBezTo>
                    <a:cubicBezTo>
                      <a:pt x="7" y="0"/>
                      <a:pt x="10" y="1"/>
                      <a:pt x="11" y="4"/>
                    </a:cubicBezTo>
                    <a:cubicBezTo>
                      <a:pt x="12" y="7"/>
                      <a:pt x="10" y="10"/>
                      <a:pt x="7" y="11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26"/>
              <p:cNvSpPr>
                <a:spLocks/>
              </p:cNvSpPr>
              <p:nvPr/>
            </p:nvSpPr>
            <p:spPr bwMode="auto">
              <a:xfrm>
                <a:off x="4095969" y="4040743"/>
                <a:ext cx="31750" cy="30162"/>
              </a:xfrm>
              <a:custGeom>
                <a:avLst/>
                <a:gdLst>
                  <a:gd name="T0" fmla="*/ 8 w 13"/>
                  <a:gd name="T1" fmla="*/ 12 h 12"/>
                  <a:gd name="T2" fmla="*/ 12 w 13"/>
                  <a:gd name="T3" fmla="*/ 5 h 12"/>
                  <a:gd name="T4" fmla="*/ 5 w 13"/>
                  <a:gd name="T5" fmla="*/ 1 h 12"/>
                  <a:gd name="T6" fmla="*/ 1 w 13"/>
                  <a:gd name="T7" fmla="*/ 8 h 12"/>
                  <a:gd name="T8" fmla="*/ 8 w 1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8" y="12"/>
                    </a:moveTo>
                    <a:cubicBezTo>
                      <a:pt x="11" y="11"/>
                      <a:pt x="13" y="8"/>
                      <a:pt x="12" y="5"/>
                    </a:cubicBezTo>
                    <a:cubicBezTo>
                      <a:pt x="11" y="2"/>
                      <a:pt x="8" y="0"/>
                      <a:pt x="5" y="1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2" y="11"/>
                      <a:pt x="5" y="12"/>
                      <a:pt x="8" y="12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27"/>
              <p:cNvSpPr>
                <a:spLocks/>
              </p:cNvSpPr>
              <p:nvPr/>
            </p:nvSpPr>
            <p:spPr bwMode="auto">
              <a:xfrm>
                <a:off x="4088032" y="4096305"/>
                <a:ext cx="22225" cy="25400"/>
              </a:xfrm>
              <a:custGeom>
                <a:avLst/>
                <a:gdLst>
                  <a:gd name="T0" fmla="*/ 6 w 9"/>
                  <a:gd name="T1" fmla="*/ 10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7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10"/>
                    </a:moveTo>
                    <a:cubicBezTo>
                      <a:pt x="8" y="9"/>
                      <a:pt x="9" y="7"/>
                      <a:pt x="9" y="4"/>
                    </a:cubicBezTo>
                    <a:cubicBezTo>
                      <a:pt x="8" y="2"/>
                      <a:pt x="6" y="0"/>
                      <a:pt x="3" y="1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1" y="9"/>
                      <a:pt x="3" y="10"/>
                      <a:pt x="6" y="10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8"/>
              <p:cNvSpPr>
                <a:spLocks/>
              </p:cNvSpPr>
              <p:nvPr/>
            </p:nvSpPr>
            <p:spPr bwMode="auto">
              <a:xfrm>
                <a:off x="4080094" y="4134405"/>
                <a:ext cx="25400" cy="23812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4 h 10"/>
                  <a:gd name="T4" fmla="*/ 4 w 10"/>
                  <a:gd name="T5" fmla="*/ 1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9"/>
                      <a:pt x="10" y="6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2" y="9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9"/>
              <p:cNvSpPr>
                <a:spLocks/>
              </p:cNvSpPr>
              <p:nvPr/>
            </p:nvSpPr>
            <p:spPr bwMode="auto">
              <a:xfrm>
                <a:off x="4040407" y="4169330"/>
                <a:ext cx="22225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7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0"/>
              <p:cNvSpPr>
                <a:spLocks/>
              </p:cNvSpPr>
              <p:nvPr/>
            </p:nvSpPr>
            <p:spPr bwMode="auto">
              <a:xfrm>
                <a:off x="4011832" y="4166155"/>
                <a:ext cx="25400" cy="25400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3 h 10"/>
                  <a:gd name="T4" fmla="*/ 4 w 10"/>
                  <a:gd name="T5" fmla="*/ 0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8"/>
                      <a:pt x="10" y="6"/>
                      <a:pt x="10" y="3"/>
                    </a:cubicBezTo>
                    <a:cubicBezTo>
                      <a:pt x="9" y="1"/>
                      <a:pt x="6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31"/>
              <p:cNvSpPr>
                <a:spLocks/>
              </p:cNvSpPr>
              <p:nvPr/>
            </p:nvSpPr>
            <p:spPr bwMode="auto">
              <a:xfrm>
                <a:off x="3980082" y="4164568"/>
                <a:ext cx="22225" cy="22225"/>
              </a:xfrm>
              <a:custGeom>
                <a:avLst/>
                <a:gdLst>
                  <a:gd name="T0" fmla="*/ 6 w 9"/>
                  <a:gd name="T1" fmla="*/ 8 h 9"/>
                  <a:gd name="T2" fmla="*/ 8 w 9"/>
                  <a:gd name="T3" fmla="*/ 3 h 9"/>
                  <a:gd name="T4" fmla="*/ 4 w 9"/>
                  <a:gd name="T5" fmla="*/ 1 h 9"/>
                  <a:gd name="T6" fmla="*/ 1 w 9"/>
                  <a:gd name="T7" fmla="*/ 5 h 9"/>
                  <a:gd name="T8" fmla="*/ 6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6" y="0"/>
                      <a:pt x="4" y="1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7"/>
                      <a:pt x="4" y="9"/>
                      <a:pt x="6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3938807" y="4140755"/>
                <a:ext cx="23812" cy="25400"/>
              </a:xfrm>
              <a:custGeom>
                <a:avLst/>
                <a:gdLst>
                  <a:gd name="T0" fmla="*/ 6 w 9"/>
                  <a:gd name="T1" fmla="*/ 9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6 h 10"/>
                  <a:gd name="T8" fmla="*/ 6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9"/>
                    </a:moveTo>
                    <a:cubicBezTo>
                      <a:pt x="8" y="9"/>
                      <a:pt x="9" y="6"/>
                      <a:pt x="9" y="4"/>
                    </a:cubicBezTo>
                    <a:cubicBezTo>
                      <a:pt x="8" y="1"/>
                      <a:pt x="6" y="0"/>
                      <a:pt x="3" y="1"/>
                    </a:cubicBezTo>
                    <a:cubicBezTo>
                      <a:pt x="1" y="1"/>
                      <a:pt x="0" y="4"/>
                      <a:pt x="0" y="6"/>
                    </a:cubicBezTo>
                    <a:cubicBezTo>
                      <a:pt x="1" y="9"/>
                      <a:pt x="3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33"/>
              <p:cNvSpPr>
                <a:spLocks/>
              </p:cNvSpPr>
              <p:nvPr/>
            </p:nvSpPr>
            <p:spPr bwMode="auto">
              <a:xfrm>
                <a:off x="3916582" y="4131230"/>
                <a:ext cx="15875" cy="17462"/>
              </a:xfrm>
              <a:custGeom>
                <a:avLst/>
                <a:gdLst>
                  <a:gd name="T0" fmla="*/ 4 w 6"/>
                  <a:gd name="T1" fmla="*/ 6 h 7"/>
                  <a:gd name="T2" fmla="*/ 6 w 6"/>
                  <a:gd name="T3" fmla="*/ 2 h 7"/>
                  <a:gd name="T4" fmla="*/ 2 w 6"/>
                  <a:gd name="T5" fmla="*/ 0 h 7"/>
                  <a:gd name="T6" fmla="*/ 0 w 6"/>
                  <a:gd name="T7" fmla="*/ 4 h 7"/>
                  <a:gd name="T8" fmla="*/ 4 w 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6"/>
                    </a:moveTo>
                    <a:cubicBezTo>
                      <a:pt x="5" y="6"/>
                      <a:pt x="6" y="4"/>
                      <a:pt x="6" y="2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3897532" y="4101068"/>
                <a:ext cx="17462" cy="17462"/>
              </a:xfrm>
              <a:custGeom>
                <a:avLst/>
                <a:gdLst>
                  <a:gd name="T0" fmla="*/ 5 w 7"/>
                  <a:gd name="T1" fmla="*/ 6 h 7"/>
                  <a:gd name="T2" fmla="*/ 7 w 7"/>
                  <a:gd name="T3" fmla="*/ 2 h 7"/>
                  <a:gd name="T4" fmla="*/ 3 w 7"/>
                  <a:gd name="T5" fmla="*/ 0 h 7"/>
                  <a:gd name="T6" fmla="*/ 1 w 7"/>
                  <a:gd name="T7" fmla="*/ 4 h 7"/>
                  <a:gd name="T8" fmla="*/ 5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6" y="6"/>
                      <a:pt x="7" y="4"/>
                      <a:pt x="7" y="2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6"/>
                      <a:pt x="3" y="7"/>
                      <a:pt x="5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5"/>
              <p:cNvSpPr>
                <a:spLocks/>
              </p:cNvSpPr>
              <p:nvPr/>
            </p:nvSpPr>
            <p:spPr bwMode="auto">
              <a:xfrm>
                <a:off x="3903882" y="4032805"/>
                <a:ext cx="23812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8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6"/>
              <p:cNvSpPr>
                <a:spLocks/>
              </p:cNvSpPr>
              <p:nvPr/>
            </p:nvSpPr>
            <p:spPr bwMode="auto">
              <a:xfrm>
                <a:off x="3927694" y="4002643"/>
                <a:ext cx="22225" cy="20637"/>
              </a:xfrm>
              <a:custGeom>
                <a:avLst/>
                <a:gdLst>
                  <a:gd name="T0" fmla="*/ 5 w 9"/>
                  <a:gd name="T1" fmla="*/ 8 h 8"/>
                  <a:gd name="T2" fmla="*/ 8 w 9"/>
                  <a:gd name="T3" fmla="*/ 3 h 8"/>
                  <a:gd name="T4" fmla="*/ 3 w 9"/>
                  <a:gd name="T5" fmla="*/ 0 h 8"/>
                  <a:gd name="T6" fmla="*/ 1 w 9"/>
                  <a:gd name="T7" fmla="*/ 5 h 8"/>
                  <a:gd name="T8" fmla="*/ 5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7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1" y="7"/>
                      <a:pt x="3" y="8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37"/>
              <p:cNvSpPr>
                <a:spLocks/>
              </p:cNvSpPr>
              <p:nvPr/>
            </p:nvSpPr>
            <p:spPr bwMode="auto">
              <a:xfrm>
                <a:off x="3967382" y="3970893"/>
                <a:ext cx="17462" cy="17462"/>
              </a:xfrm>
              <a:custGeom>
                <a:avLst/>
                <a:gdLst>
                  <a:gd name="T0" fmla="*/ 4 w 7"/>
                  <a:gd name="T1" fmla="*/ 6 h 7"/>
                  <a:gd name="T2" fmla="*/ 6 w 7"/>
                  <a:gd name="T3" fmla="*/ 2 h 7"/>
                  <a:gd name="T4" fmla="*/ 2 w 7"/>
                  <a:gd name="T5" fmla="*/ 0 h 7"/>
                  <a:gd name="T6" fmla="*/ 0 w 7"/>
                  <a:gd name="T7" fmla="*/ 4 h 7"/>
                  <a:gd name="T8" fmla="*/ 4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6" y="6"/>
                      <a:pt x="7" y="4"/>
                      <a:pt x="6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1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8"/>
              <p:cNvSpPr>
                <a:spLocks/>
              </p:cNvSpPr>
              <p:nvPr/>
            </p:nvSpPr>
            <p:spPr bwMode="auto">
              <a:xfrm>
                <a:off x="4015007" y="3953430"/>
                <a:ext cx="22225" cy="22225"/>
              </a:xfrm>
              <a:custGeom>
                <a:avLst/>
                <a:gdLst>
                  <a:gd name="T0" fmla="*/ 6 w 9"/>
                  <a:gd name="T1" fmla="*/ 9 h 9"/>
                  <a:gd name="T2" fmla="*/ 9 w 9"/>
                  <a:gd name="T3" fmla="*/ 3 h 9"/>
                  <a:gd name="T4" fmla="*/ 3 w 9"/>
                  <a:gd name="T5" fmla="*/ 0 h 9"/>
                  <a:gd name="T6" fmla="*/ 0 w 9"/>
                  <a:gd name="T7" fmla="*/ 6 h 9"/>
                  <a:gd name="T8" fmla="*/ 6 w 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8" y="8"/>
                      <a:pt x="9" y="6"/>
                      <a:pt x="9" y="3"/>
                    </a:cubicBezTo>
                    <a:cubicBezTo>
                      <a:pt x="8" y="1"/>
                      <a:pt x="6" y="0"/>
                      <a:pt x="3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1" y="8"/>
                      <a:pt x="3" y="9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9"/>
              <p:cNvSpPr>
                <a:spLocks/>
              </p:cNvSpPr>
              <p:nvPr/>
            </p:nvSpPr>
            <p:spPr bwMode="auto">
              <a:xfrm>
                <a:off x="3994369" y="4080430"/>
                <a:ext cx="11112" cy="476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3 w 4"/>
                  <a:gd name="T5" fmla="*/ 2 h 2"/>
                  <a:gd name="T6" fmla="*/ 4 w 4"/>
                  <a:gd name="T7" fmla="*/ 2 h 2"/>
                  <a:gd name="T8" fmla="*/ 4 w 4"/>
                  <a:gd name="T9" fmla="*/ 1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1"/>
                      <a:pt x="2" y="1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5E5E5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0"/>
              <p:cNvSpPr>
                <a:spLocks/>
              </p:cNvSpPr>
              <p:nvPr/>
            </p:nvSpPr>
            <p:spPr bwMode="auto">
              <a:xfrm>
                <a:off x="4005482" y="4083605"/>
                <a:ext cx="0" cy="1587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FD5D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1"/>
              <p:cNvSpPr>
                <a:spLocks/>
              </p:cNvSpPr>
              <p:nvPr/>
            </p:nvSpPr>
            <p:spPr bwMode="auto">
              <a:xfrm>
                <a:off x="3994369" y="4085193"/>
                <a:ext cx="11112" cy="0"/>
              </a:xfrm>
              <a:custGeom>
                <a:avLst/>
                <a:gdLst>
                  <a:gd name="T0" fmla="*/ 3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  <a:gd name="T6" fmla="*/ 4 w 4"/>
                  <a:gd name="T7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E0D7D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43" name="Picture 4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507" y="4037568"/>
                <a:ext cx="106362" cy="106362"/>
              </a:xfrm>
              <a:prstGeom prst="rect">
                <a:avLst/>
              </a:prstGeom>
              <a:noFill/>
              <a:ln w="9525">
                <a:solidFill>
                  <a:srgbClr val="F59BB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Freeform 43"/>
              <p:cNvSpPr>
                <a:spLocks/>
              </p:cNvSpPr>
              <p:nvPr/>
            </p:nvSpPr>
            <p:spPr bwMode="auto">
              <a:xfrm>
                <a:off x="4018182" y="4109005"/>
                <a:ext cx="11112" cy="19050"/>
              </a:xfrm>
              <a:custGeom>
                <a:avLst/>
                <a:gdLst>
                  <a:gd name="T0" fmla="*/ 2 w 5"/>
                  <a:gd name="T1" fmla="*/ 0 h 8"/>
                  <a:gd name="T2" fmla="*/ 1 w 5"/>
                  <a:gd name="T3" fmla="*/ 2 h 8"/>
                  <a:gd name="T4" fmla="*/ 3 w 5"/>
                  <a:gd name="T5" fmla="*/ 8 h 8"/>
                  <a:gd name="T6" fmla="*/ 5 w 5"/>
                  <a:gd name="T7" fmla="*/ 7 h 8"/>
                  <a:gd name="T8" fmla="*/ 2 w 5"/>
                  <a:gd name="T9" fmla="*/ 1 h 8"/>
                  <a:gd name="T10" fmla="*/ 2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4" y="5"/>
                      <a:pt x="3" y="3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4"/>
              <p:cNvSpPr>
                <a:spLocks/>
              </p:cNvSpPr>
              <p:nvPr/>
            </p:nvSpPr>
            <p:spPr bwMode="auto">
              <a:xfrm>
                <a:off x="4022944" y="4101068"/>
                <a:ext cx="19050" cy="14287"/>
              </a:xfrm>
              <a:custGeom>
                <a:avLst/>
                <a:gdLst>
                  <a:gd name="T0" fmla="*/ 2 w 8"/>
                  <a:gd name="T1" fmla="*/ 0 h 6"/>
                  <a:gd name="T2" fmla="*/ 1 w 8"/>
                  <a:gd name="T3" fmla="*/ 2 h 6"/>
                  <a:gd name="T4" fmla="*/ 7 w 8"/>
                  <a:gd name="T5" fmla="*/ 6 h 6"/>
                  <a:gd name="T6" fmla="*/ 8 w 8"/>
                  <a:gd name="T7" fmla="*/ 4 h 6"/>
                  <a:gd name="T8" fmla="*/ 2 w 8"/>
                  <a:gd name="T9" fmla="*/ 0 h 6"/>
                  <a:gd name="T10" fmla="*/ 2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3" y="4"/>
                      <a:pt x="5" y="5"/>
                      <a:pt x="7" y="6"/>
                    </a:cubicBezTo>
                    <a:cubicBezTo>
                      <a:pt x="7" y="5"/>
                      <a:pt x="8" y="5"/>
                      <a:pt x="8" y="4"/>
                    </a:cubicBezTo>
                    <a:cubicBezTo>
                      <a:pt x="6" y="3"/>
                      <a:pt x="4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5"/>
              <p:cNvSpPr>
                <a:spLocks/>
              </p:cNvSpPr>
              <p:nvPr/>
            </p:nvSpPr>
            <p:spPr bwMode="auto">
              <a:xfrm>
                <a:off x="4027707" y="4088368"/>
                <a:ext cx="20637" cy="9525"/>
              </a:xfrm>
              <a:custGeom>
                <a:avLst/>
                <a:gdLst>
                  <a:gd name="T0" fmla="*/ 1 w 8"/>
                  <a:gd name="T1" fmla="*/ 0 h 4"/>
                  <a:gd name="T2" fmla="*/ 1 w 8"/>
                  <a:gd name="T3" fmla="*/ 2 h 4"/>
                  <a:gd name="T4" fmla="*/ 8 w 8"/>
                  <a:gd name="T5" fmla="*/ 4 h 4"/>
                  <a:gd name="T6" fmla="*/ 8 w 8"/>
                  <a:gd name="T7" fmla="*/ 2 h 4"/>
                  <a:gd name="T8" fmla="*/ 2 w 8"/>
                  <a:gd name="T9" fmla="*/ 0 h 4"/>
                  <a:gd name="T10" fmla="*/ 1 w 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3" y="3"/>
                      <a:pt x="6" y="3"/>
                      <a:pt x="8" y="4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6"/>
              <p:cNvSpPr>
                <a:spLocks/>
              </p:cNvSpPr>
              <p:nvPr/>
            </p:nvSpPr>
            <p:spPr bwMode="auto">
              <a:xfrm>
                <a:off x="4027707" y="4070905"/>
                <a:ext cx="17462" cy="7937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1 h 3"/>
                  <a:gd name="T4" fmla="*/ 2 w 7"/>
                  <a:gd name="T5" fmla="*/ 3 h 3"/>
                  <a:gd name="T6" fmla="*/ 2 w 7"/>
                  <a:gd name="T7" fmla="*/ 3 h 3"/>
                  <a:gd name="T8" fmla="*/ 7 w 7"/>
                  <a:gd name="T9" fmla="*/ 2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5" y="0"/>
                      <a:pt x="3" y="1"/>
                      <a:pt x="2" y="1"/>
                    </a:cubicBezTo>
                    <a:cubicBezTo>
                      <a:pt x="0" y="1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6" y="2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47"/>
              <p:cNvSpPr>
                <a:spLocks/>
              </p:cNvSpPr>
              <p:nvPr/>
            </p:nvSpPr>
            <p:spPr bwMode="auto">
              <a:xfrm>
                <a:off x="4024532" y="4053443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0 w 3"/>
                  <a:gd name="T3" fmla="*/ 2 h 4"/>
                  <a:gd name="T4" fmla="*/ 1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48"/>
              <p:cNvSpPr>
                <a:spLocks/>
              </p:cNvSpPr>
              <p:nvPr/>
            </p:nvSpPr>
            <p:spPr bwMode="auto">
              <a:xfrm>
                <a:off x="4007069" y="4045505"/>
                <a:ext cx="7937" cy="9525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3 h 4"/>
                  <a:gd name="T4" fmla="*/ 2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9"/>
              <p:cNvSpPr>
                <a:spLocks/>
              </p:cNvSpPr>
              <p:nvPr/>
            </p:nvSpPr>
            <p:spPr bwMode="auto">
              <a:xfrm>
                <a:off x="3989607" y="4048680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2 w 3"/>
                  <a:gd name="T3" fmla="*/ 0 h 4"/>
                  <a:gd name="T4" fmla="*/ 0 w 3"/>
                  <a:gd name="T5" fmla="*/ 0 h 4"/>
                  <a:gd name="T6" fmla="*/ 1 w 3"/>
                  <a:gd name="T7" fmla="*/ 4 h 4"/>
                  <a:gd name="T8" fmla="*/ 2 w 3"/>
                  <a:gd name="T9" fmla="*/ 4 h 4"/>
                  <a:gd name="T10" fmla="*/ 3 w 3"/>
                  <a:gd name="T11" fmla="*/ 3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0"/>
              <p:cNvSpPr>
                <a:spLocks/>
              </p:cNvSpPr>
              <p:nvPr/>
            </p:nvSpPr>
            <p:spPr bwMode="auto">
              <a:xfrm>
                <a:off x="3975319" y="4055030"/>
                <a:ext cx="9525" cy="11112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1 h 4"/>
                  <a:gd name="T4" fmla="*/ 2 w 4"/>
                  <a:gd name="T5" fmla="*/ 3 h 4"/>
                  <a:gd name="T6" fmla="*/ 3 w 4"/>
                  <a:gd name="T7" fmla="*/ 4 h 4"/>
                  <a:gd name="T8" fmla="*/ 3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1"/>
              <p:cNvSpPr>
                <a:spLocks/>
              </p:cNvSpPr>
              <p:nvPr/>
            </p:nvSpPr>
            <p:spPr bwMode="auto">
              <a:xfrm>
                <a:off x="3964207" y="4067730"/>
                <a:ext cx="15875" cy="11112"/>
              </a:xfrm>
              <a:custGeom>
                <a:avLst/>
                <a:gdLst>
                  <a:gd name="T0" fmla="*/ 1 w 6"/>
                  <a:gd name="T1" fmla="*/ 0 h 4"/>
                  <a:gd name="T2" fmla="*/ 0 w 6"/>
                  <a:gd name="T3" fmla="*/ 2 h 4"/>
                  <a:gd name="T4" fmla="*/ 4 w 6"/>
                  <a:gd name="T5" fmla="*/ 4 h 4"/>
                  <a:gd name="T6" fmla="*/ 4 w 6"/>
                  <a:gd name="T7" fmla="*/ 4 h 4"/>
                  <a:gd name="T8" fmla="*/ 5 w 6"/>
                  <a:gd name="T9" fmla="*/ 2 h 4"/>
                  <a:gd name="T10" fmla="*/ 1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6" y="2"/>
                      <a:pt x="5" y="2"/>
                    </a:cubicBezTo>
                    <a:cubicBezTo>
                      <a:pt x="4" y="1"/>
                      <a:pt x="2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2"/>
              <p:cNvSpPr>
                <a:spLocks/>
              </p:cNvSpPr>
              <p:nvPr/>
            </p:nvSpPr>
            <p:spPr bwMode="auto">
              <a:xfrm>
                <a:off x="3962619" y="4085193"/>
                <a:ext cx="17462" cy="11112"/>
              </a:xfrm>
              <a:custGeom>
                <a:avLst/>
                <a:gdLst>
                  <a:gd name="T0" fmla="*/ 5 w 7"/>
                  <a:gd name="T1" fmla="*/ 0 h 4"/>
                  <a:gd name="T2" fmla="*/ 5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  <a:gd name="T8" fmla="*/ 5 w 7"/>
                  <a:gd name="T9" fmla="*/ 3 h 4"/>
                  <a:gd name="T10" fmla="*/ 5 w 7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2" y="4"/>
                      <a:pt x="4" y="3"/>
                      <a:pt x="5" y="3"/>
                    </a:cubicBezTo>
                    <a:cubicBezTo>
                      <a:pt x="7" y="2"/>
                      <a:pt x="6" y="0"/>
                      <a:pt x="5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3"/>
              <p:cNvSpPr>
                <a:spLocks/>
              </p:cNvSpPr>
              <p:nvPr/>
            </p:nvSpPr>
            <p:spPr bwMode="auto">
              <a:xfrm>
                <a:off x="3964207" y="4096305"/>
                <a:ext cx="23812" cy="17462"/>
              </a:xfrm>
              <a:custGeom>
                <a:avLst/>
                <a:gdLst>
                  <a:gd name="T0" fmla="*/ 7 w 9"/>
                  <a:gd name="T1" fmla="*/ 0 h 7"/>
                  <a:gd name="T2" fmla="*/ 6 w 9"/>
                  <a:gd name="T3" fmla="*/ 0 h 7"/>
                  <a:gd name="T4" fmla="*/ 0 w 9"/>
                  <a:gd name="T5" fmla="*/ 5 h 7"/>
                  <a:gd name="T6" fmla="*/ 1 w 9"/>
                  <a:gd name="T7" fmla="*/ 7 h 7"/>
                  <a:gd name="T8" fmla="*/ 8 w 9"/>
                  <a:gd name="T9" fmla="*/ 2 h 7"/>
                  <a:gd name="T10" fmla="*/ 7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7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2" y="3"/>
                      <a:pt x="0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3" y="5"/>
                      <a:pt x="5" y="4"/>
                      <a:pt x="8" y="2"/>
                    </a:cubicBezTo>
                    <a:cubicBezTo>
                      <a:pt x="9" y="2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4"/>
              <p:cNvSpPr>
                <a:spLocks/>
              </p:cNvSpPr>
              <p:nvPr/>
            </p:nvSpPr>
            <p:spPr bwMode="auto">
              <a:xfrm>
                <a:off x="3975319" y="4105830"/>
                <a:ext cx="19050" cy="20637"/>
              </a:xfrm>
              <a:custGeom>
                <a:avLst/>
                <a:gdLst>
                  <a:gd name="T0" fmla="*/ 7 w 8"/>
                  <a:gd name="T1" fmla="*/ 0 h 8"/>
                  <a:gd name="T2" fmla="*/ 6 w 8"/>
                  <a:gd name="T3" fmla="*/ 0 h 8"/>
                  <a:gd name="T4" fmla="*/ 0 w 8"/>
                  <a:gd name="T5" fmla="*/ 6 h 8"/>
                  <a:gd name="T6" fmla="*/ 2 w 8"/>
                  <a:gd name="T7" fmla="*/ 8 h 8"/>
                  <a:gd name="T8" fmla="*/ 8 w 8"/>
                  <a:gd name="T9" fmla="*/ 2 h 8"/>
                  <a:gd name="T10" fmla="*/ 7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4" y="6"/>
                      <a:pt x="6" y="4"/>
                      <a:pt x="8" y="2"/>
                    </a:cubicBezTo>
                    <a:cubicBezTo>
                      <a:pt x="8" y="1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5"/>
              <p:cNvSpPr>
                <a:spLocks/>
              </p:cNvSpPr>
              <p:nvPr/>
            </p:nvSpPr>
            <p:spPr bwMode="auto">
              <a:xfrm>
                <a:off x="3997544" y="4110593"/>
                <a:ext cx="9525" cy="23812"/>
              </a:xfrm>
              <a:custGeom>
                <a:avLst/>
                <a:gdLst>
                  <a:gd name="T0" fmla="*/ 2 w 4"/>
                  <a:gd name="T1" fmla="*/ 0 h 9"/>
                  <a:gd name="T2" fmla="*/ 1 w 4"/>
                  <a:gd name="T3" fmla="*/ 1 h 9"/>
                  <a:gd name="T4" fmla="*/ 0 w 4"/>
                  <a:gd name="T5" fmla="*/ 8 h 9"/>
                  <a:gd name="T6" fmla="*/ 2 w 4"/>
                  <a:gd name="T7" fmla="*/ 9 h 9"/>
                  <a:gd name="T8" fmla="*/ 4 w 4"/>
                  <a:gd name="T9" fmla="*/ 2 h 9"/>
                  <a:gd name="T10" fmla="*/ 2 w 4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6"/>
                      <a:pt x="3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6"/>
              <p:cNvSpPr>
                <a:spLocks/>
              </p:cNvSpPr>
              <p:nvPr/>
            </p:nvSpPr>
            <p:spPr bwMode="auto">
              <a:xfrm>
                <a:off x="4010244" y="4105830"/>
                <a:ext cx="9525" cy="25400"/>
              </a:xfrm>
              <a:custGeom>
                <a:avLst/>
                <a:gdLst>
                  <a:gd name="T0" fmla="*/ 2 w 4"/>
                  <a:gd name="T1" fmla="*/ 0 h 10"/>
                  <a:gd name="T2" fmla="*/ 0 w 4"/>
                  <a:gd name="T3" fmla="*/ 2 h 10"/>
                  <a:gd name="T4" fmla="*/ 2 w 4"/>
                  <a:gd name="T5" fmla="*/ 10 h 10"/>
                  <a:gd name="T6" fmla="*/ 3 w 4"/>
                  <a:gd name="T7" fmla="*/ 10 h 10"/>
                  <a:gd name="T8" fmla="*/ 4 w 4"/>
                  <a:gd name="T9" fmla="*/ 10 h 10"/>
                  <a:gd name="T10" fmla="*/ 3 w 4"/>
                  <a:gd name="T11" fmla="*/ 1 h 10"/>
                  <a:gd name="T12" fmla="*/ 2 w 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5"/>
                      <a:pt x="1" y="7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7"/>
                      <a:pt x="3" y="4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7"/>
              <p:cNvSpPr>
                <a:spLocks/>
              </p:cNvSpPr>
              <p:nvPr/>
            </p:nvSpPr>
            <p:spPr bwMode="auto">
              <a:xfrm>
                <a:off x="3957857" y="4032805"/>
                <a:ext cx="95250" cy="95250"/>
              </a:xfrm>
              <a:custGeom>
                <a:avLst/>
                <a:gdLst>
                  <a:gd name="T0" fmla="*/ 24 w 38"/>
                  <a:gd name="T1" fmla="*/ 36 h 38"/>
                  <a:gd name="T2" fmla="*/ 36 w 38"/>
                  <a:gd name="T3" fmla="*/ 14 h 38"/>
                  <a:gd name="T4" fmla="*/ 15 w 38"/>
                  <a:gd name="T5" fmla="*/ 2 h 38"/>
                  <a:gd name="T6" fmla="*/ 2 w 38"/>
                  <a:gd name="T7" fmla="*/ 24 h 38"/>
                  <a:gd name="T8" fmla="*/ 24 w 38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4" y="36"/>
                    </a:moveTo>
                    <a:cubicBezTo>
                      <a:pt x="33" y="33"/>
                      <a:pt x="38" y="24"/>
                      <a:pt x="36" y="14"/>
                    </a:cubicBezTo>
                    <a:cubicBezTo>
                      <a:pt x="33" y="5"/>
                      <a:pt x="24" y="0"/>
                      <a:pt x="15" y="2"/>
                    </a:cubicBezTo>
                    <a:cubicBezTo>
                      <a:pt x="5" y="5"/>
                      <a:pt x="0" y="15"/>
                      <a:pt x="2" y="24"/>
                    </a:cubicBezTo>
                    <a:cubicBezTo>
                      <a:pt x="5" y="33"/>
                      <a:pt x="14" y="38"/>
                      <a:pt x="24" y="36"/>
                    </a:cubicBezTo>
                    <a:close/>
                  </a:path>
                </a:pathLst>
              </a:custGeom>
              <a:solidFill>
                <a:srgbClr val="F6A95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群組 26"/>
            <p:cNvGrpSpPr/>
            <p:nvPr/>
          </p:nvGrpSpPr>
          <p:grpSpPr>
            <a:xfrm>
              <a:off x="244828" y="67256"/>
              <a:ext cx="4339651" cy="994885"/>
              <a:chOff x="399207" y="568514"/>
              <a:chExt cx="4339651" cy="994885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427512" y="1009401"/>
                <a:ext cx="4275117" cy="5539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zh-TW" altLang="en-US" sz="30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9207" y="568514"/>
                <a:ext cx="433965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zh-TW" altLang="en-US" sz="5400" b="1" dirty="0" smtClean="0">
                    <a:ln w="11430"/>
                    <a:solidFill>
                      <a:srgbClr val="174BDF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  <a:reflection blurRad="6350" stA="55000" endA="300" endPos="45500" dir="5400000" sy="-100000" algn="bl" rotWithShape="0"/>
                    </a:effectLst>
                    <a:latin typeface="微軟正黑體" pitchFamily="34" charset="-120"/>
                    <a:ea typeface="微軟正黑體" pitchFamily="34" charset="-120"/>
                  </a:rPr>
                  <a:t>產業生命週期</a:t>
                </a:r>
                <a:endParaRPr lang="zh-TW" altLang="en-US" sz="5400" b="1" dirty="0">
                  <a:ln w="11430"/>
                  <a:solidFill>
                    <a:srgbClr val="174BDF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50" name="文字方塊 49"/>
            <p:cNvSpPr txBox="1"/>
            <p:nvPr/>
          </p:nvSpPr>
          <p:spPr>
            <a:xfrm>
              <a:off x="8963377" y="146755"/>
              <a:ext cx="2968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投資學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CH7</a:t>
              </a:r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股票的基本分析</a:t>
              </a:r>
              <a:endPara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會資三</a:t>
              </a:r>
              <a:r>
                <a:rPr lang="en-US" altLang="zh-TW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A    2310602023</a:t>
              </a:r>
            </a:p>
            <a:p>
              <a:r>
                <a:rPr lang="zh-TW" altLang="en-US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王精美同學</a:t>
              </a:r>
              <a:endPara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grpSp>
          <p:nvGrpSpPr>
            <p:cNvPr id="9" name="组合 58"/>
            <p:cNvGrpSpPr/>
            <p:nvPr/>
          </p:nvGrpSpPr>
          <p:grpSpPr>
            <a:xfrm>
              <a:off x="296614" y="5105640"/>
              <a:ext cx="1637801" cy="1586215"/>
              <a:chOff x="3532407" y="3591481"/>
              <a:chExt cx="1008062" cy="976311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4010244" y="3754993"/>
                <a:ext cx="530225" cy="433387"/>
              </a:xfrm>
              <a:custGeom>
                <a:avLst/>
                <a:gdLst>
                  <a:gd name="T0" fmla="*/ 0 w 211"/>
                  <a:gd name="T1" fmla="*/ 127 h 173"/>
                  <a:gd name="T2" fmla="*/ 92 w 211"/>
                  <a:gd name="T3" fmla="*/ 29 h 173"/>
                  <a:gd name="T4" fmla="*/ 126 w 211"/>
                  <a:gd name="T5" fmla="*/ 167 h 173"/>
                  <a:gd name="T6" fmla="*/ 0 w 211"/>
                  <a:gd name="T7" fmla="*/ 12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1" h="173">
                    <a:moveTo>
                      <a:pt x="0" y="127"/>
                    </a:moveTo>
                    <a:cubicBezTo>
                      <a:pt x="0" y="127"/>
                      <a:pt x="41" y="50"/>
                      <a:pt x="92" y="29"/>
                    </a:cubicBezTo>
                    <a:cubicBezTo>
                      <a:pt x="160" y="0"/>
                      <a:pt x="211" y="157"/>
                      <a:pt x="126" y="167"/>
                    </a:cubicBezTo>
                    <a:cubicBezTo>
                      <a:pt x="61" y="173"/>
                      <a:pt x="0" y="127"/>
                      <a:pt x="0" y="12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937219" y="4074080"/>
                <a:ext cx="454025" cy="493712"/>
              </a:xfrm>
              <a:custGeom>
                <a:avLst/>
                <a:gdLst>
                  <a:gd name="T0" fmla="*/ 29 w 181"/>
                  <a:gd name="T1" fmla="*/ 0 h 197"/>
                  <a:gd name="T2" fmla="*/ 150 w 181"/>
                  <a:gd name="T3" fmla="*/ 57 h 197"/>
                  <a:gd name="T4" fmla="*/ 28 w 181"/>
                  <a:gd name="T5" fmla="*/ 129 h 197"/>
                  <a:gd name="T6" fmla="*/ 29 w 181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97">
                    <a:moveTo>
                      <a:pt x="29" y="0"/>
                    </a:moveTo>
                    <a:cubicBezTo>
                      <a:pt x="29" y="0"/>
                      <a:pt x="119" y="11"/>
                      <a:pt x="150" y="57"/>
                    </a:cubicBezTo>
                    <a:cubicBezTo>
                      <a:pt x="181" y="103"/>
                      <a:pt x="60" y="197"/>
                      <a:pt x="28" y="129"/>
                    </a:cubicBezTo>
                    <a:cubicBezTo>
                      <a:pt x="0" y="71"/>
                      <a:pt x="29" y="0"/>
                      <a:pt x="29" y="0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3562570" y="4075668"/>
                <a:ext cx="485775" cy="452437"/>
              </a:xfrm>
              <a:custGeom>
                <a:avLst/>
                <a:gdLst>
                  <a:gd name="T0" fmla="*/ 179 w 193"/>
                  <a:gd name="T1" fmla="*/ 4 h 180"/>
                  <a:gd name="T2" fmla="*/ 163 w 193"/>
                  <a:gd name="T3" fmla="*/ 133 h 180"/>
                  <a:gd name="T4" fmla="*/ 49 w 193"/>
                  <a:gd name="T5" fmla="*/ 50 h 180"/>
                  <a:gd name="T6" fmla="*/ 179 w 193"/>
                  <a:gd name="T7" fmla="*/ 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180">
                    <a:moveTo>
                      <a:pt x="179" y="4"/>
                    </a:moveTo>
                    <a:cubicBezTo>
                      <a:pt x="179" y="4"/>
                      <a:pt x="193" y="86"/>
                      <a:pt x="163" y="133"/>
                    </a:cubicBezTo>
                    <a:cubicBezTo>
                      <a:pt x="133" y="180"/>
                      <a:pt x="0" y="106"/>
                      <a:pt x="49" y="50"/>
                    </a:cubicBezTo>
                    <a:cubicBezTo>
                      <a:pt x="91" y="0"/>
                      <a:pt x="179" y="4"/>
                      <a:pt x="179" y="4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3532407" y="3724830"/>
                <a:ext cx="477837" cy="457200"/>
              </a:xfrm>
              <a:custGeom>
                <a:avLst/>
                <a:gdLst>
                  <a:gd name="T0" fmla="*/ 190 w 190"/>
                  <a:gd name="T1" fmla="*/ 139 h 182"/>
                  <a:gd name="T2" fmla="*/ 59 w 190"/>
                  <a:gd name="T3" fmla="*/ 175 h 182"/>
                  <a:gd name="T4" fmla="*/ 106 w 190"/>
                  <a:gd name="T5" fmla="*/ 32 h 182"/>
                  <a:gd name="T6" fmla="*/ 190 w 190"/>
                  <a:gd name="T7" fmla="*/ 13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182">
                    <a:moveTo>
                      <a:pt x="190" y="139"/>
                    </a:moveTo>
                    <a:cubicBezTo>
                      <a:pt x="190" y="139"/>
                      <a:pt x="122" y="182"/>
                      <a:pt x="59" y="175"/>
                    </a:cubicBezTo>
                    <a:cubicBezTo>
                      <a:pt x="0" y="168"/>
                      <a:pt x="38" y="0"/>
                      <a:pt x="106" y="32"/>
                    </a:cubicBezTo>
                    <a:cubicBezTo>
                      <a:pt x="183" y="68"/>
                      <a:pt x="190" y="139"/>
                      <a:pt x="190" y="139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3808632" y="3591481"/>
                <a:ext cx="495300" cy="493712"/>
              </a:xfrm>
              <a:custGeom>
                <a:avLst/>
                <a:gdLst>
                  <a:gd name="T0" fmla="*/ 81 w 197"/>
                  <a:gd name="T1" fmla="*/ 197 h 197"/>
                  <a:gd name="T2" fmla="*/ 12 w 197"/>
                  <a:gd name="T3" fmla="*/ 80 h 197"/>
                  <a:gd name="T4" fmla="*/ 152 w 197"/>
                  <a:gd name="T5" fmla="*/ 100 h 197"/>
                  <a:gd name="T6" fmla="*/ 81 w 197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197">
                    <a:moveTo>
                      <a:pt x="81" y="197"/>
                    </a:moveTo>
                    <a:cubicBezTo>
                      <a:pt x="81" y="197"/>
                      <a:pt x="20" y="135"/>
                      <a:pt x="12" y="80"/>
                    </a:cubicBezTo>
                    <a:cubicBezTo>
                      <a:pt x="0" y="0"/>
                      <a:pt x="197" y="11"/>
                      <a:pt x="152" y="100"/>
                    </a:cubicBezTo>
                    <a:cubicBezTo>
                      <a:pt x="122" y="158"/>
                      <a:pt x="81" y="197"/>
                      <a:pt x="81" y="197"/>
                    </a:cubicBezTo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1"/>
              <p:cNvSpPr>
                <a:spLocks/>
              </p:cNvSpPr>
              <p:nvPr/>
            </p:nvSpPr>
            <p:spPr bwMode="auto">
              <a:xfrm>
                <a:off x="4018182" y="4105830"/>
                <a:ext cx="36512" cy="77787"/>
              </a:xfrm>
              <a:custGeom>
                <a:avLst/>
                <a:gdLst>
                  <a:gd name="T0" fmla="*/ 1 w 15"/>
                  <a:gd name="T1" fmla="*/ 3 h 31"/>
                  <a:gd name="T2" fmla="*/ 12 w 15"/>
                  <a:gd name="T3" fmla="*/ 30 h 31"/>
                  <a:gd name="T4" fmla="*/ 14 w 15"/>
                  <a:gd name="T5" fmla="*/ 29 h 31"/>
                  <a:gd name="T6" fmla="*/ 2 w 15"/>
                  <a:gd name="T7" fmla="*/ 2 h 31"/>
                  <a:gd name="T8" fmla="*/ 1 w 15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" y="3"/>
                    </a:moveTo>
                    <a:cubicBezTo>
                      <a:pt x="4" y="12"/>
                      <a:pt x="8" y="21"/>
                      <a:pt x="12" y="30"/>
                    </a:cubicBezTo>
                    <a:cubicBezTo>
                      <a:pt x="13" y="31"/>
                      <a:pt x="15" y="30"/>
                      <a:pt x="14" y="29"/>
                    </a:cubicBezTo>
                    <a:cubicBezTo>
                      <a:pt x="10" y="20"/>
                      <a:pt x="6" y="11"/>
                      <a:pt x="2" y="2"/>
                    </a:cubicBezTo>
                    <a:cubicBezTo>
                      <a:pt x="2" y="0"/>
                      <a:pt x="0" y="1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4022944" y="4101068"/>
                <a:ext cx="74612" cy="50800"/>
              </a:xfrm>
              <a:custGeom>
                <a:avLst/>
                <a:gdLst>
                  <a:gd name="T0" fmla="*/ 1 w 30"/>
                  <a:gd name="T1" fmla="*/ 2 h 20"/>
                  <a:gd name="T2" fmla="*/ 28 w 30"/>
                  <a:gd name="T3" fmla="*/ 19 h 20"/>
                  <a:gd name="T4" fmla="*/ 29 w 30"/>
                  <a:gd name="T5" fmla="*/ 17 h 20"/>
                  <a:gd name="T6" fmla="*/ 2 w 30"/>
                  <a:gd name="T7" fmla="*/ 0 h 20"/>
                  <a:gd name="T8" fmla="*/ 1 w 30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0">
                    <a:moveTo>
                      <a:pt x="1" y="2"/>
                    </a:moveTo>
                    <a:cubicBezTo>
                      <a:pt x="10" y="8"/>
                      <a:pt x="19" y="14"/>
                      <a:pt x="28" y="19"/>
                    </a:cubicBezTo>
                    <a:cubicBezTo>
                      <a:pt x="29" y="20"/>
                      <a:pt x="30" y="18"/>
                      <a:pt x="29" y="17"/>
                    </a:cubicBezTo>
                    <a:cubicBezTo>
                      <a:pt x="20" y="12"/>
                      <a:pt x="11" y="6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4027707" y="4085193"/>
                <a:ext cx="74612" cy="28575"/>
              </a:xfrm>
              <a:custGeom>
                <a:avLst/>
                <a:gdLst>
                  <a:gd name="T0" fmla="*/ 1 w 30"/>
                  <a:gd name="T1" fmla="*/ 3 h 11"/>
                  <a:gd name="T2" fmla="*/ 28 w 30"/>
                  <a:gd name="T3" fmla="*/ 10 h 11"/>
                  <a:gd name="T4" fmla="*/ 29 w 30"/>
                  <a:gd name="T5" fmla="*/ 8 h 11"/>
                  <a:gd name="T6" fmla="*/ 2 w 30"/>
                  <a:gd name="T7" fmla="*/ 1 h 11"/>
                  <a:gd name="T8" fmla="*/ 1 w 30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" y="3"/>
                    </a:moveTo>
                    <a:cubicBezTo>
                      <a:pt x="10" y="6"/>
                      <a:pt x="19" y="8"/>
                      <a:pt x="28" y="10"/>
                    </a:cubicBezTo>
                    <a:cubicBezTo>
                      <a:pt x="30" y="11"/>
                      <a:pt x="30" y="9"/>
                      <a:pt x="29" y="8"/>
                    </a:cubicBezTo>
                    <a:cubicBezTo>
                      <a:pt x="20" y="6"/>
                      <a:pt x="11" y="3"/>
                      <a:pt x="2" y="1"/>
                    </a:cubicBezTo>
                    <a:cubicBezTo>
                      <a:pt x="0" y="0"/>
                      <a:pt x="0" y="3"/>
                      <a:pt x="1" y="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4027707" y="4053443"/>
                <a:ext cx="85725" cy="25400"/>
              </a:xfrm>
              <a:custGeom>
                <a:avLst/>
                <a:gdLst>
                  <a:gd name="T0" fmla="*/ 2 w 34"/>
                  <a:gd name="T1" fmla="*/ 10 h 10"/>
                  <a:gd name="T2" fmla="*/ 32 w 34"/>
                  <a:gd name="T3" fmla="*/ 3 h 10"/>
                  <a:gd name="T4" fmla="*/ 32 w 34"/>
                  <a:gd name="T5" fmla="*/ 1 h 10"/>
                  <a:gd name="T6" fmla="*/ 2 w 34"/>
                  <a:gd name="T7" fmla="*/ 8 h 10"/>
                  <a:gd name="T8" fmla="*/ 2 w 3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" y="10"/>
                    </a:moveTo>
                    <a:cubicBezTo>
                      <a:pt x="12" y="8"/>
                      <a:pt x="22" y="5"/>
                      <a:pt x="32" y="3"/>
                    </a:cubicBezTo>
                    <a:cubicBezTo>
                      <a:pt x="34" y="2"/>
                      <a:pt x="33" y="0"/>
                      <a:pt x="32" y="1"/>
                    </a:cubicBezTo>
                    <a:cubicBezTo>
                      <a:pt x="22" y="3"/>
                      <a:pt x="12" y="5"/>
                      <a:pt x="2" y="8"/>
                    </a:cubicBezTo>
                    <a:cubicBezTo>
                      <a:pt x="0" y="8"/>
                      <a:pt x="1" y="10"/>
                      <a:pt x="2" y="1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5"/>
              <p:cNvSpPr>
                <a:spLocks/>
              </p:cNvSpPr>
              <p:nvPr/>
            </p:nvSpPr>
            <p:spPr bwMode="auto">
              <a:xfrm>
                <a:off x="4024532" y="3985180"/>
                <a:ext cx="50800" cy="80962"/>
              </a:xfrm>
              <a:custGeom>
                <a:avLst/>
                <a:gdLst>
                  <a:gd name="T0" fmla="*/ 2 w 20"/>
                  <a:gd name="T1" fmla="*/ 30 h 32"/>
                  <a:gd name="T2" fmla="*/ 19 w 20"/>
                  <a:gd name="T3" fmla="*/ 2 h 32"/>
                  <a:gd name="T4" fmla="*/ 17 w 20"/>
                  <a:gd name="T5" fmla="*/ 1 h 32"/>
                  <a:gd name="T6" fmla="*/ 0 w 20"/>
                  <a:gd name="T7" fmla="*/ 29 h 32"/>
                  <a:gd name="T8" fmla="*/ 2 w 20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" y="30"/>
                    </a:moveTo>
                    <a:cubicBezTo>
                      <a:pt x="8" y="21"/>
                      <a:pt x="14" y="12"/>
                      <a:pt x="19" y="2"/>
                    </a:cubicBezTo>
                    <a:cubicBezTo>
                      <a:pt x="20" y="1"/>
                      <a:pt x="18" y="0"/>
                      <a:pt x="17" y="1"/>
                    </a:cubicBezTo>
                    <a:cubicBezTo>
                      <a:pt x="12" y="11"/>
                      <a:pt x="6" y="20"/>
                      <a:pt x="0" y="29"/>
                    </a:cubicBezTo>
                    <a:cubicBezTo>
                      <a:pt x="0" y="30"/>
                      <a:pt x="2" y="32"/>
                      <a:pt x="2" y="3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4007069" y="3959780"/>
                <a:ext cx="22225" cy="98425"/>
              </a:xfrm>
              <a:custGeom>
                <a:avLst/>
                <a:gdLst>
                  <a:gd name="T0" fmla="*/ 2 w 9"/>
                  <a:gd name="T1" fmla="*/ 37 h 39"/>
                  <a:gd name="T2" fmla="*/ 8 w 9"/>
                  <a:gd name="T3" fmla="*/ 2 h 39"/>
                  <a:gd name="T4" fmla="*/ 6 w 9"/>
                  <a:gd name="T5" fmla="*/ 1 h 39"/>
                  <a:gd name="T6" fmla="*/ 0 w 9"/>
                  <a:gd name="T7" fmla="*/ 37 h 39"/>
                  <a:gd name="T8" fmla="*/ 2 w 9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9">
                    <a:moveTo>
                      <a:pt x="2" y="37"/>
                    </a:moveTo>
                    <a:cubicBezTo>
                      <a:pt x="4" y="25"/>
                      <a:pt x="6" y="14"/>
                      <a:pt x="8" y="2"/>
                    </a:cubicBezTo>
                    <a:cubicBezTo>
                      <a:pt x="9" y="0"/>
                      <a:pt x="7" y="0"/>
                      <a:pt x="6" y="1"/>
                    </a:cubicBezTo>
                    <a:cubicBezTo>
                      <a:pt x="4" y="13"/>
                      <a:pt x="2" y="25"/>
                      <a:pt x="0" y="37"/>
                    </a:cubicBezTo>
                    <a:cubicBezTo>
                      <a:pt x="0" y="38"/>
                      <a:pt x="2" y="39"/>
                      <a:pt x="2" y="37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3972144" y="3972480"/>
                <a:ext cx="25400" cy="88900"/>
              </a:xfrm>
              <a:custGeom>
                <a:avLst/>
                <a:gdLst>
                  <a:gd name="T0" fmla="*/ 10 w 10"/>
                  <a:gd name="T1" fmla="*/ 33 h 35"/>
                  <a:gd name="T2" fmla="*/ 2 w 10"/>
                  <a:gd name="T3" fmla="*/ 2 h 35"/>
                  <a:gd name="T4" fmla="*/ 0 w 10"/>
                  <a:gd name="T5" fmla="*/ 2 h 35"/>
                  <a:gd name="T6" fmla="*/ 8 w 10"/>
                  <a:gd name="T7" fmla="*/ 34 h 35"/>
                  <a:gd name="T8" fmla="*/ 10 w 10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5">
                    <a:moveTo>
                      <a:pt x="10" y="33"/>
                    </a:moveTo>
                    <a:cubicBezTo>
                      <a:pt x="7" y="23"/>
                      <a:pt x="5" y="12"/>
                      <a:pt x="2" y="2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3" y="13"/>
                      <a:pt x="5" y="23"/>
                      <a:pt x="8" y="34"/>
                    </a:cubicBezTo>
                    <a:cubicBezTo>
                      <a:pt x="8" y="35"/>
                      <a:pt x="10" y="34"/>
                      <a:pt x="10" y="3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8"/>
              <p:cNvSpPr>
                <a:spLocks/>
              </p:cNvSpPr>
              <p:nvPr/>
            </p:nvSpPr>
            <p:spPr bwMode="auto">
              <a:xfrm>
                <a:off x="3934044" y="4007405"/>
                <a:ext cx="50800" cy="60325"/>
              </a:xfrm>
              <a:custGeom>
                <a:avLst/>
                <a:gdLst>
                  <a:gd name="T0" fmla="*/ 19 w 20"/>
                  <a:gd name="T1" fmla="*/ 21 h 24"/>
                  <a:gd name="T2" fmla="*/ 2 w 20"/>
                  <a:gd name="T3" fmla="*/ 1 h 24"/>
                  <a:gd name="T4" fmla="*/ 1 w 20"/>
                  <a:gd name="T5" fmla="*/ 3 h 24"/>
                  <a:gd name="T6" fmla="*/ 18 w 20"/>
                  <a:gd name="T7" fmla="*/ 22 h 24"/>
                  <a:gd name="T8" fmla="*/ 19 w 20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19" y="21"/>
                    </a:moveTo>
                    <a:cubicBezTo>
                      <a:pt x="14" y="14"/>
                      <a:pt x="8" y="8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ubicBezTo>
                      <a:pt x="6" y="9"/>
                      <a:pt x="12" y="16"/>
                      <a:pt x="18" y="22"/>
                    </a:cubicBezTo>
                    <a:cubicBezTo>
                      <a:pt x="19" y="24"/>
                      <a:pt x="20" y="22"/>
                      <a:pt x="19" y="2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9"/>
              <p:cNvSpPr>
                <a:spLocks/>
              </p:cNvSpPr>
              <p:nvPr/>
            </p:nvSpPr>
            <p:spPr bwMode="auto">
              <a:xfrm>
                <a:off x="3908644" y="4040743"/>
                <a:ext cx="71437" cy="38100"/>
              </a:xfrm>
              <a:custGeom>
                <a:avLst/>
                <a:gdLst>
                  <a:gd name="T0" fmla="*/ 27 w 28"/>
                  <a:gd name="T1" fmla="*/ 13 h 15"/>
                  <a:gd name="T2" fmla="*/ 3 w 28"/>
                  <a:gd name="T3" fmla="*/ 0 h 15"/>
                  <a:gd name="T4" fmla="*/ 2 w 28"/>
                  <a:gd name="T5" fmla="*/ 2 h 15"/>
                  <a:gd name="T6" fmla="*/ 26 w 28"/>
                  <a:gd name="T7" fmla="*/ 15 h 15"/>
                  <a:gd name="T8" fmla="*/ 27 w 28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13"/>
                    </a:moveTo>
                    <a:cubicBezTo>
                      <a:pt x="19" y="8"/>
                      <a:pt x="11" y="4"/>
                      <a:pt x="3" y="0"/>
                    </a:cubicBezTo>
                    <a:cubicBezTo>
                      <a:pt x="2" y="0"/>
                      <a:pt x="0" y="2"/>
                      <a:pt x="2" y="2"/>
                    </a:cubicBezTo>
                    <a:cubicBezTo>
                      <a:pt x="10" y="6"/>
                      <a:pt x="18" y="10"/>
                      <a:pt x="26" y="15"/>
                    </a:cubicBezTo>
                    <a:cubicBezTo>
                      <a:pt x="27" y="15"/>
                      <a:pt x="28" y="13"/>
                      <a:pt x="27" y="13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0"/>
              <p:cNvSpPr>
                <a:spLocks/>
              </p:cNvSpPr>
              <p:nvPr/>
            </p:nvSpPr>
            <p:spPr bwMode="auto">
              <a:xfrm>
                <a:off x="3902294" y="4085193"/>
                <a:ext cx="77787" cy="28575"/>
              </a:xfrm>
              <a:custGeom>
                <a:avLst/>
                <a:gdLst>
                  <a:gd name="T0" fmla="*/ 29 w 31"/>
                  <a:gd name="T1" fmla="*/ 0 h 11"/>
                  <a:gd name="T2" fmla="*/ 1 w 31"/>
                  <a:gd name="T3" fmla="*/ 8 h 11"/>
                  <a:gd name="T4" fmla="*/ 2 w 31"/>
                  <a:gd name="T5" fmla="*/ 10 h 11"/>
                  <a:gd name="T6" fmla="*/ 29 w 31"/>
                  <a:gd name="T7" fmla="*/ 3 h 11"/>
                  <a:gd name="T8" fmla="*/ 29 w 3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9" y="0"/>
                    </a:moveTo>
                    <a:cubicBezTo>
                      <a:pt x="20" y="3"/>
                      <a:pt x="11" y="5"/>
                      <a:pt x="1" y="8"/>
                    </a:cubicBezTo>
                    <a:cubicBezTo>
                      <a:pt x="0" y="8"/>
                      <a:pt x="1" y="11"/>
                      <a:pt x="2" y="10"/>
                    </a:cubicBezTo>
                    <a:cubicBezTo>
                      <a:pt x="11" y="8"/>
                      <a:pt x="20" y="5"/>
                      <a:pt x="29" y="3"/>
                    </a:cubicBezTo>
                    <a:cubicBezTo>
                      <a:pt x="31" y="2"/>
                      <a:pt x="30" y="0"/>
                      <a:pt x="29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1"/>
              <p:cNvSpPr>
                <a:spLocks/>
              </p:cNvSpPr>
              <p:nvPr/>
            </p:nvSpPr>
            <p:spPr bwMode="auto">
              <a:xfrm>
                <a:off x="3919757" y="4096305"/>
                <a:ext cx="68262" cy="47625"/>
              </a:xfrm>
              <a:custGeom>
                <a:avLst/>
                <a:gdLst>
                  <a:gd name="T0" fmla="*/ 24 w 27"/>
                  <a:gd name="T1" fmla="*/ 0 h 19"/>
                  <a:gd name="T2" fmla="*/ 1 w 27"/>
                  <a:gd name="T3" fmla="*/ 16 h 19"/>
                  <a:gd name="T4" fmla="*/ 2 w 27"/>
                  <a:gd name="T5" fmla="*/ 18 h 19"/>
                  <a:gd name="T6" fmla="*/ 26 w 27"/>
                  <a:gd name="T7" fmla="*/ 2 h 19"/>
                  <a:gd name="T8" fmla="*/ 24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4" y="0"/>
                    </a:moveTo>
                    <a:cubicBezTo>
                      <a:pt x="17" y="6"/>
                      <a:pt x="9" y="11"/>
                      <a:pt x="1" y="16"/>
                    </a:cubicBezTo>
                    <a:cubicBezTo>
                      <a:pt x="0" y="17"/>
                      <a:pt x="1" y="19"/>
                      <a:pt x="2" y="18"/>
                    </a:cubicBezTo>
                    <a:cubicBezTo>
                      <a:pt x="10" y="13"/>
                      <a:pt x="18" y="8"/>
                      <a:pt x="26" y="2"/>
                    </a:cubicBezTo>
                    <a:cubicBezTo>
                      <a:pt x="27" y="2"/>
                      <a:pt x="26" y="0"/>
                      <a:pt x="24" y="0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2"/>
              <p:cNvSpPr>
                <a:spLocks/>
              </p:cNvSpPr>
              <p:nvPr/>
            </p:nvSpPr>
            <p:spPr bwMode="auto">
              <a:xfrm>
                <a:off x="3946744" y="4104243"/>
                <a:ext cx="50800" cy="53975"/>
              </a:xfrm>
              <a:custGeom>
                <a:avLst/>
                <a:gdLst>
                  <a:gd name="T0" fmla="*/ 17 w 20"/>
                  <a:gd name="T1" fmla="*/ 1 h 22"/>
                  <a:gd name="T2" fmla="*/ 1 w 20"/>
                  <a:gd name="T3" fmla="*/ 19 h 22"/>
                  <a:gd name="T4" fmla="*/ 2 w 20"/>
                  <a:gd name="T5" fmla="*/ 21 h 22"/>
                  <a:gd name="T6" fmla="*/ 19 w 20"/>
                  <a:gd name="T7" fmla="*/ 3 h 22"/>
                  <a:gd name="T8" fmla="*/ 17 w 20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2">
                    <a:moveTo>
                      <a:pt x="17" y="1"/>
                    </a:moveTo>
                    <a:cubicBezTo>
                      <a:pt x="12" y="7"/>
                      <a:pt x="6" y="13"/>
                      <a:pt x="1" y="19"/>
                    </a:cubicBezTo>
                    <a:cubicBezTo>
                      <a:pt x="0" y="20"/>
                      <a:pt x="1" y="22"/>
                      <a:pt x="2" y="21"/>
                    </a:cubicBezTo>
                    <a:cubicBezTo>
                      <a:pt x="8" y="15"/>
                      <a:pt x="13" y="9"/>
                      <a:pt x="19" y="3"/>
                    </a:cubicBezTo>
                    <a:cubicBezTo>
                      <a:pt x="20" y="2"/>
                      <a:pt x="18" y="0"/>
                      <a:pt x="17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3988019" y="4110593"/>
                <a:ext cx="19050" cy="68262"/>
              </a:xfrm>
              <a:custGeom>
                <a:avLst/>
                <a:gdLst>
                  <a:gd name="T0" fmla="*/ 5 w 8"/>
                  <a:gd name="T1" fmla="*/ 1 h 27"/>
                  <a:gd name="T2" fmla="*/ 0 w 8"/>
                  <a:gd name="T3" fmla="*/ 25 h 27"/>
                  <a:gd name="T4" fmla="*/ 3 w 8"/>
                  <a:gd name="T5" fmla="*/ 26 h 27"/>
                  <a:gd name="T6" fmla="*/ 8 w 8"/>
                  <a:gd name="T7" fmla="*/ 2 h 27"/>
                  <a:gd name="T8" fmla="*/ 5 w 8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5" y="1"/>
                    </a:moveTo>
                    <a:cubicBezTo>
                      <a:pt x="4" y="9"/>
                      <a:pt x="2" y="17"/>
                      <a:pt x="0" y="25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4" y="18"/>
                      <a:pt x="6" y="10"/>
                      <a:pt x="8" y="2"/>
                    </a:cubicBezTo>
                    <a:cubicBezTo>
                      <a:pt x="8" y="0"/>
                      <a:pt x="6" y="0"/>
                      <a:pt x="5" y="1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4"/>
              <p:cNvSpPr>
                <a:spLocks/>
              </p:cNvSpPr>
              <p:nvPr/>
            </p:nvSpPr>
            <p:spPr bwMode="auto">
              <a:xfrm>
                <a:off x="4010244" y="4105830"/>
                <a:ext cx="19050" cy="76200"/>
              </a:xfrm>
              <a:custGeom>
                <a:avLst/>
                <a:gdLst>
                  <a:gd name="T0" fmla="*/ 0 w 8"/>
                  <a:gd name="T1" fmla="*/ 2 h 30"/>
                  <a:gd name="T2" fmla="*/ 6 w 8"/>
                  <a:gd name="T3" fmla="*/ 28 h 30"/>
                  <a:gd name="T4" fmla="*/ 8 w 8"/>
                  <a:gd name="T5" fmla="*/ 27 h 30"/>
                  <a:gd name="T6" fmla="*/ 3 w 8"/>
                  <a:gd name="T7" fmla="*/ 1 h 30"/>
                  <a:gd name="T8" fmla="*/ 0 w 8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0" y="2"/>
                    </a:moveTo>
                    <a:cubicBezTo>
                      <a:pt x="2" y="11"/>
                      <a:pt x="4" y="19"/>
                      <a:pt x="6" y="28"/>
                    </a:cubicBezTo>
                    <a:cubicBezTo>
                      <a:pt x="6" y="30"/>
                      <a:pt x="8" y="29"/>
                      <a:pt x="8" y="27"/>
                    </a:cubicBezTo>
                    <a:cubicBezTo>
                      <a:pt x="6" y="19"/>
                      <a:pt x="4" y="10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4062632" y="3966130"/>
                <a:ext cx="30162" cy="30162"/>
              </a:xfrm>
              <a:custGeom>
                <a:avLst/>
                <a:gdLst>
                  <a:gd name="T0" fmla="*/ 7 w 12"/>
                  <a:gd name="T1" fmla="*/ 11 h 12"/>
                  <a:gd name="T2" fmla="*/ 1 w 12"/>
                  <a:gd name="T3" fmla="*/ 7 h 12"/>
                  <a:gd name="T4" fmla="*/ 4 w 12"/>
                  <a:gd name="T5" fmla="*/ 0 h 12"/>
                  <a:gd name="T6" fmla="*/ 11 w 12"/>
                  <a:gd name="T7" fmla="*/ 4 h 12"/>
                  <a:gd name="T8" fmla="*/ 7 w 12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7" y="11"/>
                    </a:moveTo>
                    <a:cubicBezTo>
                      <a:pt x="4" y="12"/>
                      <a:pt x="1" y="10"/>
                      <a:pt x="1" y="7"/>
                    </a:cubicBezTo>
                    <a:cubicBezTo>
                      <a:pt x="0" y="4"/>
                      <a:pt x="2" y="1"/>
                      <a:pt x="4" y="0"/>
                    </a:cubicBezTo>
                    <a:cubicBezTo>
                      <a:pt x="7" y="0"/>
                      <a:pt x="10" y="1"/>
                      <a:pt x="11" y="4"/>
                    </a:cubicBezTo>
                    <a:cubicBezTo>
                      <a:pt x="12" y="7"/>
                      <a:pt x="10" y="10"/>
                      <a:pt x="7" y="11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4095969" y="4040743"/>
                <a:ext cx="31750" cy="30162"/>
              </a:xfrm>
              <a:custGeom>
                <a:avLst/>
                <a:gdLst>
                  <a:gd name="T0" fmla="*/ 8 w 13"/>
                  <a:gd name="T1" fmla="*/ 12 h 12"/>
                  <a:gd name="T2" fmla="*/ 12 w 13"/>
                  <a:gd name="T3" fmla="*/ 5 h 12"/>
                  <a:gd name="T4" fmla="*/ 5 w 13"/>
                  <a:gd name="T5" fmla="*/ 1 h 12"/>
                  <a:gd name="T6" fmla="*/ 1 w 13"/>
                  <a:gd name="T7" fmla="*/ 8 h 12"/>
                  <a:gd name="T8" fmla="*/ 8 w 1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8" y="12"/>
                    </a:moveTo>
                    <a:cubicBezTo>
                      <a:pt x="11" y="11"/>
                      <a:pt x="13" y="8"/>
                      <a:pt x="12" y="5"/>
                    </a:cubicBezTo>
                    <a:cubicBezTo>
                      <a:pt x="11" y="2"/>
                      <a:pt x="8" y="0"/>
                      <a:pt x="5" y="1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2" y="11"/>
                      <a:pt x="5" y="12"/>
                      <a:pt x="8" y="12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>
                <a:off x="4088032" y="4096305"/>
                <a:ext cx="22225" cy="25400"/>
              </a:xfrm>
              <a:custGeom>
                <a:avLst/>
                <a:gdLst>
                  <a:gd name="T0" fmla="*/ 6 w 9"/>
                  <a:gd name="T1" fmla="*/ 10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7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10"/>
                    </a:moveTo>
                    <a:cubicBezTo>
                      <a:pt x="8" y="9"/>
                      <a:pt x="9" y="7"/>
                      <a:pt x="9" y="4"/>
                    </a:cubicBezTo>
                    <a:cubicBezTo>
                      <a:pt x="8" y="2"/>
                      <a:pt x="6" y="0"/>
                      <a:pt x="3" y="1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1" y="9"/>
                      <a:pt x="3" y="10"/>
                      <a:pt x="6" y="10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4080094" y="4134405"/>
                <a:ext cx="25400" cy="23812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4 h 10"/>
                  <a:gd name="T4" fmla="*/ 4 w 10"/>
                  <a:gd name="T5" fmla="*/ 1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9"/>
                      <a:pt x="10" y="6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2" y="9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4040407" y="4169330"/>
                <a:ext cx="22225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7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4011832" y="4166155"/>
                <a:ext cx="25400" cy="25400"/>
              </a:xfrm>
              <a:custGeom>
                <a:avLst/>
                <a:gdLst>
                  <a:gd name="T0" fmla="*/ 6 w 10"/>
                  <a:gd name="T1" fmla="*/ 9 h 10"/>
                  <a:gd name="T2" fmla="*/ 10 w 10"/>
                  <a:gd name="T3" fmla="*/ 3 h 10"/>
                  <a:gd name="T4" fmla="*/ 4 w 10"/>
                  <a:gd name="T5" fmla="*/ 0 h 10"/>
                  <a:gd name="T6" fmla="*/ 1 w 10"/>
                  <a:gd name="T7" fmla="*/ 6 h 10"/>
                  <a:gd name="T8" fmla="*/ 6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6" y="9"/>
                    </a:moveTo>
                    <a:cubicBezTo>
                      <a:pt x="9" y="8"/>
                      <a:pt x="10" y="6"/>
                      <a:pt x="10" y="3"/>
                    </a:cubicBezTo>
                    <a:cubicBezTo>
                      <a:pt x="9" y="1"/>
                      <a:pt x="6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3980082" y="4164568"/>
                <a:ext cx="22225" cy="22225"/>
              </a:xfrm>
              <a:custGeom>
                <a:avLst/>
                <a:gdLst>
                  <a:gd name="T0" fmla="*/ 6 w 9"/>
                  <a:gd name="T1" fmla="*/ 8 h 9"/>
                  <a:gd name="T2" fmla="*/ 8 w 9"/>
                  <a:gd name="T3" fmla="*/ 3 h 9"/>
                  <a:gd name="T4" fmla="*/ 4 w 9"/>
                  <a:gd name="T5" fmla="*/ 1 h 9"/>
                  <a:gd name="T6" fmla="*/ 1 w 9"/>
                  <a:gd name="T7" fmla="*/ 5 h 9"/>
                  <a:gd name="T8" fmla="*/ 6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6" y="0"/>
                      <a:pt x="4" y="1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7"/>
                      <a:pt x="4" y="9"/>
                      <a:pt x="6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2"/>
              <p:cNvSpPr>
                <a:spLocks/>
              </p:cNvSpPr>
              <p:nvPr/>
            </p:nvSpPr>
            <p:spPr bwMode="auto">
              <a:xfrm>
                <a:off x="3938807" y="4140755"/>
                <a:ext cx="23812" cy="25400"/>
              </a:xfrm>
              <a:custGeom>
                <a:avLst/>
                <a:gdLst>
                  <a:gd name="T0" fmla="*/ 6 w 9"/>
                  <a:gd name="T1" fmla="*/ 9 h 10"/>
                  <a:gd name="T2" fmla="*/ 9 w 9"/>
                  <a:gd name="T3" fmla="*/ 4 h 10"/>
                  <a:gd name="T4" fmla="*/ 3 w 9"/>
                  <a:gd name="T5" fmla="*/ 1 h 10"/>
                  <a:gd name="T6" fmla="*/ 0 w 9"/>
                  <a:gd name="T7" fmla="*/ 6 h 10"/>
                  <a:gd name="T8" fmla="*/ 6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6" y="9"/>
                    </a:moveTo>
                    <a:cubicBezTo>
                      <a:pt x="8" y="9"/>
                      <a:pt x="9" y="6"/>
                      <a:pt x="9" y="4"/>
                    </a:cubicBezTo>
                    <a:cubicBezTo>
                      <a:pt x="8" y="1"/>
                      <a:pt x="6" y="0"/>
                      <a:pt x="3" y="1"/>
                    </a:cubicBezTo>
                    <a:cubicBezTo>
                      <a:pt x="1" y="1"/>
                      <a:pt x="0" y="4"/>
                      <a:pt x="0" y="6"/>
                    </a:cubicBezTo>
                    <a:cubicBezTo>
                      <a:pt x="1" y="9"/>
                      <a:pt x="3" y="10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3916582" y="4131230"/>
                <a:ext cx="15875" cy="17462"/>
              </a:xfrm>
              <a:custGeom>
                <a:avLst/>
                <a:gdLst>
                  <a:gd name="T0" fmla="*/ 4 w 6"/>
                  <a:gd name="T1" fmla="*/ 6 h 7"/>
                  <a:gd name="T2" fmla="*/ 6 w 6"/>
                  <a:gd name="T3" fmla="*/ 2 h 7"/>
                  <a:gd name="T4" fmla="*/ 2 w 6"/>
                  <a:gd name="T5" fmla="*/ 0 h 7"/>
                  <a:gd name="T6" fmla="*/ 0 w 6"/>
                  <a:gd name="T7" fmla="*/ 4 h 7"/>
                  <a:gd name="T8" fmla="*/ 4 w 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6"/>
                    </a:moveTo>
                    <a:cubicBezTo>
                      <a:pt x="5" y="6"/>
                      <a:pt x="6" y="4"/>
                      <a:pt x="6" y="2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4"/>
              <p:cNvSpPr>
                <a:spLocks/>
              </p:cNvSpPr>
              <p:nvPr/>
            </p:nvSpPr>
            <p:spPr bwMode="auto">
              <a:xfrm>
                <a:off x="3897532" y="4101068"/>
                <a:ext cx="17462" cy="17462"/>
              </a:xfrm>
              <a:custGeom>
                <a:avLst/>
                <a:gdLst>
                  <a:gd name="T0" fmla="*/ 5 w 7"/>
                  <a:gd name="T1" fmla="*/ 6 h 7"/>
                  <a:gd name="T2" fmla="*/ 7 w 7"/>
                  <a:gd name="T3" fmla="*/ 2 h 7"/>
                  <a:gd name="T4" fmla="*/ 3 w 7"/>
                  <a:gd name="T5" fmla="*/ 0 h 7"/>
                  <a:gd name="T6" fmla="*/ 1 w 7"/>
                  <a:gd name="T7" fmla="*/ 4 h 7"/>
                  <a:gd name="T8" fmla="*/ 5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6" y="6"/>
                      <a:pt x="7" y="4"/>
                      <a:pt x="7" y="2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6"/>
                      <a:pt x="3" y="7"/>
                      <a:pt x="5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5"/>
              <p:cNvSpPr>
                <a:spLocks/>
              </p:cNvSpPr>
              <p:nvPr/>
            </p:nvSpPr>
            <p:spPr bwMode="auto">
              <a:xfrm>
                <a:off x="3903882" y="4032805"/>
                <a:ext cx="23812" cy="22225"/>
              </a:xfrm>
              <a:custGeom>
                <a:avLst/>
                <a:gdLst>
                  <a:gd name="T0" fmla="*/ 5 w 9"/>
                  <a:gd name="T1" fmla="*/ 8 h 9"/>
                  <a:gd name="T2" fmla="*/ 8 w 9"/>
                  <a:gd name="T3" fmla="*/ 3 h 9"/>
                  <a:gd name="T4" fmla="*/ 3 w 9"/>
                  <a:gd name="T5" fmla="*/ 0 h 9"/>
                  <a:gd name="T6" fmla="*/ 0 w 9"/>
                  <a:gd name="T7" fmla="*/ 5 h 9"/>
                  <a:gd name="T8" fmla="*/ 5 w 9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8"/>
                    </a:moveTo>
                    <a:cubicBezTo>
                      <a:pt x="8" y="8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1" y="8"/>
                      <a:pt x="3" y="9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6"/>
              <p:cNvSpPr>
                <a:spLocks/>
              </p:cNvSpPr>
              <p:nvPr/>
            </p:nvSpPr>
            <p:spPr bwMode="auto">
              <a:xfrm>
                <a:off x="3927694" y="4002643"/>
                <a:ext cx="22225" cy="20637"/>
              </a:xfrm>
              <a:custGeom>
                <a:avLst/>
                <a:gdLst>
                  <a:gd name="T0" fmla="*/ 5 w 9"/>
                  <a:gd name="T1" fmla="*/ 8 h 8"/>
                  <a:gd name="T2" fmla="*/ 8 w 9"/>
                  <a:gd name="T3" fmla="*/ 3 h 8"/>
                  <a:gd name="T4" fmla="*/ 3 w 9"/>
                  <a:gd name="T5" fmla="*/ 0 h 8"/>
                  <a:gd name="T6" fmla="*/ 1 w 9"/>
                  <a:gd name="T7" fmla="*/ 5 h 8"/>
                  <a:gd name="T8" fmla="*/ 5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7" y="7"/>
                      <a:pt x="9" y="5"/>
                      <a:pt x="8" y="3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1" y="7"/>
                      <a:pt x="3" y="8"/>
                      <a:pt x="5" y="8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37"/>
              <p:cNvSpPr>
                <a:spLocks/>
              </p:cNvSpPr>
              <p:nvPr/>
            </p:nvSpPr>
            <p:spPr bwMode="auto">
              <a:xfrm>
                <a:off x="3967382" y="3970893"/>
                <a:ext cx="17462" cy="17462"/>
              </a:xfrm>
              <a:custGeom>
                <a:avLst/>
                <a:gdLst>
                  <a:gd name="T0" fmla="*/ 4 w 7"/>
                  <a:gd name="T1" fmla="*/ 6 h 7"/>
                  <a:gd name="T2" fmla="*/ 6 w 7"/>
                  <a:gd name="T3" fmla="*/ 2 h 7"/>
                  <a:gd name="T4" fmla="*/ 2 w 7"/>
                  <a:gd name="T5" fmla="*/ 0 h 7"/>
                  <a:gd name="T6" fmla="*/ 0 w 7"/>
                  <a:gd name="T7" fmla="*/ 4 h 7"/>
                  <a:gd name="T8" fmla="*/ 4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6" y="6"/>
                      <a:pt x="7" y="4"/>
                      <a:pt x="6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1" y="6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8"/>
              <p:cNvSpPr>
                <a:spLocks/>
              </p:cNvSpPr>
              <p:nvPr/>
            </p:nvSpPr>
            <p:spPr bwMode="auto">
              <a:xfrm>
                <a:off x="4015007" y="3953430"/>
                <a:ext cx="22225" cy="22225"/>
              </a:xfrm>
              <a:custGeom>
                <a:avLst/>
                <a:gdLst>
                  <a:gd name="T0" fmla="*/ 6 w 9"/>
                  <a:gd name="T1" fmla="*/ 9 h 9"/>
                  <a:gd name="T2" fmla="*/ 9 w 9"/>
                  <a:gd name="T3" fmla="*/ 3 h 9"/>
                  <a:gd name="T4" fmla="*/ 3 w 9"/>
                  <a:gd name="T5" fmla="*/ 0 h 9"/>
                  <a:gd name="T6" fmla="*/ 0 w 9"/>
                  <a:gd name="T7" fmla="*/ 6 h 9"/>
                  <a:gd name="T8" fmla="*/ 6 w 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8" y="8"/>
                      <a:pt x="9" y="6"/>
                      <a:pt x="9" y="3"/>
                    </a:cubicBezTo>
                    <a:cubicBezTo>
                      <a:pt x="8" y="1"/>
                      <a:pt x="6" y="0"/>
                      <a:pt x="3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1" y="8"/>
                      <a:pt x="3" y="9"/>
                      <a:pt x="6" y="9"/>
                    </a:cubicBezTo>
                    <a:close/>
                  </a:path>
                </a:pathLst>
              </a:custGeom>
              <a:solidFill>
                <a:srgbClr val="E46A7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9"/>
              <p:cNvSpPr>
                <a:spLocks/>
              </p:cNvSpPr>
              <p:nvPr/>
            </p:nvSpPr>
            <p:spPr bwMode="auto">
              <a:xfrm>
                <a:off x="3994369" y="4080430"/>
                <a:ext cx="11112" cy="476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3 w 4"/>
                  <a:gd name="T5" fmla="*/ 2 h 2"/>
                  <a:gd name="T6" fmla="*/ 4 w 4"/>
                  <a:gd name="T7" fmla="*/ 2 h 2"/>
                  <a:gd name="T8" fmla="*/ 4 w 4"/>
                  <a:gd name="T9" fmla="*/ 1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1"/>
                      <a:pt x="2" y="1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5E5E5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40"/>
              <p:cNvSpPr>
                <a:spLocks/>
              </p:cNvSpPr>
              <p:nvPr/>
            </p:nvSpPr>
            <p:spPr bwMode="auto">
              <a:xfrm>
                <a:off x="4005482" y="4083605"/>
                <a:ext cx="0" cy="1587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FD5D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41"/>
              <p:cNvSpPr>
                <a:spLocks/>
              </p:cNvSpPr>
              <p:nvPr/>
            </p:nvSpPr>
            <p:spPr bwMode="auto">
              <a:xfrm>
                <a:off x="3994369" y="4085193"/>
                <a:ext cx="11112" cy="0"/>
              </a:xfrm>
              <a:custGeom>
                <a:avLst/>
                <a:gdLst>
                  <a:gd name="T0" fmla="*/ 3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  <a:gd name="T6" fmla="*/ 4 w 4"/>
                  <a:gd name="T7" fmla="*/ 3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4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E0D7D6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88" name="Picture 4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507" y="4037568"/>
                <a:ext cx="106362" cy="106362"/>
              </a:xfrm>
              <a:prstGeom prst="rect">
                <a:avLst/>
              </a:prstGeom>
              <a:noFill/>
              <a:ln w="9525">
                <a:solidFill>
                  <a:srgbClr val="F59BB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Freeform 43"/>
              <p:cNvSpPr>
                <a:spLocks/>
              </p:cNvSpPr>
              <p:nvPr/>
            </p:nvSpPr>
            <p:spPr bwMode="auto">
              <a:xfrm>
                <a:off x="4018182" y="4109005"/>
                <a:ext cx="11112" cy="19050"/>
              </a:xfrm>
              <a:custGeom>
                <a:avLst/>
                <a:gdLst>
                  <a:gd name="T0" fmla="*/ 2 w 5"/>
                  <a:gd name="T1" fmla="*/ 0 h 8"/>
                  <a:gd name="T2" fmla="*/ 1 w 5"/>
                  <a:gd name="T3" fmla="*/ 2 h 8"/>
                  <a:gd name="T4" fmla="*/ 3 w 5"/>
                  <a:gd name="T5" fmla="*/ 8 h 8"/>
                  <a:gd name="T6" fmla="*/ 5 w 5"/>
                  <a:gd name="T7" fmla="*/ 7 h 8"/>
                  <a:gd name="T8" fmla="*/ 2 w 5"/>
                  <a:gd name="T9" fmla="*/ 1 h 8"/>
                  <a:gd name="T10" fmla="*/ 2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4" y="5"/>
                      <a:pt x="3" y="3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44"/>
              <p:cNvSpPr>
                <a:spLocks/>
              </p:cNvSpPr>
              <p:nvPr/>
            </p:nvSpPr>
            <p:spPr bwMode="auto">
              <a:xfrm>
                <a:off x="4022944" y="4101068"/>
                <a:ext cx="19050" cy="14287"/>
              </a:xfrm>
              <a:custGeom>
                <a:avLst/>
                <a:gdLst>
                  <a:gd name="T0" fmla="*/ 2 w 8"/>
                  <a:gd name="T1" fmla="*/ 0 h 6"/>
                  <a:gd name="T2" fmla="*/ 1 w 8"/>
                  <a:gd name="T3" fmla="*/ 2 h 6"/>
                  <a:gd name="T4" fmla="*/ 7 w 8"/>
                  <a:gd name="T5" fmla="*/ 6 h 6"/>
                  <a:gd name="T6" fmla="*/ 8 w 8"/>
                  <a:gd name="T7" fmla="*/ 4 h 6"/>
                  <a:gd name="T8" fmla="*/ 2 w 8"/>
                  <a:gd name="T9" fmla="*/ 0 h 6"/>
                  <a:gd name="T10" fmla="*/ 2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3" y="4"/>
                      <a:pt x="5" y="5"/>
                      <a:pt x="7" y="6"/>
                    </a:cubicBezTo>
                    <a:cubicBezTo>
                      <a:pt x="7" y="5"/>
                      <a:pt x="8" y="5"/>
                      <a:pt x="8" y="4"/>
                    </a:cubicBezTo>
                    <a:cubicBezTo>
                      <a:pt x="6" y="3"/>
                      <a:pt x="4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45"/>
              <p:cNvSpPr>
                <a:spLocks/>
              </p:cNvSpPr>
              <p:nvPr/>
            </p:nvSpPr>
            <p:spPr bwMode="auto">
              <a:xfrm>
                <a:off x="4027707" y="4088368"/>
                <a:ext cx="20637" cy="9525"/>
              </a:xfrm>
              <a:custGeom>
                <a:avLst/>
                <a:gdLst>
                  <a:gd name="T0" fmla="*/ 1 w 8"/>
                  <a:gd name="T1" fmla="*/ 0 h 4"/>
                  <a:gd name="T2" fmla="*/ 1 w 8"/>
                  <a:gd name="T3" fmla="*/ 2 h 4"/>
                  <a:gd name="T4" fmla="*/ 8 w 8"/>
                  <a:gd name="T5" fmla="*/ 4 h 4"/>
                  <a:gd name="T6" fmla="*/ 8 w 8"/>
                  <a:gd name="T7" fmla="*/ 2 h 4"/>
                  <a:gd name="T8" fmla="*/ 2 w 8"/>
                  <a:gd name="T9" fmla="*/ 0 h 4"/>
                  <a:gd name="T10" fmla="*/ 1 w 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3" y="3"/>
                      <a:pt x="6" y="3"/>
                      <a:pt x="8" y="4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46"/>
              <p:cNvSpPr>
                <a:spLocks/>
              </p:cNvSpPr>
              <p:nvPr/>
            </p:nvSpPr>
            <p:spPr bwMode="auto">
              <a:xfrm>
                <a:off x="4027707" y="4070905"/>
                <a:ext cx="17462" cy="7937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1 h 3"/>
                  <a:gd name="T4" fmla="*/ 2 w 7"/>
                  <a:gd name="T5" fmla="*/ 3 h 3"/>
                  <a:gd name="T6" fmla="*/ 2 w 7"/>
                  <a:gd name="T7" fmla="*/ 3 h 3"/>
                  <a:gd name="T8" fmla="*/ 7 w 7"/>
                  <a:gd name="T9" fmla="*/ 2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5" y="0"/>
                      <a:pt x="3" y="1"/>
                      <a:pt x="2" y="1"/>
                    </a:cubicBezTo>
                    <a:cubicBezTo>
                      <a:pt x="0" y="1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6" y="2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47"/>
              <p:cNvSpPr>
                <a:spLocks/>
              </p:cNvSpPr>
              <p:nvPr/>
            </p:nvSpPr>
            <p:spPr bwMode="auto">
              <a:xfrm>
                <a:off x="4024532" y="4053443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0 w 3"/>
                  <a:gd name="T3" fmla="*/ 2 h 4"/>
                  <a:gd name="T4" fmla="*/ 1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48"/>
              <p:cNvSpPr>
                <a:spLocks/>
              </p:cNvSpPr>
              <p:nvPr/>
            </p:nvSpPr>
            <p:spPr bwMode="auto">
              <a:xfrm>
                <a:off x="4007069" y="4045505"/>
                <a:ext cx="7937" cy="9525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3 h 4"/>
                  <a:gd name="T4" fmla="*/ 2 w 3"/>
                  <a:gd name="T5" fmla="*/ 4 h 4"/>
                  <a:gd name="T6" fmla="*/ 2 w 3"/>
                  <a:gd name="T7" fmla="*/ 3 h 4"/>
                  <a:gd name="T8" fmla="*/ 3 w 3"/>
                  <a:gd name="T9" fmla="*/ 1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49"/>
              <p:cNvSpPr>
                <a:spLocks/>
              </p:cNvSpPr>
              <p:nvPr/>
            </p:nvSpPr>
            <p:spPr bwMode="auto">
              <a:xfrm>
                <a:off x="3989607" y="4048680"/>
                <a:ext cx="7937" cy="9525"/>
              </a:xfrm>
              <a:custGeom>
                <a:avLst/>
                <a:gdLst>
                  <a:gd name="T0" fmla="*/ 2 w 3"/>
                  <a:gd name="T1" fmla="*/ 0 h 4"/>
                  <a:gd name="T2" fmla="*/ 2 w 3"/>
                  <a:gd name="T3" fmla="*/ 0 h 4"/>
                  <a:gd name="T4" fmla="*/ 0 w 3"/>
                  <a:gd name="T5" fmla="*/ 0 h 4"/>
                  <a:gd name="T6" fmla="*/ 1 w 3"/>
                  <a:gd name="T7" fmla="*/ 4 h 4"/>
                  <a:gd name="T8" fmla="*/ 2 w 3"/>
                  <a:gd name="T9" fmla="*/ 4 h 4"/>
                  <a:gd name="T10" fmla="*/ 3 w 3"/>
                  <a:gd name="T11" fmla="*/ 3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0"/>
              <p:cNvSpPr>
                <a:spLocks/>
              </p:cNvSpPr>
              <p:nvPr/>
            </p:nvSpPr>
            <p:spPr bwMode="auto">
              <a:xfrm>
                <a:off x="3975319" y="4055030"/>
                <a:ext cx="9525" cy="11112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1 h 4"/>
                  <a:gd name="T4" fmla="*/ 2 w 4"/>
                  <a:gd name="T5" fmla="*/ 3 h 4"/>
                  <a:gd name="T6" fmla="*/ 3 w 4"/>
                  <a:gd name="T7" fmla="*/ 4 h 4"/>
                  <a:gd name="T8" fmla="*/ 3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1"/>
              <p:cNvSpPr>
                <a:spLocks/>
              </p:cNvSpPr>
              <p:nvPr/>
            </p:nvSpPr>
            <p:spPr bwMode="auto">
              <a:xfrm>
                <a:off x="3964207" y="4067730"/>
                <a:ext cx="15875" cy="11112"/>
              </a:xfrm>
              <a:custGeom>
                <a:avLst/>
                <a:gdLst>
                  <a:gd name="T0" fmla="*/ 1 w 6"/>
                  <a:gd name="T1" fmla="*/ 0 h 4"/>
                  <a:gd name="T2" fmla="*/ 0 w 6"/>
                  <a:gd name="T3" fmla="*/ 2 h 4"/>
                  <a:gd name="T4" fmla="*/ 4 w 6"/>
                  <a:gd name="T5" fmla="*/ 4 h 4"/>
                  <a:gd name="T6" fmla="*/ 4 w 6"/>
                  <a:gd name="T7" fmla="*/ 4 h 4"/>
                  <a:gd name="T8" fmla="*/ 5 w 6"/>
                  <a:gd name="T9" fmla="*/ 2 h 4"/>
                  <a:gd name="T10" fmla="*/ 1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6" y="2"/>
                      <a:pt x="5" y="2"/>
                    </a:cubicBezTo>
                    <a:cubicBezTo>
                      <a:pt x="4" y="1"/>
                      <a:pt x="2" y="0"/>
                      <a:pt x="1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2"/>
              <p:cNvSpPr>
                <a:spLocks/>
              </p:cNvSpPr>
              <p:nvPr/>
            </p:nvSpPr>
            <p:spPr bwMode="auto">
              <a:xfrm>
                <a:off x="3962619" y="4085193"/>
                <a:ext cx="17462" cy="11112"/>
              </a:xfrm>
              <a:custGeom>
                <a:avLst/>
                <a:gdLst>
                  <a:gd name="T0" fmla="*/ 5 w 7"/>
                  <a:gd name="T1" fmla="*/ 0 h 4"/>
                  <a:gd name="T2" fmla="*/ 5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  <a:gd name="T8" fmla="*/ 5 w 7"/>
                  <a:gd name="T9" fmla="*/ 3 h 4"/>
                  <a:gd name="T10" fmla="*/ 5 w 7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2" y="4"/>
                      <a:pt x="4" y="3"/>
                      <a:pt x="5" y="3"/>
                    </a:cubicBezTo>
                    <a:cubicBezTo>
                      <a:pt x="7" y="2"/>
                      <a:pt x="6" y="0"/>
                      <a:pt x="5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53"/>
              <p:cNvSpPr>
                <a:spLocks/>
              </p:cNvSpPr>
              <p:nvPr/>
            </p:nvSpPr>
            <p:spPr bwMode="auto">
              <a:xfrm>
                <a:off x="3964207" y="4096305"/>
                <a:ext cx="23812" cy="17462"/>
              </a:xfrm>
              <a:custGeom>
                <a:avLst/>
                <a:gdLst>
                  <a:gd name="T0" fmla="*/ 7 w 9"/>
                  <a:gd name="T1" fmla="*/ 0 h 7"/>
                  <a:gd name="T2" fmla="*/ 6 w 9"/>
                  <a:gd name="T3" fmla="*/ 0 h 7"/>
                  <a:gd name="T4" fmla="*/ 0 w 9"/>
                  <a:gd name="T5" fmla="*/ 5 h 7"/>
                  <a:gd name="T6" fmla="*/ 1 w 9"/>
                  <a:gd name="T7" fmla="*/ 7 h 7"/>
                  <a:gd name="T8" fmla="*/ 8 w 9"/>
                  <a:gd name="T9" fmla="*/ 2 h 7"/>
                  <a:gd name="T10" fmla="*/ 7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7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2" y="3"/>
                      <a:pt x="0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3" y="5"/>
                      <a:pt x="5" y="4"/>
                      <a:pt x="8" y="2"/>
                    </a:cubicBezTo>
                    <a:cubicBezTo>
                      <a:pt x="9" y="2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54"/>
              <p:cNvSpPr>
                <a:spLocks/>
              </p:cNvSpPr>
              <p:nvPr/>
            </p:nvSpPr>
            <p:spPr bwMode="auto">
              <a:xfrm>
                <a:off x="3975319" y="4105830"/>
                <a:ext cx="19050" cy="20637"/>
              </a:xfrm>
              <a:custGeom>
                <a:avLst/>
                <a:gdLst>
                  <a:gd name="T0" fmla="*/ 7 w 8"/>
                  <a:gd name="T1" fmla="*/ 0 h 8"/>
                  <a:gd name="T2" fmla="*/ 6 w 8"/>
                  <a:gd name="T3" fmla="*/ 0 h 8"/>
                  <a:gd name="T4" fmla="*/ 0 w 8"/>
                  <a:gd name="T5" fmla="*/ 6 h 8"/>
                  <a:gd name="T6" fmla="*/ 2 w 8"/>
                  <a:gd name="T7" fmla="*/ 8 h 8"/>
                  <a:gd name="T8" fmla="*/ 8 w 8"/>
                  <a:gd name="T9" fmla="*/ 2 h 8"/>
                  <a:gd name="T10" fmla="*/ 7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4" y="6"/>
                      <a:pt x="6" y="4"/>
                      <a:pt x="8" y="2"/>
                    </a:cubicBezTo>
                    <a:cubicBezTo>
                      <a:pt x="8" y="1"/>
                      <a:pt x="8" y="0"/>
                      <a:pt x="7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55"/>
              <p:cNvSpPr>
                <a:spLocks/>
              </p:cNvSpPr>
              <p:nvPr/>
            </p:nvSpPr>
            <p:spPr bwMode="auto">
              <a:xfrm>
                <a:off x="3997544" y="4110593"/>
                <a:ext cx="9525" cy="23812"/>
              </a:xfrm>
              <a:custGeom>
                <a:avLst/>
                <a:gdLst>
                  <a:gd name="T0" fmla="*/ 2 w 4"/>
                  <a:gd name="T1" fmla="*/ 0 h 9"/>
                  <a:gd name="T2" fmla="*/ 1 w 4"/>
                  <a:gd name="T3" fmla="*/ 1 h 9"/>
                  <a:gd name="T4" fmla="*/ 0 w 4"/>
                  <a:gd name="T5" fmla="*/ 8 h 9"/>
                  <a:gd name="T6" fmla="*/ 2 w 4"/>
                  <a:gd name="T7" fmla="*/ 9 h 9"/>
                  <a:gd name="T8" fmla="*/ 4 w 4"/>
                  <a:gd name="T9" fmla="*/ 2 h 9"/>
                  <a:gd name="T10" fmla="*/ 2 w 4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6"/>
                      <a:pt x="3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56"/>
              <p:cNvSpPr>
                <a:spLocks/>
              </p:cNvSpPr>
              <p:nvPr/>
            </p:nvSpPr>
            <p:spPr bwMode="auto">
              <a:xfrm>
                <a:off x="4010244" y="4105830"/>
                <a:ext cx="9525" cy="25400"/>
              </a:xfrm>
              <a:custGeom>
                <a:avLst/>
                <a:gdLst>
                  <a:gd name="T0" fmla="*/ 2 w 4"/>
                  <a:gd name="T1" fmla="*/ 0 h 10"/>
                  <a:gd name="T2" fmla="*/ 0 w 4"/>
                  <a:gd name="T3" fmla="*/ 2 h 10"/>
                  <a:gd name="T4" fmla="*/ 2 w 4"/>
                  <a:gd name="T5" fmla="*/ 10 h 10"/>
                  <a:gd name="T6" fmla="*/ 3 w 4"/>
                  <a:gd name="T7" fmla="*/ 10 h 10"/>
                  <a:gd name="T8" fmla="*/ 4 w 4"/>
                  <a:gd name="T9" fmla="*/ 10 h 10"/>
                  <a:gd name="T10" fmla="*/ 3 w 4"/>
                  <a:gd name="T11" fmla="*/ 1 h 10"/>
                  <a:gd name="T12" fmla="*/ 2 w 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5"/>
                      <a:pt x="1" y="7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7"/>
                      <a:pt x="3" y="4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CD5F6A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57"/>
              <p:cNvSpPr>
                <a:spLocks/>
              </p:cNvSpPr>
              <p:nvPr/>
            </p:nvSpPr>
            <p:spPr bwMode="auto">
              <a:xfrm>
                <a:off x="3957857" y="4032805"/>
                <a:ext cx="95250" cy="95250"/>
              </a:xfrm>
              <a:custGeom>
                <a:avLst/>
                <a:gdLst>
                  <a:gd name="T0" fmla="*/ 24 w 38"/>
                  <a:gd name="T1" fmla="*/ 36 h 38"/>
                  <a:gd name="T2" fmla="*/ 36 w 38"/>
                  <a:gd name="T3" fmla="*/ 14 h 38"/>
                  <a:gd name="T4" fmla="*/ 15 w 38"/>
                  <a:gd name="T5" fmla="*/ 2 h 38"/>
                  <a:gd name="T6" fmla="*/ 2 w 38"/>
                  <a:gd name="T7" fmla="*/ 24 h 38"/>
                  <a:gd name="T8" fmla="*/ 24 w 38"/>
                  <a:gd name="T9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4" y="36"/>
                    </a:moveTo>
                    <a:cubicBezTo>
                      <a:pt x="33" y="33"/>
                      <a:pt x="38" y="24"/>
                      <a:pt x="36" y="14"/>
                    </a:cubicBezTo>
                    <a:cubicBezTo>
                      <a:pt x="33" y="5"/>
                      <a:pt x="24" y="0"/>
                      <a:pt x="15" y="2"/>
                    </a:cubicBezTo>
                    <a:cubicBezTo>
                      <a:pt x="5" y="5"/>
                      <a:pt x="0" y="15"/>
                      <a:pt x="2" y="24"/>
                    </a:cubicBezTo>
                    <a:cubicBezTo>
                      <a:pt x="5" y="33"/>
                      <a:pt x="14" y="38"/>
                      <a:pt x="24" y="36"/>
                    </a:cubicBezTo>
                    <a:close/>
                  </a:path>
                </a:pathLst>
              </a:custGeom>
              <a:solidFill>
                <a:srgbClr val="F6A954"/>
              </a:solidFill>
              <a:ln w="9525">
                <a:solidFill>
                  <a:srgbClr val="F59BB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0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7580" y="1355948"/>
              <a:ext cx="1072996" cy="1072996"/>
            </a:xfrm>
            <a:prstGeom prst="rect">
              <a:avLst/>
            </a:prstGeom>
          </p:spPr>
        </p:pic>
        <p:pic>
          <p:nvPicPr>
            <p:cNvPr id="105" name="图片 10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8311" y="4836920"/>
              <a:ext cx="656989" cy="639391"/>
            </a:xfrm>
            <a:prstGeom prst="rect">
              <a:avLst/>
            </a:prstGeom>
          </p:spPr>
        </p:pic>
      </p:grpSp>
      <p:sp>
        <p:nvSpPr>
          <p:cNvPr id="166" name="文字方塊 165"/>
          <p:cNvSpPr txBox="1"/>
          <p:nvPr/>
        </p:nvSpPr>
        <p:spPr>
          <a:xfrm>
            <a:off x="7800176" y="3090899"/>
            <a:ext cx="1869118" cy="286232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哀退時期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  威盛、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宏達電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071894" y="2432637"/>
            <a:ext cx="1729689" cy="35394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成熟時期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  鴻海、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台積電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200" b="1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6" name="群組 34"/>
          <p:cNvGrpSpPr/>
          <p:nvPr/>
        </p:nvGrpSpPr>
        <p:grpSpPr>
          <a:xfrm>
            <a:off x="924390" y="1332089"/>
            <a:ext cx="10471963" cy="5242560"/>
            <a:chOff x="3302864" y="1492904"/>
            <a:chExt cx="7386657" cy="4102561"/>
          </a:xfrm>
        </p:grpSpPr>
        <p:grpSp>
          <p:nvGrpSpPr>
            <p:cNvPr id="7" name="群組 30"/>
            <p:cNvGrpSpPr/>
            <p:nvPr/>
          </p:nvGrpSpPr>
          <p:grpSpPr>
            <a:xfrm>
              <a:off x="3302864" y="1492904"/>
              <a:ext cx="7386657" cy="4102561"/>
              <a:chOff x="3302864" y="1492904"/>
              <a:chExt cx="7386657" cy="4102561"/>
            </a:xfrm>
          </p:grpSpPr>
          <p:grpSp>
            <p:nvGrpSpPr>
              <p:cNvPr id="8" name="群組 27"/>
              <p:cNvGrpSpPr/>
              <p:nvPr/>
            </p:nvGrpSpPr>
            <p:grpSpPr>
              <a:xfrm>
                <a:off x="3302864" y="1492904"/>
                <a:ext cx="7386657" cy="4102561"/>
                <a:chOff x="3516620" y="609864"/>
                <a:chExt cx="7386657" cy="3568496"/>
              </a:xfrm>
            </p:grpSpPr>
            <p:cxnSp>
              <p:nvCxnSpPr>
                <p:cNvPr id="13" name="直線接點 12"/>
                <p:cNvCxnSpPr/>
                <p:nvPr/>
              </p:nvCxnSpPr>
              <p:spPr>
                <a:xfrm rot="5400000" flipH="1" flipV="1">
                  <a:off x="4469057" y="2307772"/>
                  <a:ext cx="2909455" cy="0"/>
                </a:xfrm>
                <a:prstGeom prst="line">
                  <a:avLst/>
                </a:prstGeom>
                <a:ln w="38100">
                  <a:solidFill>
                    <a:srgbClr val="FB99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rot="5400000" flipH="1" flipV="1">
                  <a:off x="5678357" y="2305793"/>
                  <a:ext cx="2909455" cy="0"/>
                </a:xfrm>
                <a:prstGeom prst="line">
                  <a:avLst/>
                </a:prstGeom>
                <a:ln w="38100">
                  <a:solidFill>
                    <a:srgbClr val="FB99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rot="5400000" flipH="1" flipV="1">
                  <a:off x="6899532" y="2303815"/>
                  <a:ext cx="2909455" cy="0"/>
                </a:xfrm>
                <a:prstGeom prst="line">
                  <a:avLst/>
                </a:prstGeom>
                <a:ln w="38100">
                  <a:solidFill>
                    <a:srgbClr val="FB99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/>
                <p:cNvCxnSpPr/>
                <p:nvPr/>
              </p:nvCxnSpPr>
              <p:spPr>
                <a:xfrm>
                  <a:off x="4327648" y="3753980"/>
                  <a:ext cx="5587909" cy="138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字方塊 20"/>
                <p:cNvSpPr txBox="1"/>
                <p:nvPr/>
              </p:nvSpPr>
              <p:spPr>
                <a:xfrm>
                  <a:off x="9991867" y="3617144"/>
                  <a:ext cx="911410" cy="56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3000" b="1" dirty="0" smtClean="0">
                      <a:latin typeface="標楷體" pitchFamily="65" charset="-120"/>
                      <a:ea typeface="標楷體" pitchFamily="65" charset="-120"/>
                    </a:rPr>
                    <a:t>時間</a:t>
                  </a:r>
                  <a:endParaRPr lang="zh-TW" altLang="en-US" sz="30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3516620" y="609864"/>
                  <a:ext cx="641217" cy="237506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TW" altLang="en-US" sz="3000" b="1" dirty="0" smtClean="0">
                      <a:latin typeface="標楷體" pitchFamily="65" charset="-120"/>
                      <a:ea typeface="標楷體" pitchFamily="65" charset="-120"/>
                    </a:rPr>
                    <a:t>營收及獲利</a:t>
                  </a:r>
                  <a:endParaRPr lang="zh-TW" altLang="en-US" sz="30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cxnSp>
            <p:nvCxnSpPr>
              <p:cNvPr id="30" name="直線接點 29"/>
              <p:cNvCxnSpPr/>
              <p:nvPr/>
            </p:nvCxnSpPr>
            <p:spPr>
              <a:xfrm rot="5400000" flipH="1" flipV="1">
                <a:off x="7807995" y="3407061"/>
                <a:ext cx="3344885" cy="0"/>
              </a:xfrm>
              <a:prstGeom prst="line">
                <a:avLst/>
              </a:prstGeom>
              <a:ln w="38100">
                <a:solidFill>
                  <a:srgbClr val="FB99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單箭頭接點 33"/>
            <p:cNvCxnSpPr/>
            <p:nvPr/>
          </p:nvCxnSpPr>
          <p:spPr>
            <a:xfrm rot="16200000" flipV="1">
              <a:off x="2333330" y="3335278"/>
              <a:ext cx="3558090" cy="48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图片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17179" y="3506688"/>
            <a:ext cx="902286" cy="1292464"/>
          </a:xfrm>
          <a:prstGeom prst="rect">
            <a:avLst/>
          </a:prstGeom>
        </p:spPr>
      </p:pic>
      <p:sp>
        <p:nvSpPr>
          <p:cNvPr id="160" name="文字方塊 159"/>
          <p:cNvSpPr txBox="1"/>
          <p:nvPr/>
        </p:nvSpPr>
        <p:spPr>
          <a:xfrm>
            <a:off x="2099734" y="4786497"/>
            <a:ext cx="2224975" cy="113877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草創時期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：興櫃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老四川</a:t>
            </a:r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2741</a:t>
            </a:r>
            <a:endParaRPr lang="zh-TW" altLang="en-US" sz="2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359215" y="3745622"/>
            <a:ext cx="1668839" cy="21852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擴張時期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200" b="1" dirty="0" smtClean="0"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200" b="1" dirty="0" smtClean="0">
                <a:latin typeface="標楷體" pitchFamily="65" charset="-120"/>
                <a:ea typeface="標楷體" pitchFamily="65" charset="-120"/>
              </a:rPr>
              <a:t>  群益期貨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2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4" name="图片 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54840" y="2504007"/>
            <a:ext cx="902286" cy="1292464"/>
          </a:xfrm>
          <a:prstGeom prst="rect">
            <a:avLst/>
          </a:prstGeom>
        </p:spPr>
      </p:pic>
      <p:pic>
        <p:nvPicPr>
          <p:cNvPr id="165" name="图片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6381699" y="1151862"/>
            <a:ext cx="902286" cy="1292464"/>
          </a:xfrm>
          <a:prstGeom prst="rect">
            <a:avLst/>
          </a:prstGeom>
        </p:spPr>
      </p:pic>
      <p:pic>
        <p:nvPicPr>
          <p:cNvPr id="167" name="图片 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220888" y="1823071"/>
            <a:ext cx="902286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6304" y="3507982"/>
            <a:ext cx="7102456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193</Words>
  <Application>Microsoft Office PowerPoint</Application>
  <PresentationFormat>寬螢幕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王文雯</dc:creator>
  <cp:lastModifiedBy>王精美</cp:lastModifiedBy>
  <cp:revision>27</cp:revision>
  <dcterms:created xsi:type="dcterms:W3CDTF">2016-07-07T05:47:48Z</dcterms:created>
  <dcterms:modified xsi:type="dcterms:W3CDTF">2017-10-24T06:54:46Z</dcterms:modified>
</cp:coreProperties>
</file>