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881" autoAdjust="0"/>
  </p:normalViewPr>
  <p:slideViewPr>
    <p:cSldViewPr snapToGrid="0">
      <p:cViewPr varScale="1">
        <p:scale>
          <a:sx n="74" d="100"/>
          <a:sy n="74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b="1">
                <a:latin typeface="標楷體" panose="03000509000000000000" pitchFamily="65" charset="-120"/>
                <a:ea typeface="標楷體" panose="03000509000000000000" pitchFamily="65" charset="-120"/>
              </a:rPr>
              <a:t>影響程度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稅負</c:v>
                </c:pt>
                <c:pt idx="1">
                  <c:v>政府輔助</c:v>
                </c:pt>
                <c:pt idx="2">
                  <c:v>人力資源</c:v>
                </c:pt>
                <c:pt idx="3">
                  <c:v>其他資源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C39-94C2-8CC747DC1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.52644233329529455"/>
          <c:y val="0.87606294891364433"/>
          <c:w val="0.47355766670470539"/>
          <c:h val="8.6858800672344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9EE1-9DFC-4898-B056-1769C4735C9A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D9B0-CA5C-45AB-BF9A-C0BCA894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05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</a:t>
            </a:r>
            <a:r>
              <a:rPr lang="zh-TW" altLang="en-US" dirty="0"/>
              <a:t>、經濟面：</a:t>
            </a:r>
            <a:r>
              <a:rPr lang="en-US" altLang="zh-TW" dirty="0"/>
              <a:t>A</a:t>
            </a:r>
            <a:r>
              <a:rPr lang="zh-TW" altLang="en-US" dirty="0"/>
              <a:t>、威斯康辛州提供</a:t>
            </a:r>
            <a:r>
              <a:rPr lang="en-US" altLang="zh-TW" dirty="0"/>
              <a:t>30</a:t>
            </a:r>
            <a:r>
              <a:rPr lang="zh-TW" altLang="en-US" dirty="0"/>
              <a:t>億美元稅務優惠，幾乎完全免除營業稅。</a:t>
            </a:r>
            <a:r>
              <a:rPr lang="en-US" altLang="zh-TW" dirty="0"/>
              <a:t>B</a:t>
            </a:r>
            <a:r>
              <a:rPr lang="zh-TW" altLang="en-US" dirty="0"/>
              <a:t>、若鴻海達到招聘目標，州可提供</a:t>
            </a:r>
            <a:r>
              <a:rPr lang="en-US" altLang="zh-TW" dirty="0"/>
              <a:t>20</a:t>
            </a:r>
            <a:r>
              <a:rPr lang="zh-TW" altLang="en-US" dirty="0"/>
              <a:t>年稅務優惠。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2</a:t>
            </a:r>
            <a:r>
              <a:rPr lang="zh-TW" altLang="en-US" dirty="0"/>
              <a:t>、產業面：</a:t>
            </a:r>
            <a:r>
              <a:rPr lang="en-US" altLang="zh-TW" dirty="0"/>
              <a:t>A</a:t>
            </a:r>
            <a:r>
              <a:rPr lang="zh-TW" altLang="en-US" dirty="0"/>
              <a:t>、面板廠需要大量的水供應，威斯康辛州臨近密西根湖，水源供應充沛。</a:t>
            </a:r>
            <a:r>
              <a:rPr lang="en-US" altLang="zh-TW" dirty="0"/>
              <a:t>B</a:t>
            </a:r>
            <a:r>
              <a:rPr lang="zh-TW" altLang="en-US" dirty="0"/>
              <a:t>、節省電視面板</a:t>
            </a:r>
            <a:r>
              <a:rPr lang="en-US" altLang="zh-TW" dirty="0"/>
              <a:t>4.5%</a:t>
            </a:r>
            <a:r>
              <a:rPr lang="zh-TW" altLang="en-US" dirty="0"/>
              <a:t>關稅，廠址位於美國中部，銷售北美市場，可降低物流成本。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6D9B0-CA5C-45AB-BF9A-C0BCA89437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2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E4431-4F99-4475-8B2F-B76D13E1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F1BF3-A744-4A12-B72A-3280BA6B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F98A4-9B96-4B92-B859-C2B13C2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C4C15-9886-4FCF-8D73-8CF839DD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9571-19DD-4674-917A-56DDF9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D5C9-FF78-4BAD-94B9-60301DA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D76547-B9A3-4125-8F39-2879D23B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54DC6-CB98-4271-8AD0-16E1500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4F8ECE-680A-4C18-9130-9CBE2ED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E6313-12A0-4901-AE67-CE56E84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77DDB-69FF-4E2F-827E-3024555F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A6B2FA-5452-432F-AE13-93116BA2B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5CCAB-C046-4035-B6E6-CA5C9223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8D185-12AA-463B-81C3-EA3D0BD9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5C97E-EA42-48C8-8A57-862A21C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F54DB-D707-47AE-8692-1575951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107B9-59BD-4ACB-86C9-17444525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673C23-FD87-49AC-8663-28C4D9E2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2E52E-A0DD-4C10-A73B-94824E2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7718A-3184-4391-A4EF-4F9F37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4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A3F2F-091C-4724-882B-66BBC5BD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1DB35C-84C3-4D8C-B4B5-C24013A7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51142-BA27-4E7E-AA1E-F7ECBCD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4109D-4711-477E-A927-ECEA4F8F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B295C-30D2-4274-A462-D68DFC84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A7EB8-CB2B-4D51-AD1E-D1E8BFA5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3A950-8873-4EC8-93FD-5BA65D5EE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3F0FA2-B337-4C9D-8940-840FF583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B816-40F3-43FF-94CF-651DE8E2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770FF-D51B-4D1C-89E3-026C8D83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753B65-58E7-4BBC-989F-76EAFC1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6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51C4-E887-425D-8DB9-1D26425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13B73-FC61-4E1B-B7F5-2D72EEBB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7AFEA-0748-493C-B0D2-0C4990BE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728D44-374A-4DD9-8097-43D13C20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C9EC9-5743-42D3-B42A-0D6FE0B65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8A26E-88E5-466D-94BD-FC64916C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12C2D0-86D4-449B-9C8F-7886F696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77EF-D5BA-427F-9554-980862EA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9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72E1-7E57-40E6-A5FD-A46B0CB1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362B22-F339-453F-8D9B-6CA7099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8DF21-01C9-4610-BFF2-1634DA1D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70FA4-E26B-430F-9619-131F6DB5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7244A-A08E-4F7B-B36C-9DBAE0F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5A69F6-EC13-4825-ABCE-74087FAC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B9E55-62C3-426F-85C0-A4A2B14C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17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B5C4E-B224-4AD4-AF3C-D54DA1E0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EB1DE-99CC-40FB-AD72-8B764EBE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AACBB8-14EA-4B9D-BC58-CD816168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B9BC4-8C34-48FA-99DF-6A9E636C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CEDD4-0BA7-4F78-8BC9-347BE95A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5ACC79-E203-4E1A-AB57-C7EE557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A53-1A9F-4138-AD82-44D02D3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88DC5E-6235-48A4-8F9D-55C956F6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76B840-BED5-4CFB-AF12-AD33FD3F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C011D-091D-43A8-8E90-B40D3194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BDF58-3EC3-4700-AD56-39F04909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FECF8-D66B-49D4-988F-214F52E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9C6F2-138C-438E-A2BF-6A0CFA3E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E276B-26BE-493D-8A1E-8EDEC1D2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A4C3D-BE85-4BEC-91E3-47F1F438E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CA70-87DC-4D2A-89D4-B7AC723C2037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F0814-B1FC-42FF-9580-FC596933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B8532-45AE-421E-93CA-FE2075FE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9A9-B929-4114-B3C6-E8B62D9F51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8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BFF69-40D5-45F4-B604-CE8AD861C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9" y="1655100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政府的政令與對產業的影響</a:t>
            </a:r>
            <a:b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A5B2E-CB61-4BB2-8922-9D2D58BC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267" y="3482769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4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3E7D-5EA2-4D0D-9479-EDBBD83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政策如何影響產業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66A4D-13FE-46DF-9236-E77041EB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37509" cy="948748"/>
          </a:xfrm>
        </p:spPr>
        <p:txBody>
          <a:bodyPr/>
          <a:lstStyle/>
          <a:p>
            <a:r>
              <a:rPr lang="zh-TW" altLang="en-US" dirty="0"/>
              <a:t>稅負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1D891B1-E53A-40E3-BAC9-88C6D263BD9A}"/>
              </a:ext>
            </a:extLst>
          </p:cNvPr>
          <p:cNvSpPr txBox="1">
            <a:spLocks/>
          </p:cNvSpPr>
          <p:nvPr/>
        </p:nvSpPr>
        <p:spPr>
          <a:xfrm>
            <a:off x="2258291" y="3349625"/>
            <a:ext cx="2237509" cy="94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非稅負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9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16405-D765-45D4-9254-12C97190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影響最多的為何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114C49A-6455-4822-92BA-92EC7D389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9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D41A3-F5B5-4585-8070-476D8B8B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以稅負之名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F9F0E-9CC9-4CEE-8420-85CCABFF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8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109</Words>
  <Application>Microsoft Office PowerPoint</Application>
  <PresentationFormat>寬螢幕</PresentationFormat>
  <Paragraphs>11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政府的政令與對產業的影響 </vt:lpstr>
      <vt:lpstr>政策如何影響產業……</vt:lpstr>
      <vt:lpstr>影響最多的為何……</vt:lpstr>
      <vt:lpstr>以稅負之名……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政府的政令</dc:title>
  <dc:creator>Wilson James</dc:creator>
  <cp:lastModifiedBy>Wilson James</cp:lastModifiedBy>
  <cp:revision>7</cp:revision>
  <dcterms:created xsi:type="dcterms:W3CDTF">2017-10-21T08:02:04Z</dcterms:created>
  <dcterms:modified xsi:type="dcterms:W3CDTF">2017-10-24T16:22:54Z</dcterms:modified>
</cp:coreProperties>
</file>