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0954" y="0"/>
            <a:ext cx="450484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0952" y="-1"/>
            <a:ext cx="6857999" cy="308991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0955" y="1604751"/>
            <a:ext cx="3648263" cy="167330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3866674" y="3869611"/>
            <a:ext cx="4037648" cy="833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8398193" y="3002915"/>
            <a:ext cx="16192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8479155" y="2008584"/>
            <a:ext cx="0" cy="4462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8479155" y="3556238"/>
            <a:ext cx="0" cy="47767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7520464" y="4410710"/>
            <a:ext cx="403860" cy="40386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7600474" y="4490720"/>
            <a:ext cx="243840" cy="24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7678579" y="4560253"/>
            <a:ext cx="89059" cy="104775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6709410" y="5997575"/>
            <a:ext cx="243459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1704975" y="2114868"/>
            <a:ext cx="6310313" cy="128206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704974" y="4358051"/>
            <a:ext cx="5692139" cy="49245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521970" y="1861661"/>
            <a:ext cx="8100060" cy="3698558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238" y="317"/>
            <a:ext cx="987425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521970" y="450000"/>
            <a:ext cx="8100060" cy="54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7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0541" y="6354048"/>
            <a:ext cx="196357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7975" y="6354048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2631758" y="2046605"/>
            <a:ext cx="0" cy="3429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3811" y="0"/>
            <a:ext cx="1688306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874871" y="2243852"/>
            <a:ext cx="1031558" cy="2703671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5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733425" y="1879917"/>
            <a:ext cx="3263265" cy="3263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371600" y="2518093"/>
            <a:ext cx="1986915" cy="19869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226219" y="1372711"/>
            <a:ext cx="4277678" cy="4277678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5157311" y="3871833"/>
            <a:ext cx="1806416" cy="119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6709410" y="0"/>
            <a:ext cx="243459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371600" y="3155236"/>
            <a:ext cx="1986915" cy="906304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45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5049679" y="2302828"/>
            <a:ext cx="3753803" cy="126301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4800600" y="1861582"/>
            <a:ext cx="3821430" cy="369808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521970" y="1861582"/>
            <a:ext cx="3816668" cy="369808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238" y="317"/>
            <a:ext cx="987425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521970" y="450000"/>
            <a:ext cx="8100060" cy="54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7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520541" y="6354048"/>
            <a:ext cx="196357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657975" y="6354048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4676457" y="2182080"/>
            <a:ext cx="3945573" cy="3378382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4676457" y="1863482"/>
            <a:ext cx="3945573" cy="3000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521885" y="2181953"/>
            <a:ext cx="3941614" cy="3378663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521885" y="1863328"/>
            <a:ext cx="3941614" cy="3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5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238" y="317"/>
            <a:ext cx="987425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521970" y="450000"/>
            <a:ext cx="8100060" cy="54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524351" y="6354048"/>
            <a:ext cx="195976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657975" y="6354048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238" y="317"/>
            <a:ext cx="987425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521970" y="450000"/>
            <a:ext cx="8100060" cy="54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524351" y="6354048"/>
            <a:ext cx="195976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7975" y="6354048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238" y="317"/>
            <a:ext cx="987425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52197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65487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521970" y="1087279"/>
            <a:ext cx="8101489" cy="4363403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238" y="317"/>
            <a:ext cx="987425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524351" y="6354048"/>
            <a:ext cx="195976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7975" y="6354048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238" y="317"/>
            <a:ext cx="987425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521970" y="1352444"/>
            <a:ext cx="8099316" cy="3041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5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521970" y="450000"/>
            <a:ext cx="8100060" cy="5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0541" y="6354048"/>
            <a:ext cx="196357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7975" y="6354048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0954" y="-1"/>
            <a:ext cx="4504849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0953" y="-2"/>
            <a:ext cx="6858000" cy="308991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0954" y="1604750"/>
            <a:ext cx="3648263" cy="166520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3866674" y="3869611"/>
            <a:ext cx="4037648" cy="833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8398193" y="2981325"/>
            <a:ext cx="16192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8479155" y="1986994"/>
            <a:ext cx="0" cy="4462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8479155" y="3534648"/>
            <a:ext cx="0" cy="47767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7512368" y="4501515"/>
            <a:ext cx="403860" cy="40386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7592377" y="4581525"/>
            <a:ext cx="243840" cy="24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7670482" y="4651058"/>
            <a:ext cx="89059" cy="104775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6709410" y="5997575"/>
            <a:ext cx="243459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1814036" y="2114391"/>
            <a:ext cx="6187916" cy="1279208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814036" y="4457220"/>
            <a:ext cx="5583077" cy="49245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2"/>
            </p:custDataLst>
          </p:nvPr>
        </p:nvSpPr>
        <p:spPr>
          <a:xfrm rot="5400000" flipV="1">
            <a:off x="-225742" y="1083469"/>
            <a:ext cx="740569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521970" y="5624513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565487" y="5624513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24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259840" y="2420620"/>
            <a:ext cx="6741160" cy="1282065"/>
          </a:xfrm>
        </p:spPr>
        <p:txBody>
          <a:bodyPr>
            <a:normAutofit fontScale="90000"/>
          </a:bodyPr>
          <a:p>
            <a:r>
              <a:rPr lang="en-US" altLang="zh-CN" sz="4445">
                <a:latin typeface="Times New Roman" panose="02020603050405020304" charset="0"/>
                <a:cs typeface="Times New Roman" panose="02020603050405020304" charset="0"/>
              </a:rPr>
              <a:t>COVID-19 Cases and Deaths Trends Analysis</a:t>
            </a:r>
            <a:endParaRPr lang="en-US" altLang="zh-CN" sz="4445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704974" y="4358051"/>
            <a:ext cx="5692139" cy="492450"/>
          </a:xfrm>
        </p:spPr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Ke Xu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3"/>
          </p:nvPr>
        </p:nvSpPr>
        <p:spPr>
          <a:xfrm>
            <a:off x="395605" y="1268571"/>
            <a:ext cx="8100060" cy="369855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The dataset spans a wide range of geographic regions, including countries, states, and cities, and captures data from the early stages of the pandemic in 2020 to the most recent updates. The dataset captures a mix of epidemiological, policy, and demographic variables.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Confirmed Cases: The cumulative number of confirmed COVID-19 cases.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Deaths: The cumulative number of deaths attributed to COVID-19.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Recovered Cases: The cumulative number of recovered individuals (in some datasets).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Hospitalizations: Number of hospital admissions due to COVID-19.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School Closures: Levels of school closures (e.g., fully open, partially open, or fully closed).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Workplace Closures: Levels of workplace restrictions.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Gathering Restrictions: Restrictions on public and private gatherings.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Population: Total population for the region.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1"/>
          </p:nvPr>
        </p:nvSpPr>
        <p:spPr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7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 lang="en-US" altLang="zh-CN">
                <a:sym typeface="+mn-ea"/>
              </a:rPr>
              <a:t>C</a:t>
            </a:r>
            <a:r>
              <a:rPr lang="en-US" altLang="zh-CN">
                <a:sym typeface="+mn-ea"/>
              </a:rPr>
              <a:t>OVID-19 Dataset Overview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</p:nvPr>
        </p:nvSpPr>
        <p:spPr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7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 lang="en-US" altLang="zh-CN">
                <a:sym typeface="+mn-ea"/>
              </a:rPr>
              <a:t>T</a:t>
            </a:r>
            <a:r>
              <a:rPr lang="en-US" altLang="zh-CN">
                <a:sym typeface="+mn-ea"/>
              </a:rPr>
              <a:t>rends Analysis for Confirmed Cases </a:t>
            </a:r>
            <a:endParaRPr lang="en-US" altLang="zh-CN">
              <a:sym typeface="+mn-ea"/>
            </a:endParaRPr>
          </a:p>
        </p:txBody>
      </p:sp>
      <p:pic>
        <p:nvPicPr>
          <p:cNvPr id="7" name="图片 6" descr="Cases Tre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124585"/>
            <a:ext cx="7867650" cy="516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Trends Analysis for Deaths</a:t>
            </a:r>
            <a:endParaRPr lang="zh-CN" altLang="en-US"/>
          </a:p>
        </p:txBody>
      </p:sp>
      <p:pic>
        <p:nvPicPr>
          <p:cNvPr id="4" name="图片 3" descr="Deaths Tre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1268730"/>
            <a:ext cx="7867650" cy="516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Policy Impact and Correlation Analysis</a:t>
            </a:r>
            <a:endParaRPr lang="en-US" altLang="zh-CN"/>
          </a:p>
        </p:txBody>
      </p:sp>
      <p:pic>
        <p:nvPicPr>
          <p:cNvPr id="4" name="图片 3" descr="correlation between cases and polic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340485"/>
            <a:ext cx="7867650" cy="516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>
          <a:xfrm>
            <a:off x="539750" y="764325"/>
            <a:ext cx="8100060" cy="540000"/>
          </a:xfrm>
        </p:spPr>
        <p:txBody>
          <a:bodyPr>
            <a:normAutofit fontScale="90000"/>
          </a:bodyPr>
          <a:p>
            <a:r>
              <a:rPr lang="en-US" altLang="zh-CN"/>
              <a:t>Predictive Modeling with Confidence Interval for Future Confirmed Cases</a:t>
            </a:r>
            <a:endParaRPr lang="en-US" altLang="zh-CN"/>
          </a:p>
        </p:txBody>
      </p:sp>
      <p:pic>
        <p:nvPicPr>
          <p:cNvPr id="4" name="图片 3" descr="predicted confirmed cas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556385"/>
            <a:ext cx="7867650" cy="516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>
          <a:xfrm>
            <a:off x="521970" y="764325"/>
            <a:ext cx="8100060" cy="54000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Predictive Modeling with Confidence Interval for Future Deaths</a:t>
            </a:r>
            <a:endParaRPr lang="zh-CN" altLang="en-US"/>
          </a:p>
        </p:txBody>
      </p:sp>
      <p:pic>
        <p:nvPicPr>
          <p:cNvPr id="4" name="图片 3" descr="predicted death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484630"/>
            <a:ext cx="7867650" cy="516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 analysis of the COVID-19 dataset highlights critical insights into the trends, impacts of interventions, and future projections for confirmed cases and deaths across various regions.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Government interventions, particularly school closures and workplace closures, were associated with slower growth in COVID-19 cases.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Predictive modeling shows promise for forecasting future cases and deaths, though uncertainty increases with longer time horizons.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>
          <a:xfrm>
            <a:off x="683895" y="476670"/>
            <a:ext cx="8100060" cy="540000"/>
          </a:xfrm>
        </p:spPr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</p:tagLst>
</file>

<file path=ppt/tags/tag101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几何极简风主题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  <p:tag name="KSO_WM_SLIDE_TYPE" val="text"/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  <p:tag name="KSO_WM_SLIDE_TYPE" val="text"/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  <p:tag name="KSO_WM_UNIT_TEXT_TYPE" val="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演示</Application>
  <PresentationFormat/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MiSans Normal</vt:lpstr>
      <vt:lpstr>Wingdings</vt:lpstr>
      <vt:lpstr>MiSans Heavy</vt:lpstr>
      <vt:lpstr>Times New Roman</vt:lpstr>
      <vt:lpstr>微软雅黑</vt:lpstr>
      <vt:lpstr>Arial Unicode MS</vt:lpstr>
      <vt:lpstr>Calibri</vt:lpstr>
      <vt:lpstr>MiSans Heavy</vt:lpstr>
      <vt:lpstr>Segoe Print</vt:lpstr>
      <vt:lpstr>默认设计模板</vt:lpstr>
      <vt:lpstr>2_Office 主题</vt:lpstr>
      <vt:lpstr>COVID-19 Cases and Deaths Trends Analysis</vt:lpstr>
      <vt:lpstr>COVID-19 Dataset Overview</vt:lpstr>
      <vt:lpstr>Trends Analysis for Confirmed Cases </vt:lpstr>
      <vt:lpstr>Trends Analysis for Deaths</vt:lpstr>
      <vt:lpstr>Policy Impact and Correlation Analysis</vt:lpstr>
      <vt:lpstr>Predictive Modeling with Confidence Interval for Future Confirmed Cases</vt:lpstr>
      <vt:lpstr>Predictive Modeling with Confidence Interval for Future Deaths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and Deaths Trends Analysis</dc:title>
  <dc:creator>Ke Xu</dc:creator>
  <cp:lastModifiedBy>King James</cp:lastModifiedBy>
  <cp:revision>3</cp:revision>
  <dcterms:created xsi:type="dcterms:W3CDTF">2024-12-06T21:56:00Z</dcterms:created>
  <dcterms:modified xsi:type="dcterms:W3CDTF">2024-12-11T23:25:39Z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C817E9F136FE4DCC8D2BC9F02E446CA5_12</vt:lpwstr>
  </property>
</Properties>
</file>