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858" y="660042"/>
            <a:ext cx="8001000" cy="988454"/>
          </a:xfrm>
        </p:spPr>
        <p:txBody>
          <a:bodyPr/>
          <a:lstStyle/>
          <a:p>
            <a:pPr algn="ctr"/>
            <a:r>
              <a:rPr lang="en-US" dirty="0" smtClean="0"/>
              <a:t>Avoid the </a:t>
            </a:r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7615" y="2662518"/>
            <a:ext cx="6400800" cy="2837330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b="1" dirty="0" smtClean="0"/>
              <a:t>H.M.</a:t>
            </a:r>
            <a:r>
              <a:rPr lang="en-US" b="1" dirty="0" smtClean="0"/>
              <a:t> </a:t>
            </a:r>
            <a:r>
              <a:rPr lang="en-US" b="1" dirty="0" err="1" smtClean="0"/>
              <a:t>Jameul</a:t>
            </a:r>
            <a:r>
              <a:rPr lang="en-US" b="1" dirty="0" smtClean="0"/>
              <a:t> </a:t>
            </a:r>
            <a:r>
              <a:rPr lang="en-US" b="1" dirty="0" err="1" smtClean="0"/>
              <a:t>Haque</a:t>
            </a:r>
            <a:r>
              <a:rPr lang="en-US" b="1" dirty="0" smtClean="0"/>
              <a:t> </a:t>
            </a:r>
            <a:r>
              <a:rPr lang="en-US" b="1" dirty="0" err="1" smtClean="0"/>
              <a:t>Jilan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Roll: FH-30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b="1" dirty="0" err="1" smtClean="0"/>
              <a:t>Safayat</a:t>
            </a:r>
            <a:r>
              <a:rPr lang="en-US" b="1" dirty="0" smtClean="0"/>
              <a:t> Ullah</a:t>
            </a:r>
          </a:p>
          <a:p>
            <a:r>
              <a:rPr lang="en-US" dirty="0"/>
              <a:t>	</a:t>
            </a:r>
            <a:r>
              <a:rPr lang="en-US" dirty="0" smtClean="0"/>
              <a:t>	Roll: SH-40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858" y="660042"/>
            <a:ext cx="8001000" cy="936938"/>
          </a:xfrm>
        </p:spPr>
        <p:txBody>
          <a:bodyPr/>
          <a:lstStyle/>
          <a:p>
            <a:pPr algn="ctr"/>
            <a:r>
              <a:rPr lang="en-US" dirty="0" smtClean="0"/>
              <a:t>Avoid the mines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77" y="1721224"/>
            <a:ext cx="10900829" cy="4760257"/>
          </a:xfrm>
        </p:spPr>
        <p:txBody>
          <a:bodyPr/>
          <a:lstStyle/>
          <a:p>
            <a:r>
              <a:rPr lang="en-US" sz="2400" b="1" dirty="0" smtClean="0"/>
              <a:t>Introduction:</a:t>
            </a:r>
          </a:p>
          <a:p>
            <a:r>
              <a:rPr lang="en-US" sz="2000" b="1" dirty="0" smtClean="0"/>
              <a:t>Name of the project: ‘Avoid the </a:t>
            </a:r>
            <a:r>
              <a:rPr lang="en-US" sz="2000" b="1" dirty="0" smtClean="0"/>
              <a:t>mine’</a:t>
            </a:r>
            <a:endParaRPr lang="en-US" sz="2000" b="1" dirty="0" smtClean="0"/>
          </a:p>
          <a:p>
            <a:r>
              <a:rPr lang="en-US" sz="2000" b="1" dirty="0" smtClean="0"/>
              <a:t>Type: Simple puzzle game.</a:t>
            </a:r>
          </a:p>
          <a:p>
            <a:r>
              <a:rPr lang="en-US" b="1" i="1" dirty="0" smtClean="0"/>
              <a:t>Origin</a:t>
            </a:r>
            <a:r>
              <a:rPr lang="en-US" i="1" dirty="0" smtClean="0"/>
              <a:t>: </a:t>
            </a:r>
            <a:r>
              <a:rPr lang="en-US" dirty="0" smtClean="0"/>
              <a:t>this game is actually produced based on the popular game “Minesweeper”, a windows 7 game.</a:t>
            </a:r>
          </a:p>
          <a:p>
            <a:r>
              <a:rPr lang="en-US" b="1" i="1" dirty="0" smtClean="0"/>
              <a:t>Objective: </a:t>
            </a:r>
            <a:r>
              <a:rPr lang="en-US" dirty="0" smtClean="0"/>
              <a:t>The purpose of the game is to explore all the blocks those has not a mine.</a:t>
            </a:r>
          </a:p>
          <a:p>
            <a:r>
              <a:rPr lang="en-US" b="1" i="1" dirty="0" smtClean="0"/>
              <a:t>How to play: </a:t>
            </a:r>
            <a:r>
              <a:rPr lang="en-US" dirty="0" smtClean="0"/>
              <a:t>The player just needs to click on a block to explore it. </a:t>
            </a:r>
            <a:r>
              <a:rPr lang="en-US" dirty="0" err="1" smtClean="0"/>
              <a:t>He/She</a:t>
            </a:r>
            <a:r>
              <a:rPr lang="en-US" dirty="0" smtClean="0"/>
              <a:t> will lose the game if any block with a mine is explored! When all the block are explored, excluding the blocks having mine, the player wins!</a:t>
            </a:r>
          </a:p>
        </p:txBody>
      </p:sp>
    </p:spTree>
    <p:extLst>
      <p:ext uri="{BB962C8B-B14F-4D97-AF65-F5344CB8AC3E}">
        <p14:creationId xmlns:p14="http://schemas.microsoft.com/office/powerpoint/2010/main" val="15030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</a:t>
            </a:r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77" y="1834962"/>
            <a:ext cx="2832594" cy="4391025"/>
          </a:xfrm>
        </p:spPr>
        <p:txBody>
          <a:bodyPr/>
          <a:lstStyle/>
          <a:p>
            <a:r>
              <a:rPr lang="en-US" sz="2400" b="1" dirty="0" smtClean="0"/>
              <a:t>Description: </a:t>
            </a:r>
          </a:p>
          <a:p>
            <a:r>
              <a:rPr lang="en-US" dirty="0" smtClean="0"/>
              <a:t>1. The background of the game is consist of 81 block arranged in 9 rows and 9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61" y="1834961"/>
            <a:ext cx="663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mines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77" y="1834962"/>
            <a:ext cx="2832594" cy="4391025"/>
          </a:xfrm>
        </p:spPr>
        <p:txBody>
          <a:bodyPr/>
          <a:lstStyle/>
          <a:p>
            <a:r>
              <a:rPr lang="en-US" sz="2400" b="1" dirty="0" smtClean="0"/>
              <a:t>Description: </a:t>
            </a:r>
          </a:p>
          <a:p>
            <a:r>
              <a:rPr lang="en-US" dirty="0"/>
              <a:t>2</a:t>
            </a:r>
            <a:r>
              <a:rPr lang="en-US" dirty="0" smtClean="0"/>
              <a:t>. Only 10 of the blocks have a mine each.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44" y="1834962"/>
            <a:ext cx="67722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</a:t>
            </a:r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24" y="1667434"/>
            <a:ext cx="3832411" cy="4988859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</a:p>
          <a:p>
            <a:r>
              <a:rPr lang="en-US" sz="2800" dirty="0" smtClean="0"/>
              <a:t>3. If the player opens a block that has no mine he/she will be given a number that represent the number of neighbor blocks having mine</a:t>
            </a:r>
            <a:endParaRPr lang="en-US" sz="2800" dirty="0"/>
          </a:p>
          <a:p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03" y="1667434"/>
            <a:ext cx="4335556" cy="4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</a:t>
            </a:r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24" y="1667434"/>
            <a:ext cx="3832411" cy="4988859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</a:p>
          <a:p>
            <a:r>
              <a:rPr lang="en-US" sz="2800" dirty="0"/>
              <a:t>4</a:t>
            </a:r>
            <a:r>
              <a:rPr lang="en-US" sz="2800" dirty="0" smtClean="0"/>
              <a:t>. When the player explores all the blocks having no mine he/she will win!</a:t>
            </a:r>
            <a:endParaRPr lang="en-US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58" y="1667434"/>
            <a:ext cx="6753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</a:t>
            </a:r>
            <a:r>
              <a:rPr lang="en-US" dirty="0" smtClean="0"/>
              <a:t>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24" y="1667434"/>
            <a:ext cx="3832411" cy="4988859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</a:p>
          <a:p>
            <a:r>
              <a:rPr lang="en-US" sz="2800" dirty="0" smtClean="0"/>
              <a:t>5. If the player explore any block having mine he/she will lose. </a:t>
            </a: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4" y="1667434"/>
            <a:ext cx="67246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191" y="606254"/>
            <a:ext cx="8001000" cy="859476"/>
          </a:xfrm>
        </p:spPr>
        <p:txBody>
          <a:bodyPr/>
          <a:lstStyle/>
          <a:p>
            <a:pPr algn="ctr"/>
            <a:r>
              <a:rPr lang="en-US" dirty="0" smtClean="0"/>
              <a:t>Avoid the mines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24" y="3039035"/>
            <a:ext cx="10999694" cy="10892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7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232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Avoid the mine</vt:lpstr>
      <vt:lpstr>Avoid the mines</vt:lpstr>
      <vt:lpstr>Avoid the mine</vt:lpstr>
      <vt:lpstr>Avoid the mines</vt:lpstr>
      <vt:lpstr>Avoid the mine</vt:lpstr>
      <vt:lpstr>Avoid the mine</vt:lpstr>
      <vt:lpstr>Avoid the mine</vt:lpstr>
      <vt:lpstr>Avoid the mines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 the mines</dc:title>
  <dc:creator>Safayet Ullah</dc:creator>
  <cp:lastModifiedBy>Safayet Ullah</cp:lastModifiedBy>
  <cp:revision>10</cp:revision>
  <dcterms:created xsi:type="dcterms:W3CDTF">2016-05-25T00:17:19Z</dcterms:created>
  <dcterms:modified xsi:type="dcterms:W3CDTF">2016-05-25T18:01:44Z</dcterms:modified>
</cp:coreProperties>
</file>