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792" y="473825"/>
            <a:ext cx="5328459" cy="1560356"/>
          </a:xfrm>
        </p:spPr>
        <p:txBody>
          <a:bodyPr/>
          <a:lstStyle/>
          <a:p>
            <a:r>
              <a:rPr lang="en-GB" sz="11500" b="1" i="1" u="sng" dirty="0" smtClean="0">
                <a:latin typeface="Century" panose="02040604050505020304" pitchFamily="18" charset="0"/>
              </a:rPr>
              <a:t>LEDs </a:t>
            </a:r>
            <a:endParaRPr lang="en-GB" sz="11500" b="1" i="1" u="sng" dirty="0">
              <a:latin typeface="Century" panose="020406040505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792" y="275738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Why were LEDs so long to appear in household lighting?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Why was the development of </a:t>
            </a:r>
            <a:r>
              <a:rPr lang="en-GB" u="sng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blue</a:t>
            </a: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LEDs so important?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Who won the 2014 Nobel prize for physics and why?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Who won the 2014 Nobel prize for physics and why?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36320" y="2349376"/>
            <a:ext cx="68275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j-lt"/>
              </a:rPr>
              <a:t>Hiroshi </a:t>
            </a:r>
            <a:r>
              <a:rPr lang="en-GB" sz="2000" dirty="0" smtClean="0">
                <a:latin typeface="+mj-lt"/>
              </a:rPr>
              <a:t>Amano, </a:t>
            </a:r>
            <a:r>
              <a:rPr lang="en-GB" sz="2000" dirty="0" smtClean="0"/>
              <a:t>Isamu Akasaki, and </a:t>
            </a:r>
            <a:r>
              <a:rPr lang="en-GB" sz="2000" dirty="0"/>
              <a:t>Shuji </a:t>
            </a:r>
            <a:r>
              <a:rPr lang="en-GB" sz="2000" dirty="0" smtClean="0"/>
              <a:t>Nakamura were the 2014 Nobel prize winners for physics, </a:t>
            </a:r>
            <a:r>
              <a:rPr lang="en-GB" i="1" dirty="0"/>
              <a:t>“for the invention of efficient blue light-emitting diodes which has enabled bright and energy-saving white light sources”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latin typeface="+mj-lt"/>
              </a:rPr>
              <a:t/>
            </a:r>
            <a:br>
              <a:rPr lang="en-GB" sz="2000" dirty="0">
                <a:latin typeface="+mj-lt"/>
              </a:rPr>
            </a:br>
            <a:endParaRPr lang="en-GB" sz="2000" dirty="0">
              <a:latin typeface="+mj-lt"/>
            </a:endParaRPr>
          </a:p>
        </p:txBody>
      </p:sp>
      <p:pic>
        <p:nvPicPr>
          <p:cNvPr id="2050" name="Picture 2" descr="Image result for physics nobel pr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08" y="4096325"/>
            <a:ext cx="2055610" cy="12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90135" y="5338494"/>
            <a:ext cx="37032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https://en.wikipedia.org/wiki/Nobel_Prize_in_Physics</a:t>
            </a:r>
          </a:p>
        </p:txBody>
      </p:sp>
    </p:spTree>
    <p:extLst>
      <p:ext uri="{BB962C8B-B14F-4D97-AF65-F5344CB8AC3E}">
        <p14:creationId xmlns:p14="http://schemas.microsoft.com/office/powerpoint/2010/main" val="287831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600"/>
              </a:spcAft>
            </a:pP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Why were LEDs so long to appear in household lighting?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10861"/>
            <a:ext cx="8946541" cy="2951344"/>
          </a:xfrm>
        </p:spPr>
        <p:txBody>
          <a:bodyPr/>
          <a:lstStyle/>
          <a:p>
            <a:r>
              <a:rPr lang="en-GB" dirty="0" smtClean="0"/>
              <a:t>LEDs took so long to appear in household lighting because the light they emitted was too sharp.</a:t>
            </a:r>
          </a:p>
          <a:p>
            <a:r>
              <a:rPr lang="en-GB" dirty="0" smtClean="0"/>
              <a:t>Blue light was also only recently discovered, and without the blue light, they could only make colours from red to green, but could not make white</a:t>
            </a:r>
          </a:p>
          <a:p>
            <a:r>
              <a:rPr lang="en-GB" dirty="0" smtClean="0"/>
              <a:t>This meant that LED lights were no comparison to lights already in use in the home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Why was the development of </a:t>
            </a:r>
            <a:r>
              <a:rPr lang="en-GB" u="sng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blue</a:t>
            </a:r>
            <a:r>
              <a:rPr lang="en-GB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LEDs so important?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already said, the development of blue LEDs enabled the production of white lights.</a:t>
            </a:r>
          </a:p>
          <a:p>
            <a:r>
              <a:rPr lang="en-GB" dirty="0" smtClean="0"/>
              <a:t>This meant that they could be used in many more scenarios than they previously had been used in.</a:t>
            </a:r>
          </a:p>
          <a:p>
            <a:r>
              <a:rPr lang="en-GB" dirty="0" smtClean="0"/>
              <a:t>For example, LEDs are used in electronic devices such as TVs and computer monitors.</a:t>
            </a:r>
          </a:p>
        </p:txBody>
      </p:sp>
      <p:pic>
        <p:nvPicPr>
          <p:cNvPr id="1026" name="Picture 2" descr="Image result for blue led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555292"/>
            <a:ext cx="1792942" cy="17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615" y="6448069"/>
            <a:ext cx="34525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http://www.ledbulbs123.com/blue-led-ribbon-lights-bedroom-decorative-lighting</a:t>
            </a:r>
          </a:p>
        </p:txBody>
      </p:sp>
    </p:spTree>
    <p:extLst>
      <p:ext uri="{BB962C8B-B14F-4D97-AF65-F5344CB8AC3E}">
        <p14:creationId xmlns:p14="http://schemas.microsoft.com/office/powerpoint/2010/main" val="278738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222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Cambria</vt:lpstr>
      <vt:lpstr>Century</vt:lpstr>
      <vt:lpstr>Century Gothic</vt:lpstr>
      <vt:lpstr>Symbol</vt:lpstr>
      <vt:lpstr>Times New Roman</vt:lpstr>
      <vt:lpstr>Wingdings 3</vt:lpstr>
      <vt:lpstr>Ion</vt:lpstr>
      <vt:lpstr>LEDs </vt:lpstr>
      <vt:lpstr>Who won the 2014 Nobel prize for physics and why? </vt:lpstr>
      <vt:lpstr>Why were LEDs so long to appear in household lighting?</vt:lpstr>
      <vt:lpstr>Why was the development of blue LEDs so important? </vt:lpstr>
    </vt:vector>
  </TitlesOfParts>
  <Company>Strode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LEDs </dc:title>
  <dc:creator>James Reilly</dc:creator>
  <cp:lastModifiedBy>James Reilly</cp:lastModifiedBy>
  <cp:revision>3</cp:revision>
  <dcterms:created xsi:type="dcterms:W3CDTF">2018-10-18T12:46:15Z</dcterms:created>
  <dcterms:modified xsi:type="dcterms:W3CDTF">2018-10-18T13:17:54Z</dcterms:modified>
</cp:coreProperties>
</file>