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15" y="1985554"/>
            <a:ext cx="7315200" cy="1810512"/>
          </a:xfrm>
        </p:spPr>
        <p:txBody>
          <a:bodyPr/>
          <a:lstStyle/>
          <a:p>
            <a:r>
              <a:rPr lang="es-CO" dirty="0" smtClean="0"/>
              <a:t>Presentación Redes y Comunicaciones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15" y="4310743"/>
            <a:ext cx="7315200" cy="1194977"/>
          </a:xfrm>
        </p:spPr>
        <p:txBody>
          <a:bodyPr>
            <a:normAutofit fontScale="92500" lnSpcReduction="10000"/>
          </a:bodyPr>
          <a:lstStyle/>
          <a:p>
            <a:r>
              <a:rPr lang="es-CO" dirty="0" smtClean="0"/>
              <a:t>Juan Esteban López</a:t>
            </a:r>
            <a:endParaRPr lang="en-US" dirty="0" smtClean="0"/>
          </a:p>
          <a:p>
            <a:r>
              <a:rPr lang="es-CO" dirty="0" smtClean="0"/>
              <a:t>Jorge Antonio Morales</a:t>
            </a:r>
          </a:p>
          <a:p>
            <a:r>
              <a:rPr lang="es-CO" dirty="0" smtClean="0"/>
              <a:t>Alejandro Narváez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29" y="2628628"/>
            <a:ext cx="2354961" cy="16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¿QUÉ ES UNA BOTNET?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95393" y="347576"/>
            <a:ext cx="7315200" cy="1552521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Son un conjunto de programas que se ejecutan de forma automática, permitiendo controlar ordenadores y servidores infectados de forma remota.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42" y="1900097"/>
            <a:ext cx="4449102" cy="2969776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895393" y="4948759"/>
            <a:ext cx="7315200" cy="1552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CO" sz="2800" b="1" dirty="0" smtClean="0"/>
              <a:t>Su propagación comienza por un virus que infecta a una computadora (generando una red de ordenadores infectados)</a:t>
            </a:r>
            <a:endParaRPr lang="es-CO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602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800" dirty="0" smtClean="0"/>
              <a:t>ARQUITECTURA BOTNET</a:t>
            </a:r>
            <a:endParaRPr lang="en-US" sz="28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88" y="2114550"/>
            <a:ext cx="6827071" cy="3610470"/>
          </a:xfrm>
        </p:spPr>
      </p:pic>
      <p:sp>
        <p:nvSpPr>
          <p:cNvPr id="5" name="CuadroTexto 4"/>
          <p:cNvSpPr txBox="1"/>
          <p:nvPr/>
        </p:nvSpPr>
        <p:spPr>
          <a:xfrm>
            <a:off x="4187688" y="1015222"/>
            <a:ext cx="6701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rgbClr val="00B0F0"/>
                </a:solidFill>
              </a:rPr>
              <a:t>Enfoque cliente/servidor  vs  Enfoque peer to peer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CAPTURA </a:t>
            </a:r>
            <a:endParaRPr lang="en-US" dirty="0"/>
          </a:p>
        </p:txBody>
      </p:sp>
      <p:pic>
        <p:nvPicPr>
          <p:cNvPr id="6" name="Picture 2" descr="https://lh5.googleusercontent.com/pwbYiqK9zw2EXOg-JmRKR0YcRxJsrprVuFVhwgCF1_6j9jRjz8xjgNBY9Gb6R9ukENPKgyo81UbzzF-Z0mfmyrjrTfEQQDByrjaSdS96GRXMMtZ7Q_r7nPJpEJNUAkfSX3LuFze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62" r="71613" b="41218"/>
          <a:stretch/>
        </p:blipFill>
        <p:spPr bwMode="auto">
          <a:xfrm>
            <a:off x="7682562" y="2371528"/>
            <a:ext cx="4126394" cy="23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5.googleusercontent.com/pwbYiqK9zw2EXOg-JmRKR0YcRxJsrprVuFVhwgCF1_6j9jRjz8xjgNBY9Gb6R9ukENPKgyo81UbzzF-Z0mfmyrjrTfEQQDByrjaSdS96GRXMMtZ7Q_r7nPJpEJNUAkfSX3LuFze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4" b="14248"/>
          <a:stretch/>
        </p:blipFill>
        <p:spPr bwMode="auto">
          <a:xfrm>
            <a:off x="3866982" y="1123837"/>
            <a:ext cx="2890489" cy="46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 derecha 7"/>
          <p:cNvSpPr/>
          <p:nvPr/>
        </p:nvSpPr>
        <p:spPr>
          <a:xfrm>
            <a:off x="7015981" y="3156640"/>
            <a:ext cx="408071" cy="461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s-CO" dirty="0" smtClean="0"/>
              <a:t>ZOMBIE </a:t>
            </a:r>
            <a:br>
              <a:rPr lang="es-CO" dirty="0" smtClean="0"/>
            </a:br>
            <a:r>
              <a:rPr lang="es-CO" dirty="0" smtClean="0"/>
              <a:t>VS </a:t>
            </a:r>
            <a:br>
              <a:rPr lang="es-CO" dirty="0" smtClean="0"/>
            </a:br>
            <a:r>
              <a:rPr lang="es-CO" dirty="0" smtClean="0"/>
              <a:t>DEMONIO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08456" y="851045"/>
            <a:ext cx="7315200" cy="2114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2400" dirty="0" smtClean="0">
                <a:solidFill>
                  <a:srgbClr val="00B0F0"/>
                </a:solidFill>
              </a:rPr>
              <a:t>ZOMBIE: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s-CO" dirty="0" smtClean="0">
                <a:solidFill>
                  <a:schemeClr val="tx1"/>
                </a:solidFill>
              </a:rPr>
              <a:t>Es un malware que al haber infectado una red de computadoras pueden ser controladas por una tercera persona para ejecutar actividades hostiles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908456" y="3210034"/>
            <a:ext cx="7315200" cy="2558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 smtClean="0">
                <a:solidFill>
                  <a:srgbClr val="00B0F0"/>
                </a:solidFill>
              </a:rPr>
              <a:t>DEMONIO: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O" dirty="0" smtClean="0">
                <a:solidFill>
                  <a:schemeClr val="tx1"/>
                </a:solidFill>
              </a:rPr>
              <a:t>Es un proceso que se ejecuta en segundo plano esperando una orden para hacer una acción en específico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74" y="2374991"/>
            <a:ext cx="177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151</TotalTime>
  <Words>114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Marco</vt:lpstr>
      <vt:lpstr>Presentación Redes y Comunicaciones</vt:lpstr>
      <vt:lpstr>¿QUÉ ES UNA BOTNET?</vt:lpstr>
      <vt:lpstr>ARQUITECTURA BOTNET</vt:lpstr>
      <vt:lpstr>CAPTURA </vt:lpstr>
      <vt:lpstr>ZOMBIE  VS  DEMONIO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Redes y Comunicaciones</dc:title>
  <dc:creator>Jorge Antonio Morales Florez</dc:creator>
  <cp:lastModifiedBy>Jorge Antonio Morales Florez</cp:lastModifiedBy>
  <cp:revision>15</cp:revision>
  <dcterms:created xsi:type="dcterms:W3CDTF">2019-02-13T14:44:54Z</dcterms:created>
  <dcterms:modified xsi:type="dcterms:W3CDTF">2019-02-13T17:16:30Z</dcterms:modified>
</cp:coreProperties>
</file>