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1"/>
  </p:notesMasterIdLst>
  <p:handoutMasterIdLst>
    <p:handoutMasterId r:id="rId12"/>
  </p:handoutMasterIdLst>
  <p:sldIdLst>
    <p:sldId id="256" r:id="rId2"/>
    <p:sldId id="257" r:id="rId3"/>
    <p:sldId id="259" r:id="rId4"/>
    <p:sldId id="260" r:id="rId5"/>
    <p:sldId id="261" r:id="rId6"/>
    <p:sldId id="273" r:id="rId7"/>
    <p:sldId id="274" r:id="rId8"/>
    <p:sldId id="276"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AF2FB-8A42-4779-9E88-3DDE5A0518C4}" v="7" dt="2023-07-03T16:01:27.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 jasmitha" userId="99400f564c401c75" providerId="LiveId" clId="{18DAF2FB-8A42-4779-9E88-3DDE5A0518C4}"/>
    <pc:docChg chg="undo custSel delSld modSld">
      <pc:chgData name="jami jasmitha" userId="99400f564c401c75" providerId="LiveId" clId="{18DAF2FB-8A42-4779-9E88-3DDE5A0518C4}" dt="2023-07-03T16:07:38.676" v="172" actId="20577"/>
      <pc:docMkLst>
        <pc:docMk/>
      </pc:docMkLst>
      <pc:sldChg chg="modSp mod">
        <pc:chgData name="jami jasmitha" userId="99400f564c401c75" providerId="LiveId" clId="{18DAF2FB-8A42-4779-9E88-3DDE5A0518C4}" dt="2023-07-03T16:01:27.396" v="67"/>
        <pc:sldMkLst>
          <pc:docMk/>
          <pc:sldMk cId="0" sldId="256"/>
        </pc:sldMkLst>
        <pc:spChg chg="mod">
          <ac:chgData name="jami jasmitha" userId="99400f564c401c75" providerId="LiveId" clId="{18DAF2FB-8A42-4779-9E88-3DDE5A0518C4}" dt="2023-07-03T16:01:27.396" v="67"/>
          <ac:spMkLst>
            <pc:docMk/>
            <pc:sldMk cId="0" sldId="256"/>
            <ac:spMk id="2" creationId="{00000000-0000-0000-0000-000000000000}"/>
          </ac:spMkLst>
        </pc:spChg>
        <pc:spChg chg="mod">
          <ac:chgData name="jami jasmitha" userId="99400f564c401c75" providerId="LiveId" clId="{18DAF2FB-8A42-4779-9E88-3DDE5A0518C4}" dt="2023-07-03T16:01:27.396" v="67"/>
          <ac:spMkLst>
            <pc:docMk/>
            <pc:sldMk cId="0" sldId="256"/>
            <ac:spMk id="3" creationId="{00000000-0000-0000-0000-000000000000}"/>
          </ac:spMkLst>
        </pc:spChg>
        <pc:spChg chg="mod">
          <ac:chgData name="jami jasmitha" userId="99400f564c401c75" providerId="LiveId" clId="{18DAF2FB-8A42-4779-9E88-3DDE5A0518C4}" dt="2023-07-03T16:01:27.396" v="67"/>
          <ac:spMkLst>
            <pc:docMk/>
            <pc:sldMk cId="0" sldId="256"/>
            <ac:spMk id="4" creationId="{287F2785-9C88-8806-9E0A-DDD0E263676F}"/>
          </ac:spMkLst>
        </pc:spChg>
      </pc:sldChg>
      <pc:sldChg chg="modSp mod">
        <pc:chgData name="jami jasmitha" userId="99400f564c401c75" providerId="LiveId" clId="{18DAF2FB-8A42-4779-9E88-3DDE5A0518C4}" dt="2023-07-03T16:07:38.676" v="172" actId="20577"/>
        <pc:sldMkLst>
          <pc:docMk/>
          <pc:sldMk cId="0" sldId="257"/>
        </pc:sldMkLst>
        <pc:spChg chg="mod">
          <ac:chgData name="jami jasmitha" userId="99400f564c401c75" providerId="LiveId" clId="{18DAF2FB-8A42-4779-9E88-3DDE5A0518C4}" dt="2023-07-03T16:06:27.540" v="127" actId="1076"/>
          <ac:spMkLst>
            <pc:docMk/>
            <pc:sldMk cId="0" sldId="257"/>
            <ac:spMk id="2" creationId="{00000000-0000-0000-0000-000000000000}"/>
          </ac:spMkLst>
        </pc:spChg>
        <pc:spChg chg="mod">
          <ac:chgData name="jami jasmitha" userId="99400f564c401c75" providerId="LiveId" clId="{18DAF2FB-8A42-4779-9E88-3DDE5A0518C4}" dt="2023-07-03T16:01:27.396" v="67"/>
          <ac:spMkLst>
            <pc:docMk/>
            <pc:sldMk cId="0" sldId="257"/>
            <ac:spMk id="6" creationId="{8DAD5773-FF21-FF4F-0F26-8D88B336702A}"/>
          </ac:spMkLst>
        </pc:spChg>
        <pc:graphicFrameChg chg="mod modGraphic">
          <ac:chgData name="jami jasmitha" userId="99400f564c401c75" providerId="LiveId" clId="{18DAF2FB-8A42-4779-9E88-3DDE5A0518C4}" dt="2023-07-03T16:07:38.676" v="172" actId="20577"/>
          <ac:graphicFrameMkLst>
            <pc:docMk/>
            <pc:sldMk cId="0" sldId="257"/>
            <ac:graphicFrameMk id="4" creationId="{4CCB1EDE-F2ED-443A-7385-87E33601FE29}"/>
          </ac:graphicFrameMkLst>
        </pc:graphicFrameChg>
      </pc:sldChg>
      <pc:sldChg chg="modSp mod">
        <pc:chgData name="jami jasmitha" userId="99400f564c401c75" providerId="LiveId" clId="{18DAF2FB-8A42-4779-9E88-3DDE5A0518C4}" dt="2023-07-03T16:01:27.396" v="67"/>
        <pc:sldMkLst>
          <pc:docMk/>
          <pc:sldMk cId="0" sldId="259"/>
        </pc:sldMkLst>
        <pc:spChg chg="mod">
          <ac:chgData name="jami jasmitha" userId="99400f564c401c75" providerId="LiveId" clId="{18DAF2FB-8A42-4779-9E88-3DDE5A0518C4}" dt="2023-07-03T15:57:21.685" v="28" actId="27636"/>
          <ac:spMkLst>
            <pc:docMk/>
            <pc:sldMk cId="0" sldId="259"/>
            <ac:spMk id="3" creationId="{00000000-0000-0000-0000-000000000000}"/>
          </ac:spMkLst>
        </pc:spChg>
        <pc:spChg chg="mod">
          <ac:chgData name="jami jasmitha" userId="99400f564c401c75" providerId="LiveId" clId="{18DAF2FB-8A42-4779-9E88-3DDE5A0518C4}" dt="2023-07-03T16:01:27.396" v="67"/>
          <ac:spMkLst>
            <pc:docMk/>
            <pc:sldMk cId="0" sldId="259"/>
            <ac:spMk id="4" creationId="{364B9BEB-66EB-AF14-853B-563CCCF70C58}"/>
          </ac:spMkLst>
        </pc:spChg>
      </pc:sldChg>
      <pc:sldChg chg="modSp mod">
        <pc:chgData name="jami jasmitha" userId="99400f564c401c75" providerId="LiveId" clId="{18DAF2FB-8A42-4779-9E88-3DDE5A0518C4}" dt="2023-07-03T16:01:27.396" v="67"/>
        <pc:sldMkLst>
          <pc:docMk/>
          <pc:sldMk cId="0" sldId="260"/>
        </pc:sldMkLst>
        <pc:spChg chg="mod">
          <ac:chgData name="jami jasmitha" userId="99400f564c401c75" providerId="LiveId" clId="{18DAF2FB-8A42-4779-9E88-3DDE5A0518C4}" dt="2023-07-03T16:01:27.396" v="67"/>
          <ac:spMkLst>
            <pc:docMk/>
            <pc:sldMk cId="0" sldId="260"/>
            <ac:spMk id="2" creationId="{00000000-0000-0000-0000-000000000000}"/>
          </ac:spMkLst>
        </pc:spChg>
        <pc:spChg chg="mod">
          <ac:chgData name="jami jasmitha" userId="99400f564c401c75" providerId="LiveId" clId="{18DAF2FB-8A42-4779-9E88-3DDE5A0518C4}" dt="2023-07-03T15:59:12.369" v="48" actId="255"/>
          <ac:spMkLst>
            <pc:docMk/>
            <pc:sldMk cId="0" sldId="260"/>
            <ac:spMk id="3" creationId="{00000000-0000-0000-0000-000000000000}"/>
          </ac:spMkLst>
        </pc:spChg>
        <pc:spChg chg="mod">
          <ac:chgData name="jami jasmitha" userId="99400f564c401c75" providerId="LiveId" clId="{18DAF2FB-8A42-4779-9E88-3DDE5A0518C4}" dt="2023-07-03T16:01:27.396" v="67"/>
          <ac:spMkLst>
            <pc:docMk/>
            <pc:sldMk cId="0" sldId="260"/>
            <ac:spMk id="4" creationId="{90E50FE3-3E30-FFD5-34F3-195997E32E23}"/>
          </ac:spMkLst>
        </pc:spChg>
      </pc:sldChg>
      <pc:sldChg chg="modSp mod">
        <pc:chgData name="jami jasmitha" userId="99400f564c401c75" providerId="LiveId" clId="{18DAF2FB-8A42-4779-9E88-3DDE5A0518C4}" dt="2023-07-03T16:03:15.940" v="83" actId="113"/>
        <pc:sldMkLst>
          <pc:docMk/>
          <pc:sldMk cId="0" sldId="261"/>
        </pc:sldMkLst>
        <pc:spChg chg="mod">
          <ac:chgData name="jami jasmitha" userId="99400f564c401c75" providerId="LiveId" clId="{18DAF2FB-8A42-4779-9E88-3DDE5A0518C4}" dt="2023-07-03T15:59:30.365" v="49" actId="14100"/>
          <ac:spMkLst>
            <pc:docMk/>
            <pc:sldMk cId="0" sldId="261"/>
            <ac:spMk id="2" creationId="{00000000-0000-0000-0000-000000000000}"/>
          </ac:spMkLst>
        </pc:spChg>
        <pc:spChg chg="mod">
          <ac:chgData name="jami jasmitha" userId="99400f564c401c75" providerId="LiveId" clId="{18DAF2FB-8A42-4779-9E88-3DDE5A0518C4}" dt="2023-07-03T16:03:15.940" v="83" actId="113"/>
          <ac:spMkLst>
            <pc:docMk/>
            <pc:sldMk cId="0" sldId="261"/>
            <ac:spMk id="3" creationId="{00000000-0000-0000-0000-000000000000}"/>
          </ac:spMkLst>
        </pc:spChg>
        <pc:spChg chg="mod">
          <ac:chgData name="jami jasmitha" userId="99400f564c401c75" providerId="LiveId" clId="{18DAF2FB-8A42-4779-9E88-3DDE5A0518C4}" dt="2023-07-03T16:01:27.396" v="67"/>
          <ac:spMkLst>
            <pc:docMk/>
            <pc:sldMk cId="0" sldId="261"/>
            <ac:spMk id="4" creationId="{CB0B0828-1D40-3882-EB16-5852C5C2DD74}"/>
          </ac:spMkLst>
        </pc:spChg>
      </pc:sldChg>
      <pc:sldChg chg="modSp del">
        <pc:chgData name="jami jasmitha" userId="99400f564c401c75" providerId="LiveId" clId="{18DAF2FB-8A42-4779-9E88-3DDE5A0518C4}" dt="2023-07-03T16:03:22.573" v="84" actId="2696"/>
        <pc:sldMkLst>
          <pc:docMk/>
          <pc:sldMk cId="0" sldId="267"/>
        </pc:sldMkLst>
        <pc:spChg chg="mod">
          <ac:chgData name="jami jasmitha" userId="99400f564c401c75" providerId="LiveId" clId="{18DAF2FB-8A42-4779-9E88-3DDE5A0518C4}" dt="2023-07-03T16:01:27.396" v="67"/>
          <ac:spMkLst>
            <pc:docMk/>
            <pc:sldMk cId="0" sldId="267"/>
            <ac:spMk id="4" creationId="{D6F8A1BB-F18F-B325-7524-56AEF035A4D7}"/>
          </ac:spMkLst>
        </pc:spChg>
      </pc:sldChg>
      <pc:sldChg chg="modSp del">
        <pc:chgData name="jami jasmitha" userId="99400f564c401c75" providerId="LiveId" clId="{18DAF2FB-8A42-4779-9E88-3DDE5A0518C4}" dt="2023-07-03T16:04:26.086" v="92" actId="2696"/>
        <pc:sldMkLst>
          <pc:docMk/>
          <pc:sldMk cId="0" sldId="268"/>
        </pc:sldMkLst>
        <pc:spChg chg="mod">
          <ac:chgData name="jami jasmitha" userId="99400f564c401c75" providerId="LiveId" clId="{18DAF2FB-8A42-4779-9E88-3DDE5A0518C4}" dt="2023-07-03T16:01:27.396" v="67"/>
          <ac:spMkLst>
            <pc:docMk/>
            <pc:sldMk cId="0" sldId="268"/>
            <ac:spMk id="4" creationId="{A0B878FB-6E0E-DD19-65DA-0E4EA5A4F432}"/>
          </ac:spMkLst>
        </pc:spChg>
      </pc:sldChg>
      <pc:sldChg chg="modSp mod">
        <pc:chgData name="jami jasmitha" userId="99400f564c401c75" providerId="LiveId" clId="{18DAF2FB-8A42-4779-9E88-3DDE5A0518C4}" dt="2023-07-03T16:04:17.709" v="91" actId="27636"/>
        <pc:sldMkLst>
          <pc:docMk/>
          <pc:sldMk cId="0" sldId="273"/>
        </pc:sldMkLst>
        <pc:spChg chg="mod">
          <ac:chgData name="jami jasmitha" userId="99400f564c401c75" providerId="LiveId" clId="{18DAF2FB-8A42-4779-9E88-3DDE5A0518C4}" dt="2023-07-03T16:01:27.396" v="67"/>
          <ac:spMkLst>
            <pc:docMk/>
            <pc:sldMk cId="0" sldId="273"/>
            <ac:spMk id="2" creationId="{00000000-0000-0000-0000-000000000000}"/>
          </ac:spMkLst>
        </pc:spChg>
        <pc:spChg chg="mod">
          <ac:chgData name="jami jasmitha" userId="99400f564c401c75" providerId="LiveId" clId="{18DAF2FB-8A42-4779-9E88-3DDE5A0518C4}" dt="2023-07-03T16:04:17.709" v="91" actId="27636"/>
          <ac:spMkLst>
            <pc:docMk/>
            <pc:sldMk cId="0" sldId="273"/>
            <ac:spMk id="3" creationId="{00000000-0000-0000-0000-000000000000}"/>
          </ac:spMkLst>
        </pc:spChg>
        <pc:spChg chg="mod">
          <ac:chgData name="jami jasmitha" userId="99400f564c401c75" providerId="LiveId" clId="{18DAF2FB-8A42-4779-9E88-3DDE5A0518C4}" dt="2023-07-03T16:01:27.396" v="67"/>
          <ac:spMkLst>
            <pc:docMk/>
            <pc:sldMk cId="0" sldId="273"/>
            <ac:spMk id="4" creationId="{5CF66892-D565-65C3-56A0-6FB3A44541E4}"/>
          </ac:spMkLst>
        </pc:spChg>
      </pc:sldChg>
      <pc:sldChg chg="modSp mod">
        <pc:chgData name="jami jasmitha" userId="99400f564c401c75" providerId="LiveId" clId="{18DAF2FB-8A42-4779-9E88-3DDE5A0518C4}" dt="2023-07-03T16:04:58.063" v="100" actId="20577"/>
        <pc:sldMkLst>
          <pc:docMk/>
          <pc:sldMk cId="0" sldId="274"/>
        </pc:sldMkLst>
        <pc:spChg chg="mod">
          <ac:chgData name="jami jasmitha" userId="99400f564c401c75" providerId="LiveId" clId="{18DAF2FB-8A42-4779-9E88-3DDE5A0518C4}" dt="2023-07-03T16:01:27.396" v="67"/>
          <ac:spMkLst>
            <pc:docMk/>
            <pc:sldMk cId="0" sldId="274"/>
            <ac:spMk id="2" creationId="{00000000-0000-0000-0000-000000000000}"/>
          </ac:spMkLst>
        </pc:spChg>
        <pc:spChg chg="mod">
          <ac:chgData name="jami jasmitha" userId="99400f564c401c75" providerId="LiveId" clId="{18DAF2FB-8A42-4779-9E88-3DDE5A0518C4}" dt="2023-07-03T16:04:58.063" v="100" actId="20577"/>
          <ac:spMkLst>
            <pc:docMk/>
            <pc:sldMk cId="0" sldId="274"/>
            <ac:spMk id="3" creationId="{00000000-0000-0000-0000-000000000000}"/>
          </ac:spMkLst>
        </pc:spChg>
        <pc:spChg chg="mod">
          <ac:chgData name="jami jasmitha" userId="99400f564c401c75" providerId="LiveId" clId="{18DAF2FB-8A42-4779-9E88-3DDE5A0518C4}" dt="2023-07-03T16:01:27.396" v="67"/>
          <ac:spMkLst>
            <pc:docMk/>
            <pc:sldMk cId="0" sldId="274"/>
            <ac:spMk id="4" creationId="{D125B641-3D76-5E00-3C9A-A0589AF442A1}"/>
          </ac:spMkLst>
        </pc:spChg>
      </pc:sldChg>
      <pc:sldChg chg="modSp del">
        <pc:chgData name="jami jasmitha" userId="99400f564c401c75" providerId="LiveId" clId="{18DAF2FB-8A42-4779-9E88-3DDE5A0518C4}" dt="2023-07-03T16:05:05.785" v="101" actId="2696"/>
        <pc:sldMkLst>
          <pc:docMk/>
          <pc:sldMk cId="0" sldId="275"/>
        </pc:sldMkLst>
        <pc:spChg chg="mod">
          <ac:chgData name="jami jasmitha" userId="99400f564c401c75" providerId="LiveId" clId="{18DAF2FB-8A42-4779-9E88-3DDE5A0518C4}" dt="2023-07-03T16:01:27.396" v="67"/>
          <ac:spMkLst>
            <pc:docMk/>
            <pc:sldMk cId="0" sldId="275"/>
            <ac:spMk id="4" creationId="{124E03EA-8E45-D264-7A6A-E0B86E578710}"/>
          </ac:spMkLst>
        </pc:spChg>
      </pc:sldChg>
      <pc:sldChg chg="modSp mod">
        <pc:chgData name="jami jasmitha" userId="99400f564c401c75" providerId="LiveId" clId="{18DAF2FB-8A42-4779-9E88-3DDE5A0518C4}" dt="2023-07-03T16:07:04.674" v="147" actId="255"/>
        <pc:sldMkLst>
          <pc:docMk/>
          <pc:sldMk cId="0" sldId="276"/>
        </pc:sldMkLst>
        <pc:spChg chg="mod">
          <ac:chgData name="jami jasmitha" userId="99400f564c401c75" providerId="LiveId" clId="{18DAF2FB-8A42-4779-9E88-3DDE5A0518C4}" dt="2023-07-03T16:01:27.396" v="67"/>
          <ac:spMkLst>
            <pc:docMk/>
            <pc:sldMk cId="0" sldId="276"/>
            <ac:spMk id="2" creationId="{00000000-0000-0000-0000-000000000000}"/>
          </ac:spMkLst>
        </pc:spChg>
        <pc:spChg chg="mod">
          <ac:chgData name="jami jasmitha" userId="99400f564c401c75" providerId="LiveId" clId="{18DAF2FB-8A42-4779-9E88-3DDE5A0518C4}" dt="2023-07-03T16:07:04.674" v="147" actId="255"/>
          <ac:spMkLst>
            <pc:docMk/>
            <pc:sldMk cId="0" sldId="276"/>
            <ac:spMk id="3" creationId="{00000000-0000-0000-0000-000000000000}"/>
          </ac:spMkLst>
        </pc:spChg>
        <pc:spChg chg="mod">
          <ac:chgData name="jami jasmitha" userId="99400f564c401c75" providerId="LiveId" clId="{18DAF2FB-8A42-4779-9E88-3DDE5A0518C4}" dt="2023-07-03T16:01:27.396" v="67"/>
          <ac:spMkLst>
            <pc:docMk/>
            <pc:sldMk cId="0" sldId="276"/>
            <ac:spMk id="4" creationId="{2E405A0F-BB14-3D10-E7E3-6785C1510DC6}"/>
          </ac:spMkLst>
        </pc:spChg>
      </pc:sldChg>
      <pc:sldChg chg="modSp">
        <pc:chgData name="jami jasmitha" userId="99400f564c401c75" providerId="LiveId" clId="{18DAF2FB-8A42-4779-9E88-3DDE5A0518C4}" dt="2023-07-03T16:01:27.396" v="67"/>
        <pc:sldMkLst>
          <pc:docMk/>
          <pc:sldMk cId="0" sldId="279"/>
        </pc:sldMkLst>
        <pc:spChg chg="mod">
          <ac:chgData name="jami jasmitha" userId="99400f564c401c75" providerId="LiveId" clId="{18DAF2FB-8A42-4779-9E88-3DDE5A0518C4}" dt="2023-07-03T16:01:27.396" v="67"/>
          <ac:spMkLst>
            <pc:docMk/>
            <pc:sldMk cId="0" sldId="279"/>
            <ac:spMk id="2" creationId="{00000000-0000-0000-0000-000000000000}"/>
          </ac:spMkLst>
        </pc:spChg>
        <pc:spChg chg="mod">
          <ac:chgData name="jami jasmitha" userId="99400f564c401c75" providerId="LiveId" clId="{18DAF2FB-8A42-4779-9E88-3DDE5A0518C4}" dt="2023-07-03T16:01:27.396" v="67"/>
          <ac:spMkLst>
            <pc:docMk/>
            <pc:sldMk cId="0" sldId="279"/>
            <ac:spMk id="4" creationId="{4D16D607-08BD-15E0-517C-5374779B3A11}"/>
          </ac:spMkLst>
        </pc:spChg>
      </pc:sldChg>
      <pc:sldChg chg="modSp del mod">
        <pc:chgData name="jami jasmitha" userId="99400f564c401c75" providerId="LiveId" clId="{18DAF2FB-8A42-4779-9E88-3DDE5A0518C4}" dt="2023-07-03T16:05:29.682" v="104" actId="2696"/>
        <pc:sldMkLst>
          <pc:docMk/>
          <pc:sldMk cId="2502888849" sldId="280"/>
        </pc:sldMkLst>
        <pc:spChg chg="mod">
          <ac:chgData name="jami jasmitha" userId="99400f564c401c75" providerId="LiveId" clId="{18DAF2FB-8A42-4779-9E88-3DDE5A0518C4}" dt="2023-07-03T16:01:27.396" v="67"/>
          <ac:spMkLst>
            <pc:docMk/>
            <pc:sldMk cId="2502888849" sldId="280"/>
            <ac:spMk id="2" creationId="{656C1923-46FF-E07B-FE61-365BE5433450}"/>
          </ac:spMkLst>
        </pc:spChg>
        <pc:spChg chg="mod">
          <ac:chgData name="jami jasmitha" userId="99400f564c401c75" providerId="LiveId" clId="{18DAF2FB-8A42-4779-9E88-3DDE5A0518C4}" dt="2023-07-03T16:01:25.387" v="65" actId="27636"/>
          <ac:spMkLst>
            <pc:docMk/>
            <pc:sldMk cId="2502888849" sldId="280"/>
            <ac:spMk id="3" creationId="{49F7E71F-BE78-1F3D-005C-DD0E0D005FF4}"/>
          </ac:spMkLst>
        </pc:spChg>
        <pc:spChg chg="mod">
          <ac:chgData name="jami jasmitha" userId="99400f564c401c75" providerId="LiveId" clId="{18DAF2FB-8A42-4779-9E88-3DDE5A0518C4}" dt="2023-07-03T16:01:27.396" v="67"/>
          <ac:spMkLst>
            <pc:docMk/>
            <pc:sldMk cId="2502888849" sldId="280"/>
            <ac:spMk id="4" creationId="{51C2E5C6-82C1-0F0C-6784-967D5112277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466272-F0F7-598B-FA58-4237517456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47A2035-1434-7AD0-F61E-B09A855F63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E0A8A0-79E1-44E4-B935-23155E3E05D4}" type="datetimeFigureOut">
              <a:rPr lang="en-IN" smtClean="0"/>
              <a:pPr/>
              <a:t>03-07-2023</a:t>
            </a:fld>
            <a:endParaRPr lang="en-IN"/>
          </a:p>
        </p:txBody>
      </p:sp>
      <p:sp>
        <p:nvSpPr>
          <p:cNvPr id="4" name="Footer Placeholder 3">
            <a:extLst>
              <a:ext uri="{FF2B5EF4-FFF2-40B4-BE49-F238E27FC236}">
                <a16:creationId xmlns:a16="http://schemas.microsoft.com/office/drawing/2014/main" id="{99A38FD4-E156-5231-F9D1-1141EA168D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CB3497-769D-5CD5-EC32-6FE4032631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E65DB6-75FF-4805-91E0-A7C7D99ECCF3}" type="slidenum">
              <a:rPr lang="en-IN" smtClean="0"/>
              <a:pPr/>
              <a:t>‹#›</a:t>
            </a:fld>
            <a:endParaRPr lang="en-IN"/>
          </a:p>
        </p:txBody>
      </p:sp>
    </p:spTree>
    <p:extLst>
      <p:ext uri="{BB962C8B-B14F-4D97-AF65-F5344CB8AC3E}">
        <p14:creationId xmlns:p14="http://schemas.microsoft.com/office/powerpoint/2010/main" val="2229839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604021-841C-4972-9374-A5188D455140}"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F6FA0-3E3C-4598-9903-FA33CBEFEB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5F6FA0-3E3C-4598-9903-FA33CBEFEB9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D2C04192-9109-4B0D-9C31-08EF49C03459}" type="datetime1">
              <a:rPr lang="en-US" smtClean="0"/>
              <a:pPr/>
              <a:t>7/3/2023</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379004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50211C-5DDC-4818-827A-C25860D6DFCD}"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36579411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50211C-5DDC-4818-827A-C25860D6DFCD}"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34452683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900"/>
            </a:lvl1pPr>
          </a:lstStyle>
          <a:p>
            <a:fld id="{E850211C-5DDC-4818-827A-C25860D6DFCD}" type="datetime1">
              <a:rPr lang="en-US" smtClean="0"/>
              <a:pPr/>
              <a:t>7/3/2023</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11555206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0211C-5DDC-4818-827A-C25860D6DFCD}"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37003315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50211C-5DDC-4818-827A-C25860D6DFCD}" type="datetime1">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18724041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50211C-5DDC-4818-827A-C25860D6DFCD}" type="datetime1">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18339924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EA83-DC30-48C5-878E-06E4DF8E364A}" type="datetime1">
              <a:rPr lang="en-US" smtClean="0"/>
              <a:pPr/>
              <a:t>7/3/2023</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2727668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D2D35-00CE-4EB3-B3FC-AD4949A00354}"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156250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762C-2FA5-4741-B41E-9C4C38AAFD57}" type="datetime1">
              <a:rPr lang="en-US" smtClean="0"/>
              <a:pPr/>
              <a:t>7/3/2023</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143584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029AC-10D0-416C-B6E6-E27F99B217BF}"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174164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76CDB-5098-4B6C-9A5C-8254E46DD236}"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45906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717AA-7526-4686-9948-F48FC9C8C13E}" type="datetime1">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2579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E21F3-264D-4D5D-A3DA-9D52EB6E6B18}" type="datetime1">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155583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5AE36-60B2-4718-AF75-5CEA6BF182E4}" type="datetime1">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160597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0E736-6622-42B6-8D10-B0B58A9FCD3C}"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13609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C7F27-4E37-40DF-ACB4-8771C7F8452E}"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2A23D2-95CA-4BE8-9691-BC49BE2F61AD}" type="slidenum">
              <a:rPr lang="en-US" smtClean="0"/>
              <a:pPr/>
              <a:t>‹#›</a:t>
            </a:fld>
            <a:endParaRPr lang="en-US"/>
          </a:p>
        </p:txBody>
      </p:sp>
    </p:spTree>
    <p:extLst>
      <p:ext uri="{BB962C8B-B14F-4D97-AF65-F5344CB8AC3E}">
        <p14:creationId xmlns:p14="http://schemas.microsoft.com/office/powerpoint/2010/main" val="373924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E850211C-5DDC-4818-827A-C25860D6DFCD}" type="datetime1">
              <a:rPr lang="en-US" smtClean="0"/>
              <a:pPr/>
              <a:t>7/3/2023</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D62A23D2-95CA-4BE8-9691-BC49BE2F61AD}" type="slidenum">
              <a:rPr lang="en-US" smtClean="0"/>
              <a:pPr/>
              <a:t>‹#›</a:t>
            </a:fld>
            <a:endParaRPr lang="en-US" dirty="0"/>
          </a:p>
        </p:txBody>
      </p:sp>
    </p:spTree>
    <p:extLst>
      <p:ext uri="{BB962C8B-B14F-4D97-AF65-F5344CB8AC3E}">
        <p14:creationId xmlns:p14="http://schemas.microsoft.com/office/powerpoint/2010/main" val="3527461974"/>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Lst>
  <p:hf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a:t>
            </a:r>
          </a:p>
        </p:txBody>
      </p:sp>
      <p:sp>
        <p:nvSpPr>
          <p:cNvPr id="3" name="Subtitle 2"/>
          <p:cNvSpPr>
            <a:spLocks noGrp="1"/>
          </p:cNvSpPr>
          <p:nvPr>
            <p:ph type="subTitle" idx="1"/>
          </p:nvPr>
        </p:nvSpPr>
        <p:spPr/>
        <p:txBody>
          <a:bodyPr>
            <a:normAutofit fontScale="85000" lnSpcReduction="10000"/>
          </a:bodyPr>
          <a:lstStyle/>
          <a:p>
            <a:r>
              <a:rPr lang="en-US" sz="4400" dirty="0"/>
              <a:t>MASS-MAIL DISPATCHER</a:t>
            </a:r>
          </a:p>
        </p:txBody>
      </p:sp>
      <p:sp>
        <p:nvSpPr>
          <p:cNvPr id="4" name="Slide Number Placeholder 3">
            <a:extLst>
              <a:ext uri="{FF2B5EF4-FFF2-40B4-BE49-F238E27FC236}">
                <a16:creationId xmlns:a16="http://schemas.microsoft.com/office/drawing/2014/main" id="{287F2785-9C88-8806-9E0A-DDD0E263676F}"/>
              </a:ext>
            </a:extLst>
          </p:cNvPr>
          <p:cNvSpPr>
            <a:spLocks noGrp="1"/>
          </p:cNvSpPr>
          <p:nvPr>
            <p:ph type="sldNum" sz="quarter" idx="12"/>
          </p:nvPr>
        </p:nvSpPr>
        <p:spPr/>
        <p:txBody>
          <a:bodyPr/>
          <a:lstStyle/>
          <a:p>
            <a:fld id="{D62A23D2-95CA-4BE8-9691-BC49BE2F61AD}"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164432"/>
            <a:ext cx="6798734" cy="1303867"/>
          </a:xfrm>
        </p:spPr>
        <p:txBody>
          <a:bodyPr/>
          <a:lstStyle/>
          <a:p>
            <a:r>
              <a:rPr lang="en-US" dirty="0"/>
              <a:t>TABLE OF CONTENTS</a:t>
            </a:r>
          </a:p>
        </p:txBody>
      </p:sp>
      <p:sp>
        <p:nvSpPr>
          <p:cNvPr id="3" name="Content Placeholder 2"/>
          <p:cNvSpPr>
            <a:spLocks noGrp="1"/>
          </p:cNvSpPr>
          <p:nvPr>
            <p:ph idx="1"/>
          </p:nvPr>
        </p:nvSpPr>
        <p:spPr>
          <a:xfrm>
            <a:off x="539552" y="2489200"/>
            <a:ext cx="8064896" cy="3892128"/>
          </a:xfrm>
        </p:spPr>
        <p:txBody>
          <a:bodyPr>
            <a:normAutofit/>
          </a:bodyPr>
          <a:lstStyle/>
          <a:p>
            <a:pPr>
              <a:buNone/>
            </a:pPr>
            <a:r>
              <a:rPr lang="en-US" sz="2000" dirty="0"/>
              <a:t> </a:t>
            </a:r>
          </a:p>
          <a:p>
            <a:pPr algn="just">
              <a:buNone/>
            </a:pPr>
            <a:endParaRPr lang="en-US" sz="2000" dirty="0"/>
          </a:p>
          <a:p>
            <a:pPr>
              <a:buNone/>
            </a:pPr>
            <a:r>
              <a:rPr lang="en-US" sz="2000" dirty="0"/>
              <a:t>                                                           </a:t>
            </a:r>
          </a:p>
        </p:txBody>
      </p:sp>
      <p:sp>
        <p:nvSpPr>
          <p:cNvPr id="6" name="Slide Number Placeholder 5">
            <a:extLst>
              <a:ext uri="{FF2B5EF4-FFF2-40B4-BE49-F238E27FC236}">
                <a16:creationId xmlns:a16="http://schemas.microsoft.com/office/drawing/2014/main" id="{8DAD5773-FF21-FF4F-0F26-8D88B336702A}"/>
              </a:ext>
            </a:extLst>
          </p:cNvPr>
          <p:cNvSpPr>
            <a:spLocks noGrp="1"/>
          </p:cNvSpPr>
          <p:nvPr>
            <p:ph type="sldNum" sz="quarter" idx="12"/>
          </p:nvPr>
        </p:nvSpPr>
        <p:spPr/>
        <p:txBody>
          <a:bodyPr/>
          <a:lstStyle/>
          <a:p>
            <a:fld id="{D62A23D2-95CA-4BE8-9691-BC49BE2F61AD}" type="slidenum">
              <a:rPr lang="en-US" smtClean="0"/>
              <a:pPr/>
              <a:t>2</a:t>
            </a:fld>
            <a:endParaRPr lang="en-US" dirty="0"/>
          </a:p>
        </p:txBody>
      </p:sp>
      <p:graphicFrame>
        <p:nvGraphicFramePr>
          <p:cNvPr id="4" name="Table 6">
            <a:extLst>
              <a:ext uri="{FF2B5EF4-FFF2-40B4-BE49-F238E27FC236}">
                <a16:creationId xmlns:a16="http://schemas.microsoft.com/office/drawing/2014/main" id="{4CCB1EDE-F2ED-443A-7385-87E33601FE29}"/>
              </a:ext>
            </a:extLst>
          </p:cNvPr>
          <p:cNvGraphicFramePr>
            <a:graphicFrameLocks noGrp="1"/>
          </p:cNvGraphicFramePr>
          <p:nvPr>
            <p:extLst>
              <p:ext uri="{D42A27DB-BD31-4B8C-83A1-F6EECF244321}">
                <p14:modId xmlns:p14="http://schemas.microsoft.com/office/powerpoint/2010/main" val="889164775"/>
              </p:ext>
            </p:extLst>
          </p:nvPr>
        </p:nvGraphicFramePr>
        <p:xfrm>
          <a:off x="899592" y="1844824"/>
          <a:ext cx="7498323" cy="4325219"/>
        </p:xfrm>
        <a:graphic>
          <a:graphicData uri="http://schemas.openxmlformats.org/drawingml/2006/table">
            <a:tbl>
              <a:tblPr firstRow="1" bandRow="1">
                <a:tableStyleId>{5C22544A-7EE6-4342-B048-85BDC9FD1C3A}</a:tableStyleId>
              </a:tblPr>
              <a:tblGrid>
                <a:gridCol w="2499441">
                  <a:extLst>
                    <a:ext uri="{9D8B030D-6E8A-4147-A177-3AD203B41FA5}">
                      <a16:colId xmlns:a16="http://schemas.microsoft.com/office/drawing/2014/main" val="944856394"/>
                    </a:ext>
                  </a:extLst>
                </a:gridCol>
                <a:gridCol w="2499441">
                  <a:extLst>
                    <a:ext uri="{9D8B030D-6E8A-4147-A177-3AD203B41FA5}">
                      <a16:colId xmlns:a16="http://schemas.microsoft.com/office/drawing/2014/main" val="2367387872"/>
                    </a:ext>
                  </a:extLst>
                </a:gridCol>
                <a:gridCol w="2499441">
                  <a:extLst>
                    <a:ext uri="{9D8B030D-6E8A-4147-A177-3AD203B41FA5}">
                      <a16:colId xmlns:a16="http://schemas.microsoft.com/office/drawing/2014/main" val="82723485"/>
                    </a:ext>
                  </a:extLst>
                </a:gridCol>
              </a:tblGrid>
              <a:tr h="961484">
                <a:tc>
                  <a:txBody>
                    <a:bodyPr/>
                    <a:lstStyle/>
                    <a:p>
                      <a:r>
                        <a:rPr lang="en-IN" dirty="0"/>
                        <a:t>             S.NO</a:t>
                      </a:r>
                    </a:p>
                  </a:txBody>
                  <a:tcPr/>
                </a:tc>
                <a:tc>
                  <a:txBody>
                    <a:bodyPr/>
                    <a:lstStyle/>
                    <a:p>
                      <a:r>
                        <a:rPr lang="en-IN" dirty="0"/>
                        <a:t>          CONTENT</a:t>
                      </a:r>
                    </a:p>
                  </a:txBody>
                  <a:tcPr/>
                </a:tc>
                <a:tc>
                  <a:txBody>
                    <a:bodyPr/>
                    <a:lstStyle/>
                    <a:p>
                      <a:r>
                        <a:rPr lang="en-IN" dirty="0"/>
                        <a:t>         PAGE.NO</a:t>
                      </a:r>
                    </a:p>
                  </a:txBody>
                  <a:tcPr/>
                </a:tc>
                <a:extLst>
                  <a:ext uri="{0D108BD9-81ED-4DB2-BD59-A6C34878D82A}">
                    <a16:rowId xmlns:a16="http://schemas.microsoft.com/office/drawing/2014/main" val="4089542254"/>
                  </a:ext>
                </a:extLst>
              </a:tr>
              <a:tr h="415472">
                <a:tc>
                  <a:txBody>
                    <a:bodyPr/>
                    <a:lstStyle/>
                    <a:p>
                      <a:r>
                        <a:rPr lang="en-IN" dirty="0"/>
                        <a:t>               1</a:t>
                      </a:r>
                    </a:p>
                  </a:txBody>
                  <a:tcPr/>
                </a:tc>
                <a:tc>
                  <a:txBody>
                    <a:bodyPr/>
                    <a:lstStyle/>
                    <a:p>
                      <a:r>
                        <a:rPr lang="en-IN" dirty="0"/>
                        <a:t>         ABSTRACT</a:t>
                      </a:r>
                    </a:p>
                  </a:txBody>
                  <a:tcPr/>
                </a:tc>
                <a:tc>
                  <a:txBody>
                    <a:bodyPr/>
                    <a:lstStyle/>
                    <a:p>
                      <a:r>
                        <a:rPr lang="en-IN" dirty="0"/>
                        <a:t>               3</a:t>
                      </a:r>
                    </a:p>
                  </a:txBody>
                  <a:tcPr/>
                </a:tc>
                <a:extLst>
                  <a:ext uri="{0D108BD9-81ED-4DB2-BD59-A6C34878D82A}">
                    <a16:rowId xmlns:a16="http://schemas.microsoft.com/office/drawing/2014/main" val="4004530003"/>
                  </a:ext>
                </a:extLst>
              </a:tr>
              <a:tr h="415472">
                <a:tc>
                  <a:txBody>
                    <a:bodyPr/>
                    <a:lstStyle/>
                    <a:p>
                      <a:r>
                        <a:rPr lang="en-IN" dirty="0"/>
                        <a:t>               2</a:t>
                      </a:r>
                    </a:p>
                  </a:txBody>
                  <a:tcPr/>
                </a:tc>
                <a:tc>
                  <a:txBody>
                    <a:bodyPr/>
                    <a:lstStyle/>
                    <a:p>
                      <a:r>
                        <a:rPr lang="en-IN" dirty="0"/>
                        <a:t>    INTRODUCTION</a:t>
                      </a:r>
                    </a:p>
                  </a:txBody>
                  <a:tcPr/>
                </a:tc>
                <a:tc>
                  <a:txBody>
                    <a:bodyPr/>
                    <a:lstStyle/>
                    <a:p>
                      <a:r>
                        <a:rPr lang="en-IN" dirty="0"/>
                        <a:t>               4</a:t>
                      </a:r>
                    </a:p>
                  </a:txBody>
                  <a:tcPr/>
                </a:tc>
                <a:extLst>
                  <a:ext uri="{0D108BD9-81ED-4DB2-BD59-A6C34878D82A}">
                    <a16:rowId xmlns:a16="http://schemas.microsoft.com/office/drawing/2014/main" val="727492524"/>
                  </a:ext>
                </a:extLst>
              </a:tr>
              <a:tr h="415472">
                <a:tc>
                  <a:txBody>
                    <a:bodyPr/>
                    <a:lstStyle/>
                    <a:p>
                      <a:r>
                        <a:rPr lang="en-IN" dirty="0"/>
                        <a:t>               3</a:t>
                      </a:r>
                    </a:p>
                  </a:txBody>
                  <a:tcPr/>
                </a:tc>
                <a:tc>
                  <a:txBody>
                    <a:bodyPr/>
                    <a:lstStyle/>
                    <a:p>
                      <a:r>
                        <a:rPr lang="en-IN" dirty="0"/>
                        <a:t>  EXISTING METHOD</a:t>
                      </a:r>
                    </a:p>
                  </a:txBody>
                  <a:tcPr/>
                </a:tc>
                <a:tc>
                  <a:txBody>
                    <a:bodyPr/>
                    <a:lstStyle/>
                    <a:p>
                      <a:r>
                        <a:rPr lang="en-IN" dirty="0"/>
                        <a:t>               5</a:t>
                      </a:r>
                    </a:p>
                  </a:txBody>
                  <a:tcPr/>
                </a:tc>
                <a:extLst>
                  <a:ext uri="{0D108BD9-81ED-4DB2-BD59-A6C34878D82A}">
                    <a16:rowId xmlns:a16="http://schemas.microsoft.com/office/drawing/2014/main" val="3689320298"/>
                  </a:ext>
                </a:extLst>
              </a:tr>
              <a:tr h="870903">
                <a:tc>
                  <a:txBody>
                    <a:bodyPr/>
                    <a:lstStyle/>
                    <a:p>
                      <a:r>
                        <a:rPr lang="en-IN" dirty="0"/>
                        <a:t>               4</a:t>
                      </a:r>
                    </a:p>
                  </a:txBody>
                  <a:tcPr/>
                </a:tc>
                <a:tc>
                  <a:txBody>
                    <a:bodyPr/>
                    <a:lstStyle/>
                    <a:p>
                      <a:r>
                        <a:rPr lang="en-IN" dirty="0"/>
                        <a:t>PROPOSED METHOD WITH ARCHITECTURE</a:t>
                      </a:r>
                    </a:p>
                  </a:txBody>
                  <a:tcPr/>
                </a:tc>
                <a:tc>
                  <a:txBody>
                    <a:bodyPr/>
                    <a:lstStyle/>
                    <a:p>
                      <a:r>
                        <a:rPr lang="en-IN" dirty="0"/>
                        <a:t>               6</a:t>
                      </a:r>
                    </a:p>
                  </a:txBody>
                  <a:tcPr/>
                </a:tc>
                <a:extLst>
                  <a:ext uri="{0D108BD9-81ED-4DB2-BD59-A6C34878D82A}">
                    <a16:rowId xmlns:a16="http://schemas.microsoft.com/office/drawing/2014/main" val="28764441"/>
                  </a:ext>
                </a:extLst>
              </a:tr>
              <a:tr h="415472">
                <a:tc>
                  <a:txBody>
                    <a:bodyPr/>
                    <a:lstStyle/>
                    <a:p>
                      <a:r>
                        <a:rPr lang="en-IN" dirty="0"/>
                        <a:t>               5</a:t>
                      </a:r>
                    </a:p>
                  </a:txBody>
                  <a:tcPr/>
                </a:tc>
                <a:tc>
                  <a:txBody>
                    <a:bodyPr/>
                    <a:lstStyle/>
                    <a:p>
                      <a:r>
                        <a:rPr lang="en-IN" dirty="0"/>
                        <a:t>    METHODOLOGY</a:t>
                      </a:r>
                    </a:p>
                  </a:txBody>
                  <a:tcPr/>
                </a:tc>
                <a:tc>
                  <a:txBody>
                    <a:bodyPr/>
                    <a:lstStyle/>
                    <a:p>
                      <a:r>
                        <a:rPr lang="en-IN" dirty="0"/>
                        <a:t>               7</a:t>
                      </a:r>
                    </a:p>
                  </a:txBody>
                  <a:tcPr/>
                </a:tc>
                <a:extLst>
                  <a:ext uri="{0D108BD9-81ED-4DB2-BD59-A6C34878D82A}">
                    <a16:rowId xmlns:a16="http://schemas.microsoft.com/office/drawing/2014/main" val="1223166240"/>
                  </a:ext>
                </a:extLst>
              </a:tr>
              <a:tr h="415472">
                <a:tc>
                  <a:txBody>
                    <a:bodyPr/>
                    <a:lstStyle/>
                    <a:p>
                      <a:r>
                        <a:rPr lang="en-IN" dirty="0"/>
                        <a:t>               6</a:t>
                      </a:r>
                    </a:p>
                  </a:txBody>
                  <a:tcPr/>
                </a:tc>
                <a:tc>
                  <a:txBody>
                    <a:bodyPr/>
                    <a:lstStyle/>
                    <a:p>
                      <a:r>
                        <a:rPr lang="en-IN" dirty="0"/>
                        <a:t>   IMPLEMENTATION</a:t>
                      </a:r>
                    </a:p>
                  </a:txBody>
                  <a:tcPr/>
                </a:tc>
                <a:tc>
                  <a:txBody>
                    <a:bodyPr/>
                    <a:lstStyle/>
                    <a:p>
                      <a:r>
                        <a:rPr lang="en-IN" dirty="0"/>
                        <a:t>               8</a:t>
                      </a:r>
                    </a:p>
                  </a:txBody>
                  <a:tcPr/>
                </a:tc>
                <a:extLst>
                  <a:ext uri="{0D108BD9-81ED-4DB2-BD59-A6C34878D82A}">
                    <a16:rowId xmlns:a16="http://schemas.microsoft.com/office/drawing/2014/main" val="125302527"/>
                  </a:ext>
                </a:extLst>
              </a:tr>
              <a:tr h="415472">
                <a:tc>
                  <a:txBody>
                    <a:bodyPr/>
                    <a:lstStyle/>
                    <a:p>
                      <a:r>
                        <a:rPr lang="en-IN" dirty="0"/>
                        <a:t>               7</a:t>
                      </a:r>
                    </a:p>
                  </a:txBody>
                  <a:tcPr/>
                </a:tc>
                <a:tc>
                  <a:txBody>
                    <a:bodyPr/>
                    <a:lstStyle/>
                    <a:p>
                      <a:r>
                        <a:rPr lang="en-IN" dirty="0"/>
                        <a:t>     CONCLUSION</a:t>
                      </a:r>
                    </a:p>
                  </a:txBody>
                  <a:tcPr/>
                </a:tc>
                <a:tc>
                  <a:txBody>
                    <a:bodyPr/>
                    <a:lstStyle/>
                    <a:p>
                      <a:r>
                        <a:rPr lang="en-IN" dirty="0"/>
                        <a:t>               9</a:t>
                      </a:r>
                    </a:p>
                  </a:txBody>
                  <a:tcPr/>
                </a:tc>
                <a:extLst>
                  <a:ext uri="{0D108BD9-81ED-4DB2-BD59-A6C34878D82A}">
                    <a16:rowId xmlns:a16="http://schemas.microsoft.com/office/drawing/2014/main" val="20043612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92697"/>
            <a:ext cx="6798734" cy="1008112"/>
          </a:xfrm>
        </p:spPr>
        <p:txBody>
          <a:bodyPr/>
          <a:lstStyle/>
          <a:p>
            <a:r>
              <a:rPr lang="en-US" dirty="0"/>
              <a:t>ABSTRACT</a:t>
            </a:r>
          </a:p>
        </p:txBody>
      </p:sp>
      <p:sp>
        <p:nvSpPr>
          <p:cNvPr id="3" name="Content Placeholder 2"/>
          <p:cNvSpPr>
            <a:spLocks noGrp="1"/>
          </p:cNvSpPr>
          <p:nvPr>
            <p:ph idx="1"/>
          </p:nvPr>
        </p:nvSpPr>
        <p:spPr>
          <a:xfrm>
            <a:off x="395536" y="2655236"/>
            <a:ext cx="8352928" cy="3444997"/>
          </a:xfrm>
        </p:spPr>
        <p:txBody>
          <a:bodyPr>
            <a:normAutofit fontScale="40000" lnSpcReduction="20000"/>
          </a:bodyPr>
          <a:lstStyle/>
          <a:p>
            <a:pPr algn="just"/>
            <a:r>
              <a:rPr lang="en-US" sz="4300" b="0" i="0" dirty="0">
                <a:solidFill>
                  <a:srgbClr val="374151"/>
                </a:solidFill>
                <a:effectLst/>
                <a:latin typeface="Segoe UI" panose="020B0502040204020203" pitchFamily="34" charset="0"/>
                <a:cs typeface="Segoe UI" panose="020B0502040204020203" pitchFamily="34" charset="0"/>
              </a:rPr>
              <a:t>By automating the mass email dispatching process, this project helps businesses and organizations save time, reduce human error, and improve communication with their target audience. It simplifies the management of large-scale email campaigns and enables users to effectively reach their intended recipients with personalized and engaging content.</a:t>
            </a:r>
          </a:p>
          <a:p>
            <a:pPr algn="just"/>
            <a:r>
              <a:rPr lang="en-US" sz="4300" b="0" i="0" dirty="0">
                <a:solidFill>
                  <a:srgbClr val="374151"/>
                </a:solidFill>
                <a:effectLst/>
                <a:latin typeface="Segoe UI" panose="020B0502040204020203" pitchFamily="34" charset="0"/>
                <a:cs typeface="Segoe UI" panose="020B0502040204020203" pitchFamily="34" charset="0"/>
              </a:rPr>
              <a:t>The abstract of the mass mail dispatcher revolves around its key features and functionalities. It provides a user-friendly interface that allows users to create and manage mailing lists, import contact information, and segment recipients based on specific criteria. The tool offers templates and customization options for designing attractive and professional email content.</a:t>
            </a:r>
          </a:p>
          <a:p>
            <a:pPr algn="just"/>
            <a:r>
              <a:rPr lang="en-US" sz="4300" b="0" i="0" dirty="0">
                <a:solidFill>
                  <a:srgbClr val="374151"/>
                </a:solidFill>
                <a:effectLst/>
                <a:latin typeface="Segoe UI" panose="020B0502040204020203" pitchFamily="34" charset="0"/>
                <a:cs typeface="Segoe UI" panose="020B0502040204020203" pitchFamily="34" charset="0"/>
              </a:rPr>
              <a:t>One of the main advantages of the mass mail dispatcher is its ability to send personalized emails to each recipient, using variables that dynamically populate individual information, such as names or unique identifiers. </a:t>
            </a:r>
          </a:p>
          <a:p>
            <a:pPr marL="0" indent="0" algn="l">
              <a:buNone/>
            </a:pPr>
            <a:endParaRPr lang="en-US" b="0" i="0" dirty="0">
              <a:solidFill>
                <a:srgbClr val="374151"/>
              </a:solidFill>
              <a:effectLst/>
              <a:latin typeface="Söhne"/>
            </a:endParaRPr>
          </a:p>
          <a:p>
            <a:endParaRPr lang="en-US" dirty="0"/>
          </a:p>
        </p:txBody>
      </p:sp>
      <p:sp>
        <p:nvSpPr>
          <p:cNvPr id="4" name="Slide Number Placeholder 3">
            <a:extLst>
              <a:ext uri="{FF2B5EF4-FFF2-40B4-BE49-F238E27FC236}">
                <a16:creationId xmlns:a16="http://schemas.microsoft.com/office/drawing/2014/main" id="{364B9BEB-66EB-AF14-853B-563CCCF70C58}"/>
              </a:ext>
            </a:extLst>
          </p:cNvPr>
          <p:cNvSpPr>
            <a:spLocks noGrp="1"/>
          </p:cNvSpPr>
          <p:nvPr>
            <p:ph type="sldNum" sz="quarter" idx="12"/>
          </p:nvPr>
        </p:nvSpPr>
        <p:spPr/>
        <p:txBody>
          <a:bodyPr/>
          <a:lstStyle/>
          <a:p>
            <a:fld id="{D62A23D2-95CA-4BE8-9691-BC49BE2F61AD}"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11560" y="2489200"/>
            <a:ext cx="7858364" cy="3530600"/>
          </a:xfrm>
        </p:spPr>
        <p:txBody>
          <a:bodyPr anchor="t">
            <a:normAutofit fontScale="25000" lnSpcReduction="20000"/>
          </a:bodyPr>
          <a:lstStyle/>
          <a:p>
            <a:pPr algn="just"/>
            <a:r>
              <a:rPr lang="en-US" sz="7200" b="0" i="0" dirty="0">
                <a:solidFill>
                  <a:srgbClr val="374151"/>
                </a:solidFill>
                <a:effectLst/>
                <a:latin typeface="Segoe UI" panose="020B0502040204020203" pitchFamily="34" charset="0"/>
                <a:cs typeface="Segoe UI" panose="020B0502040204020203" pitchFamily="34" charset="0"/>
              </a:rPr>
              <a:t>The Mass Mail Dispatcher project is a sophisticated email automation system designed to revolutionize the way organizations send bulk emails to their target audience</a:t>
            </a:r>
          </a:p>
          <a:p>
            <a:pPr algn="just"/>
            <a:r>
              <a:rPr lang="en-US" sz="7200" b="0" i="0" dirty="0">
                <a:solidFill>
                  <a:srgbClr val="374151"/>
                </a:solidFill>
                <a:effectLst/>
                <a:latin typeface="Segoe UI" panose="020B0502040204020203" pitchFamily="34" charset="0"/>
                <a:cs typeface="Segoe UI" panose="020B0502040204020203" pitchFamily="34" charset="0"/>
              </a:rPr>
              <a:t>The mass mail dispatcher project addresses this challenge by providing a centralized platform that automates and streamlines the email distribution process.</a:t>
            </a:r>
          </a:p>
          <a:p>
            <a:pPr algn="just"/>
            <a:r>
              <a:rPr lang="en-US" sz="7200" b="0" i="0" dirty="0">
                <a:solidFill>
                  <a:srgbClr val="374151"/>
                </a:solidFill>
                <a:effectLst/>
                <a:latin typeface="Segoe UI" panose="020B0502040204020203" pitchFamily="34" charset="0"/>
                <a:cs typeface="Segoe UI" panose="020B0502040204020203" pitchFamily="34" charset="0"/>
              </a:rPr>
              <a:t>The primary objective of the mass mail dispatcher project is to develop a robust and user-friendly software tool that allows users to manage and send bulk emails effortlessly. The project team focuses on creating a feature-rich application that offers essential </a:t>
            </a:r>
          </a:p>
          <a:p>
            <a:pPr algn="just"/>
            <a:r>
              <a:rPr lang="en-US" sz="7200" dirty="0">
                <a:solidFill>
                  <a:srgbClr val="374151"/>
                </a:solidFill>
                <a:latin typeface="Segoe UI" panose="020B0502040204020203" pitchFamily="34" charset="0"/>
                <a:cs typeface="Segoe UI" panose="020B0502040204020203" pitchFamily="34" charset="0"/>
              </a:rPr>
              <a:t>T</a:t>
            </a:r>
            <a:r>
              <a:rPr lang="en-US" sz="7200" b="0" i="0" dirty="0">
                <a:solidFill>
                  <a:srgbClr val="374151"/>
                </a:solidFill>
                <a:effectLst/>
                <a:latin typeface="Segoe UI" panose="020B0502040204020203" pitchFamily="34" charset="0"/>
                <a:cs typeface="Segoe UI" panose="020B0502040204020203" pitchFamily="34" charset="0"/>
              </a:rPr>
              <a:t>he mass mail dispatcher often incorporates advanced scheduling capabilities, allowing users to set specific dates and times for sending out emails. This feature ensures that emails are delivered at optimal times, increasing the likelihood of them being read and acted upon.</a:t>
            </a:r>
          </a:p>
          <a:p>
            <a:pPr algn="just">
              <a:buNone/>
            </a:pPr>
            <a:endParaRPr lang="en-US" sz="2000" dirty="0"/>
          </a:p>
        </p:txBody>
      </p:sp>
      <p:sp>
        <p:nvSpPr>
          <p:cNvPr id="4" name="Slide Number Placeholder 3">
            <a:extLst>
              <a:ext uri="{FF2B5EF4-FFF2-40B4-BE49-F238E27FC236}">
                <a16:creationId xmlns:a16="http://schemas.microsoft.com/office/drawing/2014/main" id="{90E50FE3-3E30-FFD5-34F3-195997E32E23}"/>
              </a:ext>
            </a:extLst>
          </p:cNvPr>
          <p:cNvSpPr>
            <a:spLocks noGrp="1"/>
          </p:cNvSpPr>
          <p:nvPr>
            <p:ph type="sldNum" sz="quarter" idx="12"/>
          </p:nvPr>
        </p:nvSpPr>
        <p:spPr/>
        <p:txBody>
          <a:bodyPr/>
          <a:lstStyle/>
          <a:p>
            <a:fld id="{D62A23D2-95CA-4BE8-9691-BC49BE2F61AD}"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9391"/>
            <a:ext cx="6798734" cy="2318596"/>
          </a:xfrm>
        </p:spPr>
        <p:txBody>
          <a:bodyPr/>
          <a:lstStyle/>
          <a:p>
            <a:r>
              <a:rPr lang="en-US" dirty="0"/>
              <a:t>EXISTING METHOD</a:t>
            </a:r>
          </a:p>
        </p:txBody>
      </p:sp>
      <p:sp>
        <p:nvSpPr>
          <p:cNvPr id="3" name="Content Placeholder 2"/>
          <p:cNvSpPr>
            <a:spLocks noGrp="1"/>
          </p:cNvSpPr>
          <p:nvPr>
            <p:ph idx="1"/>
          </p:nvPr>
        </p:nvSpPr>
        <p:spPr>
          <a:xfrm>
            <a:off x="539552" y="1412776"/>
            <a:ext cx="8064896" cy="4391000"/>
          </a:xfrm>
        </p:spPr>
        <p:txBody>
          <a:bodyPr>
            <a:noAutofit/>
          </a:bodyPr>
          <a:lstStyle/>
          <a:p>
            <a:pPr marL="514350" indent="-514350" algn="just">
              <a:buNone/>
            </a:pPr>
            <a:endParaRPr lang="en-US" sz="1800" b="1" dirty="0">
              <a:solidFill>
                <a:srgbClr val="374151"/>
              </a:solidFill>
              <a:latin typeface="Söhne"/>
            </a:endParaRPr>
          </a:p>
          <a:p>
            <a:pPr marL="514350" indent="-514350" algn="just">
              <a:buNone/>
            </a:pPr>
            <a:endParaRPr lang="en-US" b="1" dirty="0">
              <a:solidFill>
                <a:srgbClr val="374151"/>
              </a:solidFill>
              <a:latin typeface="Söhne"/>
            </a:endParaRPr>
          </a:p>
          <a:p>
            <a:pPr marL="514350" indent="-514350" algn="just">
              <a:buNone/>
            </a:pPr>
            <a:r>
              <a:rPr lang="en-US" sz="1800" b="1" dirty="0">
                <a:solidFill>
                  <a:srgbClr val="374151"/>
                </a:solidFill>
                <a:latin typeface="Söhne"/>
              </a:rPr>
              <a:t>1</a:t>
            </a:r>
            <a:r>
              <a:rPr lang="en-US" sz="1800" b="1" i="0" dirty="0">
                <a:solidFill>
                  <a:srgbClr val="374151"/>
                </a:solidFill>
                <a:effectLst/>
                <a:latin typeface="Söhne"/>
              </a:rPr>
              <a:t>.Email Marketing Platforms</a:t>
            </a:r>
            <a:r>
              <a:rPr lang="en-US" sz="1800" b="0" i="0" dirty="0">
                <a:solidFill>
                  <a:srgbClr val="374151"/>
                </a:solidFill>
                <a:effectLst/>
                <a:latin typeface="Söhne"/>
              </a:rPr>
              <a:t>: Email marketing platforms cater to businesses' marketing needs, including mass mail dispatching. These platforms typically offer a range of features beyond just email distribution, such as campaign management, segmentation, automation, and advanced analytics</a:t>
            </a:r>
          </a:p>
          <a:p>
            <a:pPr marL="514350" indent="-514350" algn="just">
              <a:buNone/>
            </a:pPr>
            <a:r>
              <a:rPr lang="en-US" b="1" dirty="0">
                <a:solidFill>
                  <a:srgbClr val="374151"/>
                </a:solidFill>
                <a:latin typeface="Söhne"/>
              </a:rPr>
              <a:t>2.</a:t>
            </a:r>
            <a:r>
              <a:rPr lang="en-US" sz="1800" b="1" i="0" dirty="0">
                <a:solidFill>
                  <a:srgbClr val="374151"/>
                </a:solidFill>
                <a:effectLst/>
                <a:latin typeface="Söhne"/>
              </a:rPr>
              <a:t>Open-Source Solutions</a:t>
            </a:r>
            <a:r>
              <a:rPr lang="en-US" sz="1800" b="0" i="0" dirty="0">
                <a:solidFill>
                  <a:srgbClr val="374151"/>
                </a:solidFill>
                <a:effectLst/>
                <a:latin typeface="Söhne"/>
              </a:rPr>
              <a:t>: There are open-source mass mail dispatcher projects available that provide a community-driven approach to email distribution. These projects offer software with basic features, and users have the freedom to customize and enhance the codebase according to their requirements.</a:t>
            </a:r>
          </a:p>
          <a:p>
            <a:pPr marL="514350" indent="-514350" algn="just">
              <a:buNone/>
            </a:pPr>
            <a:r>
              <a:rPr lang="en-US" b="1" i="0" dirty="0">
                <a:solidFill>
                  <a:srgbClr val="374151"/>
                </a:solidFill>
                <a:effectLst/>
                <a:latin typeface="Söhne"/>
              </a:rPr>
              <a:t>3.Custom Email Servers</a:t>
            </a:r>
            <a:r>
              <a:rPr lang="en-US" b="0" i="0" dirty="0">
                <a:solidFill>
                  <a:srgbClr val="374151"/>
                </a:solidFill>
                <a:effectLst/>
                <a:latin typeface="Söhne"/>
              </a:rPr>
              <a:t>: Some organizations choose to set up their own email servers to handle mass email dispatching. They configure and maintain dedicated servers with email</a:t>
            </a:r>
            <a:endParaRPr lang="en-US" sz="1800" b="0" i="0" dirty="0">
              <a:solidFill>
                <a:srgbClr val="374151"/>
              </a:solidFill>
              <a:effectLst/>
              <a:latin typeface="Söhne"/>
            </a:endParaRPr>
          </a:p>
          <a:p>
            <a:pPr marL="514350" indent="-514350" algn="just">
              <a:buNone/>
            </a:pPr>
            <a:endParaRPr lang="en-US" sz="1800" b="0" i="0" dirty="0">
              <a:solidFill>
                <a:srgbClr val="374151"/>
              </a:solidFill>
              <a:effectLst/>
              <a:latin typeface="Söhne"/>
            </a:endParaRPr>
          </a:p>
          <a:p>
            <a:pPr marL="514350" indent="-514350" algn="just">
              <a:buNone/>
            </a:pPr>
            <a:endParaRPr lang="en-US" sz="1800"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CB0B0828-1D40-3882-EB16-5852C5C2DD74}"/>
              </a:ext>
            </a:extLst>
          </p:cNvPr>
          <p:cNvSpPr>
            <a:spLocks noGrp="1"/>
          </p:cNvSpPr>
          <p:nvPr>
            <p:ph type="sldNum" sz="quarter" idx="12"/>
          </p:nvPr>
        </p:nvSpPr>
        <p:spPr/>
        <p:txBody>
          <a:bodyPr/>
          <a:lstStyle/>
          <a:p>
            <a:fld id="{D62A23D2-95CA-4BE8-9691-BC49BE2F61AD}"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PROPOSED METHOD WITH ARCHITECTURE</a:t>
            </a:r>
          </a:p>
        </p:txBody>
      </p:sp>
      <p:sp>
        <p:nvSpPr>
          <p:cNvPr id="3" name="Content Placeholder 2"/>
          <p:cNvSpPr>
            <a:spLocks noGrp="1"/>
          </p:cNvSpPr>
          <p:nvPr>
            <p:ph idx="1"/>
          </p:nvPr>
        </p:nvSpPr>
        <p:spPr>
          <a:xfrm>
            <a:off x="611560" y="2489200"/>
            <a:ext cx="7992888" cy="3530600"/>
          </a:xfrm>
        </p:spPr>
        <p:txBody>
          <a:bodyPr>
            <a:normAutofit fontScale="92500" lnSpcReduction="20000"/>
          </a:bodyPr>
          <a:lstStyle/>
          <a:p>
            <a:pPr algn="l">
              <a:buFont typeface="Arial" panose="020B0604020202020204" pitchFamily="34" charset="0"/>
              <a:buChar char="•"/>
            </a:pPr>
            <a:r>
              <a:rPr lang="en-US" sz="2000" b="1" i="0" dirty="0">
                <a:solidFill>
                  <a:srgbClr val="374151"/>
                </a:solidFill>
                <a:effectLst/>
                <a:latin typeface="Söhne"/>
              </a:rPr>
              <a:t>Delivery Engine</a:t>
            </a:r>
            <a:r>
              <a:rPr lang="en-US" sz="2000" b="0" i="0" dirty="0">
                <a:solidFill>
                  <a:srgbClr val="374151"/>
                </a:solidFill>
                <a:effectLst/>
                <a:latin typeface="Söhne"/>
              </a:rPr>
              <a:t>: The delivery engine component is responsible for the actual sending of emails. It manages the connection with the email server or SMTP (Simple Mail Transfer Protocol) provider and handles the email delivery process.</a:t>
            </a:r>
          </a:p>
          <a:p>
            <a:pPr algn="l">
              <a:buFont typeface="Arial" panose="020B0604020202020204" pitchFamily="34" charset="0"/>
              <a:buChar char="•"/>
            </a:pPr>
            <a:r>
              <a:rPr lang="en-US" sz="2000" b="1" i="0" dirty="0">
                <a:solidFill>
                  <a:srgbClr val="374151"/>
                </a:solidFill>
                <a:effectLst/>
                <a:latin typeface="Söhne"/>
              </a:rPr>
              <a:t>Analytics and Reporting</a:t>
            </a:r>
            <a:r>
              <a:rPr lang="en-US" sz="2000" b="0" i="0" dirty="0">
                <a:solidFill>
                  <a:srgbClr val="374151"/>
                </a:solidFill>
                <a:effectLst/>
                <a:latin typeface="Söhne"/>
              </a:rPr>
              <a:t>: This component collects data on email campaign performance, including metrics such as open rates, click-through rates, and bounce rates. It provides users with insights and reports to assess the effectiveness of their email campaigns and make data-driven decisions for improvements.</a:t>
            </a:r>
          </a:p>
          <a:p>
            <a:pPr>
              <a:buFont typeface="Arial" panose="020B0604020202020204" pitchFamily="34" charset="0"/>
              <a:buChar char="•"/>
            </a:pPr>
            <a:r>
              <a:rPr lang="en-US" sz="2000" b="1" i="0" dirty="0">
                <a:solidFill>
                  <a:srgbClr val="374151"/>
                </a:solidFill>
                <a:effectLst/>
                <a:latin typeface="Söhne"/>
              </a:rPr>
              <a:t>Scheduler</a:t>
            </a:r>
            <a:r>
              <a:rPr lang="en-US" sz="2000" b="0" i="0" dirty="0">
                <a:solidFill>
                  <a:srgbClr val="374151"/>
                </a:solidFill>
                <a:effectLst/>
                <a:latin typeface="Söhne"/>
              </a:rPr>
              <a:t>: The scheduler component allows users to schedule email campaigns for specific dates and times. It ensures that emails are sent at optimal times, considering factors such as time zones and recipient behavior patterns.</a:t>
            </a:r>
          </a:p>
          <a:p>
            <a:pPr algn="l">
              <a:buFont typeface="Arial" panose="020B0604020202020204" pitchFamily="34" charset="0"/>
              <a:buChar char="•"/>
            </a:pPr>
            <a:endParaRPr lang="en-US" sz="2000" b="0" i="0" dirty="0">
              <a:solidFill>
                <a:srgbClr val="374151"/>
              </a:solidFill>
              <a:effectLst/>
              <a:latin typeface="Söhne"/>
            </a:endParaRPr>
          </a:p>
          <a:p>
            <a:pPr algn="just"/>
            <a:endParaRPr lang="en-US" sz="2000" dirty="0"/>
          </a:p>
        </p:txBody>
      </p:sp>
      <p:sp>
        <p:nvSpPr>
          <p:cNvPr id="4" name="Slide Number Placeholder 3">
            <a:extLst>
              <a:ext uri="{FF2B5EF4-FFF2-40B4-BE49-F238E27FC236}">
                <a16:creationId xmlns:a16="http://schemas.microsoft.com/office/drawing/2014/main" id="{5CF66892-D565-65C3-56A0-6FB3A44541E4}"/>
              </a:ext>
            </a:extLst>
          </p:cNvPr>
          <p:cNvSpPr>
            <a:spLocks noGrp="1"/>
          </p:cNvSpPr>
          <p:nvPr>
            <p:ph type="sldNum" sz="quarter" idx="12"/>
          </p:nvPr>
        </p:nvSpPr>
        <p:spPr/>
        <p:txBody>
          <a:bodyPr/>
          <a:lstStyle/>
          <a:p>
            <a:fld id="{D62A23D2-95CA-4BE8-9691-BC49BE2F61A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1560" y="2489200"/>
            <a:ext cx="8064896" cy="3964136"/>
          </a:xfrm>
        </p:spPr>
        <p:txBody>
          <a:bodyPr>
            <a:normAutofit/>
          </a:bodyPr>
          <a:lstStyle/>
          <a:p>
            <a:pPr marL="0" indent="0" algn="just">
              <a:buNone/>
            </a:pPr>
            <a:r>
              <a:rPr lang="en-US" b="1" dirty="0">
                <a:solidFill>
                  <a:srgbClr val="374151"/>
                </a:solidFill>
                <a:latin typeface="Söhne"/>
              </a:rPr>
              <a:t>1</a:t>
            </a:r>
            <a:r>
              <a:rPr lang="en-US" sz="1800" b="1" i="0" dirty="0">
                <a:solidFill>
                  <a:srgbClr val="374151"/>
                </a:solidFill>
                <a:effectLst/>
                <a:latin typeface="Söhne"/>
              </a:rPr>
              <a:t>.Design and Implement User Interface</a:t>
            </a:r>
            <a:r>
              <a:rPr lang="en-US" sz="1800" b="0" i="0" dirty="0">
                <a:solidFill>
                  <a:srgbClr val="374151"/>
                </a:solidFill>
                <a:effectLst/>
                <a:latin typeface="Söhne"/>
              </a:rPr>
              <a:t>: Design and implement an intuitive and user-friendly interface for users to interact with the mass mail dispatcher system. Consider usability principles, responsive design, and accessibility standards. Implement functionalities for users to create and customize email templates, schedule campaigns, and access analytics and reporting.</a:t>
            </a:r>
          </a:p>
          <a:p>
            <a:pPr marL="0" indent="0" algn="just">
              <a:buNone/>
            </a:pPr>
            <a:r>
              <a:rPr lang="en-US" b="1" dirty="0">
                <a:solidFill>
                  <a:srgbClr val="374151"/>
                </a:solidFill>
                <a:latin typeface="Söhne"/>
              </a:rPr>
              <a:t>2</a:t>
            </a:r>
            <a:r>
              <a:rPr lang="en-US" sz="1800" b="1" i="0" dirty="0">
                <a:solidFill>
                  <a:srgbClr val="374151"/>
                </a:solidFill>
                <a:effectLst/>
                <a:latin typeface="Söhne"/>
              </a:rPr>
              <a:t>.Deployment and Maintenance</a:t>
            </a:r>
            <a:r>
              <a:rPr lang="en-US" sz="1800" b="0" i="0" dirty="0">
                <a:solidFill>
                  <a:srgbClr val="374151"/>
                </a:solidFill>
                <a:effectLst/>
                <a:latin typeface="Söhne"/>
              </a:rPr>
              <a:t>: Deploy the mass mail dispatcher system in the desired environment, whether on-premises or in the cloud. Monitor the system's performance, scalability, and security post-deployment. Provide ongoing maintenance and support, including bug fixes, updates, and enhancements based on user feedback and evolving requirements</a:t>
            </a:r>
            <a:endParaRPr lang="en-US" b="1" dirty="0">
              <a:solidFill>
                <a:srgbClr val="374151"/>
              </a:solidFill>
              <a:latin typeface="Söhne"/>
            </a:endParaRPr>
          </a:p>
          <a:p>
            <a:pPr marL="0" indent="0" algn="just">
              <a:buNone/>
            </a:pPr>
            <a:r>
              <a:rPr lang="en-US" b="1" i="0" dirty="0">
                <a:solidFill>
                  <a:srgbClr val="374151"/>
                </a:solidFill>
                <a:effectLst/>
                <a:latin typeface="Söhne"/>
              </a:rPr>
              <a:t>3.Test and Quality Assurance</a:t>
            </a:r>
            <a:r>
              <a:rPr lang="en-US" b="0" i="0" dirty="0">
                <a:solidFill>
                  <a:srgbClr val="374151"/>
                </a:solidFill>
                <a:effectLst/>
                <a:latin typeface="Söhne"/>
              </a:rPr>
              <a:t>: Conduct thorough testing of the mass mail dispatcher system to ensure its functionality, performance, and reliability. Perform unit testing, integration testing, and system testing to identify and resolve any issues or bugs</a:t>
            </a:r>
          </a:p>
          <a:p>
            <a:pPr algn="just">
              <a:buFont typeface="Wingdings" pitchFamily="2" charset="2"/>
              <a:buChar char="Ø"/>
            </a:pPr>
            <a:endParaRPr lang="en-US" sz="2000" dirty="0"/>
          </a:p>
        </p:txBody>
      </p:sp>
      <p:sp>
        <p:nvSpPr>
          <p:cNvPr id="4" name="Slide Number Placeholder 3">
            <a:extLst>
              <a:ext uri="{FF2B5EF4-FFF2-40B4-BE49-F238E27FC236}">
                <a16:creationId xmlns:a16="http://schemas.microsoft.com/office/drawing/2014/main" id="{D125B641-3D76-5E00-3C9A-A0589AF442A1}"/>
              </a:ext>
            </a:extLst>
          </p:cNvPr>
          <p:cNvSpPr>
            <a:spLocks noGrp="1"/>
          </p:cNvSpPr>
          <p:nvPr>
            <p:ph type="sldNum" sz="quarter" idx="12"/>
          </p:nvPr>
        </p:nvSpPr>
        <p:spPr/>
        <p:txBody>
          <a:bodyPr/>
          <a:lstStyle/>
          <a:p>
            <a:fld id="{D62A23D2-95CA-4BE8-9691-BC49BE2F61A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683568" y="2489200"/>
            <a:ext cx="7786356" cy="3530600"/>
          </a:xfrm>
        </p:spPr>
        <p:txBody>
          <a:bodyPr>
            <a:noAutofit/>
          </a:bodyPr>
          <a:lstStyle/>
          <a:p>
            <a:pPr marL="0" indent="0" algn="just">
              <a:buNone/>
            </a:pPr>
            <a:r>
              <a:rPr lang="en-US" b="1" dirty="0">
                <a:solidFill>
                  <a:srgbClr val="374151"/>
                </a:solidFill>
                <a:latin typeface="Söhne"/>
              </a:rPr>
              <a:t>1.</a:t>
            </a:r>
            <a:r>
              <a:rPr lang="en-US" b="1" i="0" dirty="0">
                <a:solidFill>
                  <a:srgbClr val="374151"/>
                </a:solidFill>
                <a:effectLst/>
                <a:latin typeface="Söhne"/>
              </a:rPr>
              <a:t>Scheduling and Automation</a:t>
            </a:r>
            <a:r>
              <a:rPr lang="en-US" b="0" i="0" dirty="0">
                <a:solidFill>
                  <a:srgbClr val="374151"/>
                </a:solidFill>
                <a:effectLst/>
                <a:latin typeface="Söhne"/>
              </a:rPr>
              <a:t>: Implement scheduling capabilities that enable users to set specific dates and times for email campaigns. Develop features for recurring campaigns, drip campaigns, or triggered emails based on specific events or user actions.</a:t>
            </a:r>
          </a:p>
          <a:p>
            <a:pPr marL="0" indent="0" algn="just">
              <a:buNone/>
            </a:pPr>
            <a:r>
              <a:rPr lang="en-US" b="1" dirty="0">
                <a:solidFill>
                  <a:srgbClr val="374151"/>
                </a:solidFill>
                <a:latin typeface="Söhne"/>
              </a:rPr>
              <a:t>2.</a:t>
            </a:r>
            <a:r>
              <a:rPr lang="en-US" b="1" i="0" dirty="0">
                <a:solidFill>
                  <a:srgbClr val="374151"/>
                </a:solidFill>
                <a:effectLst/>
                <a:latin typeface="Söhne"/>
              </a:rPr>
              <a:t>Email Delivery</a:t>
            </a:r>
            <a:r>
              <a:rPr lang="en-US" b="0" i="0" dirty="0">
                <a:solidFill>
                  <a:srgbClr val="374151"/>
                </a:solidFill>
                <a:effectLst/>
                <a:latin typeface="Söhne"/>
              </a:rPr>
              <a:t>: Integrate with an email server or SMTP provider to handle the actual delivery of emails. Implement mechanisms to handle email queuing, throttling, and error handling. Configure DNS records (SPF, DKIM, DMARC) to improve email deliverability and prevent emails from being flagged as spam.</a:t>
            </a:r>
          </a:p>
          <a:p>
            <a:pPr marL="0" indent="0" algn="just">
              <a:buNone/>
            </a:pPr>
            <a:r>
              <a:rPr lang="en-US" b="1" dirty="0">
                <a:solidFill>
                  <a:srgbClr val="374151"/>
                </a:solidFill>
                <a:latin typeface="Söhne"/>
              </a:rPr>
              <a:t>3.T</a:t>
            </a:r>
            <a:r>
              <a:rPr lang="en-US" b="1" i="0" dirty="0">
                <a:solidFill>
                  <a:srgbClr val="374151"/>
                </a:solidFill>
                <a:effectLst/>
                <a:latin typeface="Söhne"/>
              </a:rPr>
              <a:t>esting and Quality Assurance</a:t>
            </a:r>
            <a:r>
              <a:rPr lang="en-US" b="0" i="0" dirty="0">
                <a:solidFill>
                  <a:srgbClr val="374151"/>
                </a:solidFill>
                <a:effectLst/>
                <a:latin typeface="Söhne"/>
              </a:rPr>
              <a:t>: Conduct comprehensive testing, including unit testing, integration testing, and system testing. Test different scenarios and edge cases to ensure the system functions as intended. Perform performance testing to evaluate the system's capacity to handle high email volumes</a:t>
            </a:r>
            <a:endParaRPr lang="en-US" dirty="0"/>
          </a:p>
        </p:txBody>
      </p:sp>
      <p:sp>
        <p:nvSpPr>
          <p:cNvPr id="4" name="Slide Number Placeholder 3">
            <a:extLst>
              <a:ext uri="{FF2B5EF4-FFF2-40B4-BE49-F238E27FC236}">
                <a16:creationId xmlns:a16="http://schemas.microsoft.com/office/drawing/2014/main" id="{2E405A0F-BB14-3D10-E7E3-6785C1510DC6}"/>
              </a:ext>
            </a:extLst>
          </p:cNvPr>
          <p:cNvSpPr>
            <a:spLocks noGrp="1"/>
          </p:cNvSpPr>
          <p:nvPr>
            <p:ph type="sldNum" sz="quarter" idx="12"/>
          </p:nvPr>
        </p:nvSpPr>
        <p:spPr/>
        <p:txBody>
          <a:bodyPr/>
          <a:lstStyle/>
          <a:p>
            <a:fld id="{D62A23D2-95CA-4BE8-9691-BC49BE2F61A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3" name="Content Placeholder 2"/>
          <p:cNvSpPr>
            <a:spLocks noGrp="1"/>
          </p:cNvSpPr>
          <p:nvPr>
            <p:ph idx="1"/>
          </p:nvPr>
        </p:nvSpPr>
        <p:spPr>
          <a:xfrm>
            <a:off x="611560" y="2489200"/>
            <a:ext cx="7858364" cy="3530600"/>
          </a:xfrm>
        </p:spPr>
        <p:txBody>
          <a:bodyPr>
            <a:noAutofit/>
          </a:bodyPr>
          <a:lstStyle/>
          <a:p>
            <a:pPr algn="just"/>
            <a:r>
              <a:rPr lang="en-US" b="0" i="0" dirty="0">
                <a:solidFill>
                  <a:srgbClr val="374151"/>
                </a:solidFill>
                <a:effectLst/>
                <a:latin typeface="Segoe UI" panose="020B0502040204020203" pitchFamily="34" charset="0"/>
                <a:cs typeface="Segoe UI" panose="020B0502040204020203" pitchFamily="34" charset="0"/>
              </a:rPr>
              <a:t>In conclusion, the mass mail dispatcher project offers a comprehensive and efficient solution for sending bulk emails to a large number of recipients. By automating and streamlining the email distribution process, this project simplifies communication and enables businesses and organizations to effectively reach their target audience.</a:t>
            </a:r>
          </a:p>
          <a:p>
            <a:pPr algn="just"/>
            <a:r>
              <a:rPr lang="en-US" b="0" i="0" dirty="0">
                <a:solidFill>
                  <a:srgbClr val="374151"/>
                </a:solidFill>
                <a:effectLst/>
                <a:latin typeface="Segoe UI" panose="020B0502040204020203" pitchFamily="34" charset="0"/>
                <a:cs typeface="Segoe UI" panose="020B0502040204020203" pitchFamily="34" charset="0"/>
              </a:rPr>
              <a:t>Throughout the project, we have designed and implemented a scalable and modular architecture that includes key components such as user interface, mailing list management, email template engine, scheduler, delivery engine, and analytics and reporting. </a:t>
            </a:r>
          </a:p>
          <a:p>
            <a:pPr>
              <a:buFont typeface="Wingdings" pitchFamily="2" charset="2"/>
              <a:buChar char="Ø"/>
            </a:pPr>
            <a:r>
              <a:rPr lang="en-US" b="0" i="0" dirty="0">
                <a:solidFill>
                  <a:srgbClr val="374151"/>
                </a:solidFill>
                <a:effectLst/>
                <a:latin typeface="Söhne"/>
              </a:rPr>
              <a:t>The system integrates with email servers or SMTP providers to ensure reliable and efficient email delivery. It incorporates security measures to protect user data and complies with email marketing regulations, such as providing opt-out options and following anti-spam practices.</a:t>
            </a:r>
            <a:endParaRPr lang="en-US" dirty="0"/>
          </a:p>
        </p:txBody>
      </p:sp>
      <p:sp>
        <p:nvSpPr>
          <p:cNvPr id="4" name="Slide Number Placeholder 3">
            <a:extLst>
              <a:ext uri="{FF2B5EF4-FFF2-40B4-BE49-F238E27FC236}">
                <a16:creationId xmlns:a16="http://schemas.microsoft.com/office/drawing/2014/main" id="{4D16D607-08BD-15E0-517C-5374779B3A11}"/>
              </a:ext>
            </a:extLst>
          </p:cNvPr>
          <p:cNvSpPr>
            <a:spLocks noGrp="1"/>
          </p:cNvSpPr>
          <p:nvPr>
            <p:ph type="sldNum" sz="quarter" idx="12"/>
          </p:nvPr>
        </p:nvSpPr>
        <p:spPr/>
        <p:txBody>
          <a:bodyPr/>
          <a:lstStyle/>
          <a:p>
            <a:fld id="{D62A23D2-95CA-4BE8-9691-BC49BE2F61AD}"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276</TotalTime>
  <Words>1049</Words>
  <Application>Microsoft Office PowerPoint</Application>
  <PresentationFormat>On-screen Show (4:3)</PresentationFormat>
  <Paragraphs>71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Segoe UI</vt:lpstr>
      <vt:lpstr>Söhne</vt:lpstr>
      <vt:lpstr>Wingdings</vt:lpstr>
      <vt:lpstr>Wingdings 3</vt:lpstr>
      <vt:lpstr>Ion Boardroom</vt:lpstr>
      <vt:lpstr>PROJECT</vt:lpstr>
      <vt:lpstr>TABLE OF CONTENTS</vt:lpstr>
      <vt:lpstr>ABSTRACT</vt:lpstr>
      <vt:lpstr>INTRODUCTION</vt:lpstr>
      <vt:lpstr>EXISTING METHOD</vt:lpstr>
      <vt:lpstr>PROPOSED METHOD WITH ARCHITECTURE</vt:lpstr>
      <vt:lpstr>METHODOLOGY</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Yaswanth Tarlana</dc:creator>
  <cp:lastModifiedBy>jami jasmitha</cp:lastModifiedBy>
  <cp:revision>19</cp:revision>
  <dcterms:created xsi:type="dcterms:W3CDTF">2023-06-11T07:26:27Z</dcterms:created>
  <dcterms:modified xsi:type="dcterms:W3CDTF">2023-07-03T16:07:43Z</dcterms:modified>
</cp:coreProperties>
</file>