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754C2F-8356-4466-801F-2D33C8272AC9}" v="49" dt="2021-09-05T22:26:28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nd-au.com/clocks/arduin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" TargetMode="External"/><Relationship Id="rId2" Type="http://schemas.openxmlformats.org/officeDocument/2006/relationships/hyperlink" Target="https://docs.arduino.cc/tutorials/nano-rp2040-connect/rp2040-01-technical-refer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duino.cc/reference/en/librarie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Tutorial/FirmwareUpdater#firmware-update-procedur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2748-BA68-4132-B784-96CA7D8E2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What is Tony’s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52B63-4C85-493C-82A9-F3935E58D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97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40C5-AC3A-4495-A140-47430843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0A65-BBAB-4922-B1CC-224322F8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hlinkClick r:id="rId2"/>
              </a:rPr>
              <a:t>https://sound-au.com/clocks/arduino.html</a:t>
            </a:r>
            <a:r>
              <a:rPr lang="en-AU" dirty="0"/>
              <a:t> Updated February 2021</a:t>
            </a:r>
          </a:p>
          <a:p>
            <a:r>
              <a:rPr lang="en-AU" dirty="0"/>
              <a:t>Real Time Clock (RTC) is an electronics part DSC3231.</a:t>
            </a:r>
          </a:p>
          <a:p>
            <a:r>
              <a:rPr lang="en-AU" dirty="0"/>
              <a:t>Dual relay module electronics part.</a:t>
            </a:r>
          </a:p>
          <a:p>
            <a:r>
              <a:rPr lang="en-AU" dirty="0"/>
              <a:t>Nano and Real Time Clock Wiring.</a:t>
            </a:r>
          </a:p>
          <a:p>
            <a:r>
              <a:rPr lang="en-AU" dirty="0"/>
              <a:t>Library for Real Time Clock requires a Library download.</a:t>
            </a:r>
          </a:p>
          <a:p>
            <a:r>
              <a:rPr lang="en-AU" dirty="0"/>
              <a:t>Alternating or Single Polarity Pulse clock examples.</a:t>
            </a:r>
          </a:p>
        </p:txBody>
      </p:sp>
    </p:spTree>
    <p:extLst>
      <p:ext uri="{BB962C8B-B14F-4D97-AF65-F5344CB8AC3E}">
        <p14:creationId xmlns:p14="http://schemas.microsoft.com/office/powerpoint/2010/main" val="92938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505A-54B7-4988-9837-944443CE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a pulse with a Real Time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E7A7-175B-498F-ADDF-0B1C1F9A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Didn’t work on my PC!</a:t>
            </a:r>
          </a:p>
          <a:p>
            <a:r>
              <a:rPr lang="en-AU" dirty="0"/>
              <a:t>Wasn’t clear if your equipment was functioning.</a:t>
            </a:r>
          </a:p>
          <a:p>
            <a:r>
              <a:rPr lang="en-AU" dirty="0"/>
              <a:t>No troubleshooting guide.</a:t>
            </a:r>
          </a:p>
          <a:p>
            <a:r>
              <a:rPr lang="en-AU" dirty="0"/>
              <a:t>It was unclear how to use different Arduino boards with it.</a:t>
            </a:r>
          </a:p>
          <a:p>
            <a:r>
              <a:rPr lang="en-AU" dirty="0"/>
              <a:t>We don’t all speak the C software language every day.		</a:t>
            </a:r>
          </a:p>
        </p:txBody>
      </p:sp>
    </p:spTree>
    <p:extLst>
      <p:ext uri="{BB962C8B-B14F-4D97-AF65-F5344CB8AC3E}">
        <p14:creationId xmlns:p14="http://schemas.microsoft.com/office/powerpoint/2010/main" val="6534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BD0B-55AE-40F2-A659-B9F94C82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Issue to Resolve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4E73-DF48-47E4-A6B0-ABDEDA538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327059" cy="3541714"/>
          </a:xfrm>
        </p:spPr>
        <p:txBody>
          <a:bodyPr/>
          <a:lstStyle/>
          <a:p>
            <a:r>
              <a:rPr lang="en-AU" dirty="0"/>
              <a:t>Arduino Board didn’t work</a:t>
            </a:r>
          </a:p>
          <a:p>
            <a:pPr lvl="1"/>
            <a:r>
              <a:rPr lang="en-AU" dirty="0"/>
              <a:t>Cable</a:t>
            </a:r>
          </a:p>
          <a:p>
            <a:pPr lvl="1"/>
            <a:r>
              <a:rPr lang="en-AU" dirty="0"/>
              <a:t>Computer</a:t>
            </a:r>
          </a:p>
          <a:p>
            <a:r>
              <a:rPr lang="en-AU" dirty="0"/>
              <a:t>Instruction were hard to follow</a:t>
            </a:r>
          </a:p>
          <a:p>
            <a:pPr lvl="1"/>
            <a:r>
              <a:rPr lang="en-AU" dirty="0"/>
              <a:t>Easy to miss steps</a:t>
            </a:r>
          </a:p>
          <a:p>
            <a:pPr lvl="1"/>
            <a:r>
              <a:rPr lang="en-AU" dirty="0"/>
              <a:t>Code examples may not work</a:t>
            </a:r>
          </a:p>
          <a:p>
            <a:r>
              <a:rPr lang="en-AU" dirty="0"/>
              <a:t>New skills to learn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968AAA-3045-4980-9F0E-ACADB237AE14}"/>
              </a:ext>
            </a:extLst>
          </p:cNvPr>
          <p:cNvSpPr txBox="1">
            <a:spLocks/>
          </p:cNvSpPr>
          <p:nvPr/>
        </p:nvSpPr>
        <p:spPr>
          <a:xfrm>
            <a:off x="5937530" y="2249487"/>
            <a:ext cx="432705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Miniaturisation</a:t>
            </a:r>
          </a:p>
          <a:p>
            <a:pPr lvl="1"/>
            <a:r>
              <a:rPr lang="en-AU" dirty="0"/>
              <a:t>Difficult to wire and see</a:t>
            </a:r>
          </a:p>
          <a:p>
            <a:r>
              <a:rPr lang="en-AU" dirty="0"/>
              <a:t>Board layouts different</a:t>
            </a:r>
          </a:p>
          <a:p>
            <a:r>
              <a:rPr lang="en-AU" dirty="0"/>
              <a:t> IDE didn’t work on Tony’s laptop</a:t>
            </a:r>
          </a:p>
        </p:txBody>
      </p:sp>
    </p:spTree>
    <p:extLst>
      <p:ext uri="{BB962C8B-B14F-4D97-AF65-F5344CB8AC3E}">
        <p14:creationId xmlns:p14="http://schemas.microsoft.com/office/powerpoint/2010/main" val="392092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BD0B-55AE-40F2-A659-B9F94C82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60" y="582123"/>
            <a:ext cx="10120451" cy="1514965"/>
          </a:xfrm>
        </p:spPr>
        <p:txBody>
          <a:bodyPr/>
          <a:lstStyle/>
          <a:p>
            <a:r>
              <a:rPr lang="en-AU" dirty="0"/>
              <a:t>Test - Different Cables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1D2BB5-E881-40B8-8917-B5155332A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269" y="1663091"/>
            <a:ext cx="5625440" cy="480123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968AAA-3045-4980-9F0E-ACADB237AE14}"/>
              </a:ext>
            </a:extLst>
          </p:cNvPr>
          <p:cNvSpPr txBox="1">
            <a:spLocks/>
          </p:cNvSpPr>
          <p:nvPr/>
        </p:nvSpPr>
        <p:spPr>
          <a:xfrm>
            <a:off x="7173890" y="1912926"/>
            <a:ext cx="4420735" cy="362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Group source USB-Mini-B</a:t>
            </a:r>
          </a:p>
          <a:p>
            <a:r>
              <a:rPr lang="en-AU" dirty="0"/>
              <a:t>Determine if the Laptops behave differently with another Cable</a:t>
            </a:r>
          </a:p>
          <a:p>
            <a:endParaRPr lang="en-AU" dirty="0"/>
          </a:p>
        </p:txBody>
      </p:sp>
      <p:pic>
        <p:nvPicPr>
          <p:cNvPr id="8" name="Picture 7" descr="A person holding headphones&#10;&#10;Description automatically generated with medium confidence">
            <a:extLst>
              <a:ext uri="{FF2B5EF4-FFF2-40B4-BE49-F238E27FC236}">
                <a16:creationId xmlns:a16="http://schemas.microsoft.com/office/drawing/2014/main" id="{356DAF1F-0DA3-4042-AF87-849A25228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96" t="11461" r="21096" b="11461"/>
          <a:stretch/>
        </p:blipFill>
        <p:spPr>
          <a:xfrm rot="5400000">
            <a:off x="7305963" y="3378140"/>
            <a:ext cx="4618181" cy="46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4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5F68-5F0F-4019-AF70-5477413C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 To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BAE3-FA6B-436B-AB88-497B0317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internet knows all things (we hope)</a:t>
            </a:r>
          </a:p>
          <a:p>
            <a:r>
              <a:rPr lang="en-AU" dirty="0"/>
              <a:t>Find your hardware pin diagram</a:t>
            </a:r>
          </a:p>
          <a:p>
            <a:r>
              <a:rPr lang="en-AU" dirty="0"/>
              <a:t>Nano RP2040 - </a:t>
            </a:r>
            <a:r>
              <a:rPr lang="en-AU" dirty="0">
                <a:hlinkClick r:id="rId2"/>
              </a:rPr>
              <a:t>Technical Reference</a:t>
            </a:r>
            <a:endParaRPr lang="en-AU" dirty="0"/>
          </a:p>
          <a:p>
            <a:r>
              <a:rPr lang="en-AU" dirty="0"/>
              <a:t>Programming Syntax – </a:t>
            </a:r>
            <a:r>
              <a:rPr lang="en-AU" dirty="0">
                <a:hlinkClick r:id="rId3"/>
              </a:rPr>
              <a:t>Language Guide</a:t>
            </a:r>
            <a:endParaRPr lang="en-AU" dirty="0"/>
          </a:p>
          <a:p>
            <a:r>
              <a:rPr lang="en-AU" dirty="0"/>
              <a:t>Leveraging others peoples hard work – </a:t>
            </a:r>
            <a:r>
              <a:rPr lang="en-AU" dirty="0">
                <a:hlinkClick r:id="rId4"/>
              </a:rPr>
              <a:t>Software Libraries</a:t>
            </a:r>
            <a:endParaRPr lang="en-AU" dirty="0"/>
          </a:p>
          <a:p>
            <a:r>
              <a:rPr lang="en-AU" dirty="0"/>
              <a:t>Practice using the tools and equipment</a:t>
            </a:r>
          </a:p>
        </p:txBody>
      </p:sp>
    </p:spTree>
    <p:extLst>
      <p:ext uri="{BB962C8B-B14F-4D97-AF65-F5344CB8AC3E}">
        <p14:creationId xmlns:p14="http://schemas.microsoft.com/office/powerpoint/2010/main" val="209089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6474-7128-4B00-A136-68D716A1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 – Firmware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3342-D087-45E7-9162-31B8F28D8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48707" y="2874637"/>
            <a:ext cx="4878389" cy="3541714"/>
          </a:xfrm>
        </p:spPr>
        <p:txBody>
          <a:bodyPr/>
          <a:lstStyle/>
          <a:p>
            <a:r>
              <a:rPr lang="en-AU" dirty="0"/>
              <a:t>Find a guide online – </a:t>
            </a:r>
            <a:r>
              <a:rPr lang="en-AU" dirty="0" err="1">
                <a:hlinkClick r:id="rId2"/>
              </a:rPr>
              <a:t>Wifi</a:t>
            </a:r>
            <a:endParaRPr lang="en-AU" dirty="0"/>
          </a:p>
          <a:p>
            <a:endParaRPr lang="en-AU" dirty="0"/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7E952B80-ADCA-41B4-8407-FA76697B86E9}"/>
              </a:ext>
            </a:extLst>
          </p:cNvPr>
          <p:cNvSpPr/>
          <p:nvPr/>
        </p:nvSpPr>
        <p:spPr>
          <a:xfrm>
            <a:off x="1990174" y="2901820"/>
            <a:ext cx="1073020" cy="52718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614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6474-7128-4B00-A136-68D716A1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 – Firmware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3342-D087-45E7-9162-31B8F28D8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0974" y="2107227"/>
            <a:ext cx="6499777" cy="3541714"/>
          </a:xfrm>
        </p:spPr>
        <p:txBody>
          <a:bodyPr/>
          <a:lstStyle/>
          <a:p>
            <a:r>
              <a:rPr lang="en-AU" dirty="0"/>
              <a:t>Find the Library that does the work</a:t>
            </a:r>
          </a:p>
          <a:p>
            <a:r>
              <a:rPr lang="en-AU" dirty="0"/>
              <a:t>That may take time to navigate everywhere</a:t>
            </a:r>
          </a:p>
          <a:p>
            <a:r>
              <a:rPr lang="en-AU" dirty="0"/>
              <a:t>Upload it to the Arduino </a:t>
            </a:r>
          </a:p>
          <a:p>
            <a:endParaRPr lang="en-A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A6CC2E-8C48-4508-80C0-BCDC6CAA5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8" y="3146163"/>
            <a:ext cx="10502492" cy="30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bbon: Tilted Up 10">
            <a:extLst>
              <a:ext uri="{FF2B5EF4-FFF2-40B4-BE49-F238E27FC236}">
                <a16:creationId xmlns:a16="http://schemas.microsoft.com/office/drawing/2014/main" id="{20FBD84B-4003-4C52-B583-00215CB976D0}"/>
              </a:ext>
            </a:extLst>
          </p:cNvPr>
          <p:cNvSpPr/>
          <p:nvPr/>
        </p:nvSpPr>
        <p:spPr>
          <a:xfrm>
            <a:off x="3150320" y="2240156"/>
            <a:ext cx="1073020" cy="52718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8966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6474-7128-4B00-A136-68D716A1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 – Firmware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3342-D087-45E7-9162-31B8F28D8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5518" y="2356934"/>
            <a:ext cx="4878389" cy="3541714"/>
          </a:xfrm>
        </p:spPr>
        <p:txBody>
          <a:bodyPr/>
          <a:lstStyle/>
          <a:p>
            <a:r>
              <a:rPr lang="en-AU" dirty="0"/>
              <a:t>Trigger the firmware upgrade</a:t>
            </a:r>
          </a:p>
          <a:p>
            <a:endParaRPr lang="en-A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00170A0-7AF7-498A-BAA0-9DB1FE6DC0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29" y="3351478"/>
            <a:ext cx="4648312" cy="288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bbon: Tilted Up 10">
            <a:extLst>
              <a:ext uri="{FF2B5EF4-FFF2-40B4-BE49-F238E27FC236}">
                <a16:creationId xmlns:a16="http://schemas.microsoft.com/office/drawing/2014/main" id="{20FBD84B-4003-4C52-B583-00215CB976D0}"/>
              </a:ext>
            </a:extLst>
          </p:cNvPr>
          <p:cNvSpPr/>
          <p:nvPr/>
        </p:nvSpPr>
        <p:spPr>
          <a:xfrm>
            <a:off x="1141413" y="1891529"/>
            <a:ext cx="1073020" cy="52718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A9D1E-8E87-49A6-8F91-E45BD6D2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21" y="1649714"/>
            <a:ext cx="4745661" cy="4956154"/>
          </a:xfrm>
          <a:prstGeom prst="rect">
            <a:avLst/>
          </a:prstGeom>
        </p:spPr>
      </p:pic>
      <p:sp>
        <p:nvSpPr>
          <p:cNvPr id="10" name="Ribbon: Tilted Up 9">
            <a:extLst>
              <a:ext uri="{FF2B5EF4-FFF2-40B4-BE49-F238E27FC236}">
                <a16:creationId xmlns:a16="http://schemas.microsoft.com/office/drawing/2014/main" id="{3E5C7AAF-57D6-4803-925A-03727A9537B9}"/>
              </a:ext>
            </a:extLst>
          </p:cNvPr>
          <p:cNvSpPr/>
          <p:nvPr/>
        </p:nvSpPr>
        <p:spPr>
          <a:xfrm>
            <a:off x="1267290" y="5596241"/>
            <a:ext cx="1212980" cy="52718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3.A</a:t>
            </a:r>
          </a:p>
        </p:txBody>
      </p:sp>
      <p:sp>
        <p:nvSpPr>
          <p:cNvPr id="12" name="Ribbon: Tilted Up 11">
            <a:extLst>
              <a:ext uri="{FF2B5EF4-FFF2-40B4-BE49-F238E27FC236}">
                <a16:creationId xmlns:a16="http://schemas.microsoft.com/office/drawing/2014/main" id="{F69027D5-2B92-41CD-B0BE-D314C550B082}"/>
              </a:ext>
            </a:extLst>
          </p:cNvPr>
          <p:cNvSpPr/>
          <p:nvPr/>
        </p:nvSpPr>
        <p:spPr>
          <a:xfrm>
            <a:off x="9102477" y="3966590"/>
            <a:ext cx="1212980" cy="52718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3.B</a:t>
            </a:r>
          </a:p>
        </p:txBody>
      </p:sp>
    </p:spTree>
    <p:extLst>
      <p:ext uri="{BB962C8B-B14F-4D97-AF65-F5344CB8AC3E}">
        <p14:creationId xmlns:p14="http://schemas.microsoft.com/office/powerpoint/2010/main" val="3145330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942</TotalTime>
  <Words>264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What is Tony’s Problem</vt:lpstr>
      <vt:lpstr>Project GUIDE</vt:lpstr>
      <vt:lpstr>Getting a pulse with a Real Time Clock</vt:lpstr>
      <vt:lpstr>Issue to Resolve</vt:lpstr>
      <vt:lpstr>Test - Different Cables</vt:lpstr>
      <vt:lpstr>Back To basics</vt:lpstr>
      <vt:lpstr>Practice – Firmware Upgrades</vt:lpstr>
      <vt:lpstr>Practice – Firmware Upgrades</vt:lpstr>
      <vt:lpstr>Practice – Firmware Upgrades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Tony’s Problem</dc:title>
  <dc:creator>Jamie Clayton</dc:creator>
  <cp:lastModifiedBy>Jamie Clayton</cp:lastModifiedBy>
  <cp:revision>3</cp:revision>
  <dcterms:created xsi:type="dcterms:W3CDTF">2021-08-23T08:15:16Z</dcterms:created>
  <dcterms:modified xsi:type="dcterms:W3CDTF">2021-12-05T07:44:50Z</dcterms:modified>
</cp:coreProperties>
</file>