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96826-7C28-F291-6AC4-33C205A85006}" v="24" dt="2025-04-24T13:12:45.584"/>
    <p1510:client id="{40A6B157-DC77-6D7F-4347-E6D6207340AC}" v="446" dt="2025-04-24T03:33:20.535"/>
    <p1510:client id="{4C50DF1F-EE3A-C2FA-0E0C-4E73709AB0ED}" v="3" dt="2025-04-24T04:29:14.150"/>
    <p1510:client id="{719107E5-F11F-047C-E990-4F6E9D0EA8FB}" v="54" dt="2025-04-24T06:43:48.335"/>
    <p1510:client id="{AA560944-BDFA-37AB-ABD7-B44C4112E993}" v="7" dt="2025-04-24T01:17:53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8236C-8945-465E-837B-859F08EBA5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3E7A82-ECF1-4B48-B361-1BE0D90749AD}">
      <dgm:prSet/>
      <dgm:spPr/>
      <dgm:t>
        <a:bodyPr/>
        <a:lstStyle/>
        <a:p>
          <a:r>
            <a:rPr lang="en-US"/>
            <a:t>Created a listbox to pull the titles of the books from the database</a:t>
          </a:r>
        </a:p>
      </dgm:t>
    </dgm:pt>
    <dgm:pt modelId="{81BE704C-33C2-4FA5-9F80-0EC5E7BDF87E}" type="parTrans" cxnId="{2734D655-410F-4489-AFD9-16F7EE304C3E}">
      <dgm:prSet/>
      <dgm:spPr/>
      <dgm:t>
        <a:bodyPr/>
        <a:lstStyle/>
        <a:p>
          <a:endParaRPr lang="en-US"/>
        </a:p>
      </dgm:t>
    </dgm:pt>
    <dgm:pt modelId="{31135DD1-0843-43EA-8A8C-17A09F54FB0A}" type="sibTrans" cxnId="{2734D655-410F-4489-AFD9-16F7EE304C3E}">
      <dgm:prSet/>
      <dgm:spPr/>
      <dgm:t>
        <a:bodyPr/>
        <a:lstStyle/>
        <a:p>
          <a:endParaRPr lang="en-US"/>
        </a:p>
      </dgm:t>
    </dgm:pt>
    <dgm:pt modelId="{E1E4288C-B068-40D7-8F0B-2C3E7DE7BC53}">
      <dgm:prSet/>
      <dgm:spPr/>
      <dgm:t>
        <a:bodyPr/>
        <a:lstStyle/>
        <a:p>
          <a:r>
            <a:rPr lang="en-US"/>
            <a:t>Based on the title, all other information is filled out via OpenLibrary API</a:t>
          </a:r>
        </a:p>
      </dgm:t>
    </dgm:pt>
    <dgm:pt modelId="{A87954E7-5C94-4CBB-A6C8-9A908AE52DF4}" type="parTrans" cxnId="{95435CEB-9129-43CA-B673-F3CDCE8F6997}">
      <dgm:prSet/>
      <dgm:spPr/>
      <dgm:t>
        <a:bodyPr/>
        <a:lstStyle/>
        <a:p>
          <a:endParaRPr lang="en-US"/>
        </a:p>
      </dgm:t>
    </dgm:pt>
    <dgm:pt modelId="{05C6404D-4266-4AA2-B3E2-F4EC349DD2A6}" type="sibTrans" cxnId="{95435CEB-9129-43CA-B673-F3CDCE8F6997}">
      <dgm:prSet/>
      <dgm:spPr/>
      <dgm:t>
        <a:bodyPr/>
        <a:lstStyle/>
        <a:p>
          <a:endParaRPr lang="en-US"/>
        </a:p>
      </dgm:t>
    </dgm:pt>
    <dgm:pt modelId="{7FB21624-B799-48E6-BBCB-E05DD381AD57}">
      <dgm:prSet/>
      <dgm:spPr/>
      <dgm:t>
        <a:bodyPr/>
        <a:lstStyle/>
        <a:p>
          <a:r>
            <a:rPr lang="en-US"/>
            <a:t>Added a feature to allow to search for a book based off the title</a:t>
          </a:r>
        </a:p>
      </dgm:t>
    </dgm:pt>
    <dgm:pt modelId="{1AAF52BB-3BA2-411B-9091-20B2353DBD36}" type="parTrans" cxnId="{26EEDF7E-4CEE-4145-84FF-2069490F7CC2}">
      <dgm:prSet/>
      <dgm:spPr/>
      <dgm:t>
        <a:bodyPr/>
        <a:lstStyle/>
        <a:p>
          <a:endParaRPr lang="en-US"/>
        </a:p>
      </dgm:t>
    </dgm:pt>
    <dgm:pt modelId="{21A18900-F604-471B-8F05-A7546FFB0C5E}" type="sibTrans" cxnId="{26EEDF7E-4CEE-4145-84FF-2069490F7CC2}">
      <dgm:prSet/>
      <dgm:spPr/>
      <dgm:t>
        <a:bodyPr/>
        <a:lstStyle/>
        <a:p>
          <a:endParaRPr lang="en-US"/>
        </a:p>
      </dgm:t>
    </dgm:pt>
    <dgm:pt modelId="{7CB0C57C-258F-4526-BE39-85E8739D2B97}">
      <dgm:prSet/>
      <dgm:spPr/>
      <dgm:t>
        <a:bodyPr/>
        <a:lstStyle/>
        <a:p>
          <a:r>
            <a:rPr lang="en-US"/>
            <a:t>Allow you to select a user via the drop down and check out a book for them</a:t>
          </a:r>
        </a:p>
      </dgm:t>
    </dgm:pt>
    <dgm:pt modelId="{67C64E91-B421-43BB-9138-E92C5C4141DF}" type="parTrans" cxnId="{64C9F31E-708F-4CA8-B471-2D4F13371ECC}">
      <dgm:prSet/>
      <dgm:spPr/>
      <dgm:t>
        <a:bodyPr/>
        <a:lstStyle/>
        <a:p>
          <a:endParaRPr lang="en-US"/>
        </a:p>
      </dgm:t>
    </dgm:pt>
    <dgm:pt modelId="{51E83E90-8ABD-4D85-AB1A-28B8C373624A}" type="sibTrans" cxnId="{64C9F31E-708F-4CA8-B471-2D4F13371ECC}">
      <dgm:prSet/>
      <dgm:spPr/>
      <dgm:t>
        <a:bodyPr/>
        <a:lstStyle/>
        <a:p>
          <a:endParaRPr lang="en-US"/>
        </a:p>
      </dgm:t>
    </dgm:pt>
    <dgm:pt modelId="{E275C604-5377-4A30-ADA6-1D4FF1BBFE4B}">
      <dgm:prSet/>
      <dgm:spPr/>
      <dgm:t>
        <a:bodyPr/>
        <a:lstStyle/>
        <a:p>
          <a:r>
            <a:rPr lang="en-US"/>
            <a:t>Added a feature to query the database to find out who has a certain book checked out</a:t>
          </a:r>
        </a:p>
      </dgm:t>
    </dgm:pt>
    <dgm:pt modelId="{0E6376CD-3D05-4B23-AB1D-A15A4F38D521}" type="parTrans" cxnId="{E2621659-A1B3-4E26-AB11-F83EE55D12ED}">
      <dgm:prSet/>
      <dgm:spPr/>
      <dgm:t>
        <a:bodyPr/>
        <a:lstStyle/>
        <a:p>
          <a:endParaRPr lang="en-US"/>
        </a:p>
      </dgm:t>
    </dgm:pt>
    <dgm:pt modelId="{E904FA66-740F-42B7-B5F2-A88AAB82F7AD}" type="sibTrans" cxnId="{E2621659-A1B3-4E26-AB11-F83EE55D12ED}">
      <dgm:prSet/>
      <dgm:spPr/>
      <dgm:t>
        <a:bodyPr/>
        <a:lstStyle/>
        <a:p>
          <a:endParaRPr lang="en-US"/>
        </a:p>
      </dgm:t>
    </dgm:pt>
    <dgm:pt modelId="{6CF1ABEA-FBBE-4ABC-9FFB-AAE619EE5848}" type="pres">
      <dgm:prSet presAssocID="{4508236C-8945-465E-837B-859F08EBA537}" presName="diagram" presStyleCnt="0">
        <dgm:presLayoutVars>
          <dgm:dir/>
          <dgm:resizeHandles val="exact"/>
        </dgm:presLayoutVars>
      </dgm:prSet>
      <dgm:spPr/>
    </dgm:pt>
    <dgm:pt modelId="{06E7C299-8EC7-4BD0-9723-5D443A85DB96}" type="pres">
      <dgm:prSet presAssocID="{3B3E7A82-ECF1-4B48-B361-1BE0D90749AD}" presName="node" presStyleLbl="node1" presStyleIdx="0" presStyleCnt="5">
        <dgm:presLayoutVars>
          <dgm:bulletEnabled val="1"/>
        </dgm:presLayoutVars>
      </dgm:prSet>
      <dgm:spPr/>
    </dgm:pt>
    <dgm:pt modelId="{1E97C8E2-43D8-4344-9BD1-91ACC3C2C8E1}" type="pres">
      <dgm:prSet presAssocID="{31135DD1-0843-43EA-8A8C-17A09F54FB0A}" presName="sibTrans" presStyleCnt="0"/>
      <dgm:spPr/>
    </dgm:pt>
    <dgm:pt modelId="{D5F6028A-04F2-44DC-832D-ACC0A993C647}" type="pres">
      <dgm:prSet presAssocID="{E1E4288C-B068-40D7-8F0B-2C3E7DE7BC53}" presName="node" presStyleLbl="node1" presStyleIdx="1" presStyleCnt="5">
        <dgm:presLayoutVars>
          <dgm:bulletEnabled val="1"/>
        </dgm:presLayoutVars>
      </dgm:prSet>
      <dgm:spPr/>
    </dgm:pt>
    <dgm:pt modelId="{23001502-C085-4B46-A5B1-E8825282E5FA}" type="pres">
      <dgm:prSet presAssocID="{05C6404D-4266-4AA2-B3E2-F4EC349DD2A6}" presName="sibTrans" presStyleCnt="0"/>
      <dgm:spPr/>
    </dgm:pt>
    <dgm:pt modelId="{D8913A4A-299F-43E2-A1C3-10BF865BB703}" type="pres">
      <dgm:prSet presAssocID="{7FB21624-B799-48E6-BBCB-E05DD381AD57}" presName="node" presStyleLbl="node1" presStyleIdx="2" presStyleCnt="5">
        <dgm:presLayoutVars>
          <dgm:bulletEnabled val="1"/>
        </dgm:presLayoutVars>
      </dgm:prSet>
      <dgm:spPr/>
    </dgm:pt>
    <dgm:pt modelId="{116CE5E6-7B92-4DB2-95CD-EC5F19D22103}" type="pres">
      <dgm:prSet presAssocID="{21A18900-F604-471B-8F05-A7546FFB0C5E}" presName="sibTrans" presStyleCnt="0"/>
      <dgm:spPr/>
    </dgm:pt>
    <dgm:pt modelId="{A759F05B-1C76-4161-BC3B-D7FA230C2925}" type="pres">
      <dgm:prSet presAssocID="{7CB0C57C-258F-4526-BE39-85E8739D2B97}" presName="node" presStyleLbl="node1" presStyleIdx="3" presStyleCnt="5">
        <dgm:presLayoutVars>
          <dgm:bulletEnabled val="1"/>
        </dgm:presLayoutVars>
      </dgm:prSet>
      <dgm:spPr/>
    </dgm:pt>
    <dgm:pt modelId="{1A86228B-9CCC-444A-9516-5CA195F40D04}" type="pres">
      <dgm:prSet presAssocID="{51E83E90-8ABD-4D85-AB1A-28B8C373624A}" presName="sibTrans" presStyleCnt="0"/>
      <dgm:spPr/>
    </dgm:pt>
    <dgm:pt modelId="{EC4CF093-A527-492C-A719-9F412D161D8B}" type="pres">
      <dgm:prSet presAssocID="{E275C604-5377-4A30-ADA6-1D4FF1BBFE4B}" presName="node" presStyleLbl="node1" presStyleIdx="4" presStyleCnt="5">
        <dgm:presLayoutVars>
          <dgm:bulletEnabled val="1"/>
        </dgm:presLayoutVars>
      </dgm:prSet>
      <dgm:spPr/>
    </dgm:pt>
  </dgm:ptLst>
  <dgm:cxnLst>
    <dgm:cxn modelId="{7754A70B-9100-4180-B4A9-31979A91464C}" type="presOf" srcId="{E1E4288C-B068-40D7-8F0B-2C3E7DE7BC53}" destId="{D5F6028A-04F2-44DC-832D-ACC0A993C647}" srcOrd="0" destOrd="0" presId="urn:microsoft.com/office/officeart/2005/8/layout/default"/>
    <dgm:cxn modelId="{87CBD61C-147D-4A81-925D-CB03EAF5E8CC}" type="presOf" srcId="{E275C604-5377-4A30-ADA6-1D4FF1BBFE4B}" destId="{EC4CF093-A527-492C-A719-9F412D161D8B}" srcOrd="0" destOrd="0" presId="urn:microsoft.com/office/officeart/2005/8/layout/default"/>
    <dgm:cxn modelId="{64C9F31E-708F-4CA8-B471-2D4F13371ECC}" srcId="{4508236C-8945-465E-837B-859F08EBA537}" destId="{7CB0C57C-258F-4526-BE39-85E8739D2B97}" srcOrd="3" destOrd="0" parTransId="{67C64E91-B421-43BB-9138-E92C5C4141DF}" sibTransId="{51E83E90-8ABD-4D85-AB1A-28B8C373624A}"/>
    <dgm:cxn modelId="{7B13F421-1FE0-4994-AED1-E47F0174A2DF}" type="presOf" srcId="{7FB21624-B799-48E6-BBCB-E05DD381AD57}" destId="{D8913A4A-299F-43E2-A1C3-10BF865BB703}" srcOrd="0" destOrd="0" presId="urn:microsoft.com/office/officeart/2005/8/layout/default"/>
    <dgm:cxn modelId="{3F0A682E-E23F-400B-88EF-1E26AA046E58}" type="presOf" srcId="{4508236C-8945-465E-837B-859F08EBA537}" destId="{6CF1ABEA-FBBE-4ABC-9FFB-AAE619EE5848}" srcOrd="0" destOrd="0" presId="urn:microsoft.com/office/officeart/2005/8/layout/default"/>
    <dgm:cxn modelId="{EA68BF66-AFB7-43A2-BD74-2B3E725A80EF}" type="presOf" srcId="{3B3E7A82-ECF1-4B48-B361-1BE0D90749AD}" destId="{06E7C299-8EC7-4BD0-9723-5D443A85DB96}" srcOrd="0" destOrd="0" presId="urn:microsoft.com/office/officeart/2005/8/layout/default"/>
    <dgm:cxn modelId="{2734D655-410F-4489-AFD9-16F7EE304C3E}" srcId="{4508236C-8945-465E-837B-859F08EBA537}" destId="{3B3E7A82-ECF1-4B48-B361-1BE0D90749AD}" srcOrd="0" destOrd="0" parTransId="{81BE704C-33C2-4FA5-9F80-0EC5E7BDF87E}" sibTransId="{31135DD1-0843-43EA-8A8C-17A09F54FB0A}"/>
    <dgm:cxn modelId="{E2621659-A1B3-4E26-AB11-F83EE55D12ED}" srcId="{4508236C-8945-465E-837B-859F08EBA537}" destId="{E275C604-5377-4A30-ADA6-1D4FF1BBFE4B}" srcOrd="4" destOrd="0" parTransId="{0E6376CD-3D05-4B23-AB1D-A15A4F38D521}" sibTransId="{E904FA66-740F-42B7-B5F2-A88AAB82F7AD}"/>
    <dgm:cxn modelId="{C1227E7C-ABC2-4076-BB9F-CC3F3986727D}" type="presOf" srcId="{7CB0C57C-258F-4526-BE39-85E8739D2B97}" destId="{A759F05B-1C76-4161-BC3B-D7FA230C2925}" srcOrd="0" destOrd="0" presId="urn:microsoft.com/office/officeart/2005/8/layout/default"/>
    <dgm:cxn modelId="{26EEDF7E-4CEE-4145-84FF-2069490F7CC2}" srcId="{4508236C-8945-465E-837B-859F08EBA537}" destId="{7FB21624-B799-48E6-BBCB-E05DD381AD57}" srcOrd="2" destOrd="0" parTransId="{1AAF52BB-3BA2-411B-9091-20B2353DBD36}" sibTransId="{21A18900-F604-471B-8F05-A7546FFB0C5E}"/>
    <dgm:cxn modelId="{95435CEB-9129-43CA-B673-F3CDCE8F6997}" srcId="{4508236C-8945-465E-837B-859F08EBA537}" destId="{E1E4288C-B068-40D7-8F0B-2C3E7DE7BC53}" srcOrd="1" destOrd="0" parTransId="{A87954E7-5C94-4CBB-A6C8-9A908AE52DF4}" sibTransId="{05C6404D-4266-4AA2-B3E2-F4EC349DD2A6}"/>
    <dgm:cxn modelId="{573D3C5B-D5E8-4428-8F2C-3B973C9638C4}" type="presParOf" srcId="{6CF1ABEA-FBBE-4ABC-9FFB-AAE619EE5848}" destId="{06E7C299-8EC7-4BD0-9723-5D443A85DB96}" srcOrd="0" destOrd="0" presId="urn:microsoft.com/office/officeart/2005/8/layout/default"/>
    <dgm:cxn modelId="{93BAF7D0-9F2D-423C-BC68-727463179CC1}" type="presParOf" srcId="{6CF1ABEA-FBBE-4ABC-9FFB-AAE619EE5848}" destId="{1E97C8E2-43D8-4344-9BD1-91ACC3C2C8E1}" srcOrd="1" destOrd="0" presId="urn:microsoft.com/office/officeart/2005/8/layout/default"/>
    <dgm:cxn modelId="{D50C5B2A-446E-48A4-8EAE-CAE541F051B6}" type="presParOf" srcId="{6CF1ABEA-FBBE-4ABC-9FFB-AAE619EE5848}" destId="{D5F6028A-04F2-44DC-832D-ACC0A993C647}" srcOrd="2" destOrd="0" presId="urn:microsoft.com/office/officeart/2005/8/layout/default"/>
    <dgm:cxn modelId="{1C964AA3-DD46-4431-816E-8CB6242A1C35}" type="presParOf" srcId="{6CF1ABEA-FBBE-4ABC-9FFB-AAE619EE5848}" destId="{23001502-C085-4B46-A5B1-E8825282E5FA}" srcOrd="3" destOrd="0" presId="urn:microsoft.com/office/officeart/2005/8/layout/default"/>
    <dgm:cxn modelId="{4773B814-A444-4A61-9964-4B4FBCDCB99A}" type="presParOf" srcId="{6CF1ABEA-FBBE-4ABC-9FFB-AAE619EE5848}" destId="{D8913A4A-299F-43E2-A1C3-10BF865BB703}" srcOrd="4" destOrd="0" presId="urn:microsoft.com/office/officeart/2005/8/layout/default"/>
    <dgm:cxn modelId="{73B668C6-5F6C-4FF4-81DA-B33D7A00628C}" type="presParOf" srcId="{6CF1ABEA-FBBE-4ABC-9FFB-AAE619EE5848}" destId="{116CE5E6-7B92-4DB2-95CD-EC5F19D22103}" srcOrd="5" destOrd="0" presId="urn:microsoft.com/office/officeart/2005/8/layout/default"/>
    <dgm:cxn modelId="{D8F89FE8-CC12-447C-9B65-E7546A1B35DD}" type="presParOf" srcId="{6CF1ABEA-FBBE-4ABC-9FFB-AAE619EE5848}" destId="{A759F05B-1C76-4161-BC3B-D7FA230C2925}" srcOrd="6" destOrd="0" presId="urn:microsoft.com/office/officeart/2005/8/layout/default"/>
    <dgm:cxn modelId="{E56C0860-4C91-448D-996D-F4A491FF5BE3}" type="presParOf" srcId="{6CF1ABEA-FBBE-4ABC-9FFB-AAE619EE5848}" destId="{1A86228B-9CCC-444A-9516-5CA195F40D04}" srcOrd="7" destOrd="0" presId="urn:microsoft.com/office/officeart/2005/8/layout/default"/>
    <dgm:cxn modelId="{67E03CEE-5B17-4ABB-9140-28F79EA784DF}" type="presParOf" srcId="{6CF1ABEA-FBBE-4ABC-9FFB-AAE619EE5848}" destId="{EC4CF093-A527-492C-A719-9F412D161D8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8236C-8945-465E-837B-859F08EBA5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E7A82-ECF1-4B48-B361-1BE0D90749AD}">
      <dgm:prSet/>
      <dgm:spPr/>
      <dgm:t>
        <a:bodyPr/>
        <a:lstStyle/>
        <a:p>
          <a:pPr rtl="0"/>
          <a:r>
            <a:rPr lang="en-US"/>
            <a:t>Configured the Members Tab</a:t>
          </a:r>
        </a:p>
      </dgm:t>
    </dgm:pt>
    <dgm:pt modelId="{81BE704C-33C2-4FA5-9F80-0EC5E7BDF87E}" type="parTrans" cxnId="{2734D655-410F-4489-AFD9-16F7EE304C3E}">
      <dgm:prSet/>
      <dgm:spPr/>
      <dgm:t>
        <a:bodyPr/>
        <a:lstStyle/>
        <a:p>
          <a:endParaRPr lang="en-US"/>
        </a:p>
      </dgm:t>
    </dgm:pt>
    <dgm:pt modelId="{31135DD1-0843-43EA-8A8C-17A09F54FB0A}" type="sibTrans" cxnId="{2734D655-410F-4489-AFD9-16F7EE304C3E}">
      <dgm:prSet/>
      <dgm:spPr/>
      <dgm:t>
        <a:bodyPr/>
        <a:lstStyle/>
        <a:p>
          <a:endParaRPr lang="en-US"/>
        </a:p>
      </dgm:t>
    </dgm:pt>
    <dgm:pt modelId="{E1E4288C-B068-40D7-8F0B-2C3E7DE7BC53}">
      <dgm:prSet/>
      <dgm:spPr/>
      <dgm:t>
        <a:bodyPr/>
        <a:lstStyle/>
        <a:p>
          <a:pPr rtl="0"/>
          <a:r>
            <a:rPr lang="en-US"/>
            <a:t>Created a listbox for the members and for the books checked out</a:t>
          </a:r>
        </a:p>
      </dgm:t>
    </dgm:pt>
    <dgm:pt modelId="{A87954E7-5C94-4CBB-A6C8-9A908AE52DF4}" type="parTrans" cxnId="{95435CEB-9129-43CA-B673-F3CDCE8F6997}">
      <dgm:prSet/>
      <dgm:spPr/>
      <dgm:t>
        <a:bodyPr/>
        <a:lstStyle/>
        <a:p>
          <a:endParaRPr lang="en-US"/>
        </a:p>
      </dgm:t>
    </dgm:pt>
    <dgm:pt modelId="{05C6404D-4266-4AA2-B3E2-F4EC349DD2A6}" type="sibTrans" cxnId="{95435CEB-9129-43CA-B673-F3CDCE8F6997}">
      <dgm:prSet/>
      <dgm:spPr/>
      <dgm:t>
        <a:bodyPr/>
        <a:lstStyle/>
        <a:p>
          <a:endParaRPr lang="en-US"/>
        </a:p>
      </dgm:t>
    </dgm:pt>
    <dgm:pt modelId="{7FB21624-B799-48E6-BBCB-E05DD381AD57}">
      <dgm:prSet/>
      <dgm:spPr/>
      <dgm:t>
        <a:bodyPr/>
        <a:lstStyle/>
        <a:p>
          <a:pPr rtl="0"/>
          <a:r>
            <a:rPr lang="en-US"/>
            <a:t>Overdue books are based on a two week time period</a:t>
          </a:r>
        </a:p>
      </dgm:t>
    </dgm:pt>
    <dgm:pt modelId="{1AAF52BB-3BA2-411B-9091-20B2353DBD36}" type="parTrans" cxnId="{26EEDF7E-4CEE-4145-84FF-2069490F7CC2}">
      <dgm:prSet/>
      <dgm:spPr/>
      <dgm:t>
        <a:bodyPr/>
        <a:lstStyle/>
        <a:p>
          <a:endParaRPr lang="en-US"/>
        </a:p>
      </dgm:t>
    </dgm:pt>
    <dgm:pt modelId="{21A18900-F604-471B-8F05-A7546FFB0C5E}" type="sibTrans" cxnId="{26EEDF7E-4CEE-4145-84FF-2069490F7CC2}">
      <dgm:prSet/>
      <dgm:spPr/>
      <dgm:t>
        <a:bodyPr/>
        <a:lstStyle/>
        <a:p>
          <a:endParaRPr lang="en-US"/>
        </a:p>
      </dgm:t>
    </dgm:pt>
    <dgm:pt modelId="{7CB0C57C-258F-4526-BE39-85E8739D2B97}">
      <dgm:prSet/>
      <dgm:spPr/>
      <dgm:t>
        <a:bodyPr/>
        <a:lstStyle/>
        <a:p>
          <a:pPr algn="l"/>
          <a:r>
            <a:rPr lang="en-US"/>
            <a:t>Export overdue books will pull up a save dialogue and allow you to save the exported over due books</a:t>
          </a:r>
        </a:p>
      </dgm:t>
    </dgm:pt>
    <dgm:pt modelId="{67C64E91-B421-43BB-9138-E92C5C4141DF}" type="parTrans" cxnId="{64C9F31E-708F-4CA8-B471-2D4F13371ECC}">
      <dgm:prSet/>
      <dgm:spPr/>
      <dgm:t>
        <a:bodyPr/>
        <a:lstStyle/>
        <a:p>
          <a:endParaRPr lang="en-US"/>
        </a:p>
      </dgm:t>
    </dgm:pt>
    <dgm:pt modelId="{51E83E90-8ABD-4D85-AB1A-28B8C373624A}" type="sibTrans" cxnId="{64C9F31E-708F-4CA8-B471-2D4F13371ECC}">
      <dgm:prSet/>
      <dgm:spPr/>
      <dgm:t>
        <a:bodyPr/>
        <a:lstStyle/>
        <a:p>
          <a:endParaRPr lang="en-US"/>
        </a:p>
      </dgm:t>
    </dgm:pt>
    <dgm:pt modelId="{6CF1ABEA-FBBE-4ABC-9FFB-AAE619EE5848}" type="pres">
      <dgm:prSet presAssocID="{4508236C-8945-465E-837B-859F08EBA537}" presName="diagram" presStyleCnt="0">
        <dgm:presLayoutVars>
          <dgm:dir/>
          <dgm:resizeHandles val="exact"/>
        </dgm:presLayoutVars>
      </dgm:prSet>
      <dgm:spPr/>
    </dgm:pt>
    <dgm:pt modelId="{06E7C299-8EC7-4BD0-9723-5D443A85DB96}" type="pres">
      <dgm:prSet presAssocID="{3B3E7A82-ECF1-4B48-B361-1BE0D90749AD}" presName="node" presStyleLbl="node1" presStyleIdx="0" presStyleCnt="4">
        <dgm:presLayoutVars>
          <dgm:bulletEnabled val="1"/>
        </dgm:presLayoutVars>
      </dgm:prSet>
      <dgm:spPr/>
    </dgm:pt>
    <dgm:pt modelId="{1E97C8E2-43D8-4344-9BD1-91ACC3C2C8E1}" type="pres">
      <dgm:prSet presAssocID="{31135DD1-0843-43EA-8A8C-17A09F54FB0A}" presName="sibTrans" presStyleCnt="0"/>
      <dgm:spPr/>
    </dgm:pt>
    <dgm:pt modelId="{D5F6028A-04F2-44DC-832D-ACC0A993C647}" type="pres">
      <dgm:prSet presAssocID="{E1E4288C-B068-40D7-8F0B-2C3E7DE7BC53}" presName="node" presStyleLbl="node1" presStyleIdx="1" presStyleCnt="4">
        <dgm:presLayoutVars>
          <dgm:bulletEnabled val="1"/>
        </dgm:presLayoutVars>
      </dgm:prSet>
      <dgm:spPr/>
    </dgm:pt>
    <dgm:pt modelId="{23001502-C085-4B46-A5B1-E8825282E5FA}" type="pres">
      <dgm:prSet presAssocID="{05C6404D-4266-4AA2-B3E2-F4EC349DD2A6}" presName="sibTrans" presStyleCnt="0"/>
      <dgm:spPr/>
    </dgm:pt>
    <dgm:pt modelId="{D8913A4A-299F-43E2-A1C3-10BF865BB703}" type="pres">
      <dgm:prSet presAssocID="{7FB21624-B799-48E6-BBCB-E05DD381AD57}" presName="node" presStyleLbl="node1" presStyleIdx="2" presStyleCnt="4">
        <dgm:presLayoutVars>
          <dgm:bulletEnabled val="1"/>
        </dgm:presLayoutVars>
      </dgm:prSet>
      <dgm:spPr/>
    </dgm:pt>
    <dgm:pt modelId="{116CE5E6-7B92-4DB2-95CD-EC5F19D22103}" type="pres">
      <dgm:prSet presAssocID="{21A18900-F604-471B-8F05-A7546FFB0C5E}" presName="sibTrans" presStyleCnt="0"/>
      <dgm:spPr/>
    </dgm:pt>
    <dgm:pt modelId="{A759F05B-1C76-4161-BC3B-D7FA230C2925}" type="pres">
      <dgm:prSet presAssocID="{7CB0C57C-258F-4526-BE39-85E8739D2B97}" presName="node" presStyleLbl="node1" presStyleIdx="3" presStyleCnt="4">
        <dgm:presLayoutVars>
          <dgm:bulletEnabled val="1"/>
        </dgm:presLayoutVars>
      </dgm:prSet>
      <dgm:spPr/>
    </dgm:pt>
  </dgm:ptLst>
  <dgm:cxnLst>
    <dgm:cxn modelId="{DA721C0A-B746-45D2-ADCA-DD5A9E23FC1C}" type="presOf" srcId="{E1E4288C-B068-40D7-8F0B-2C3E7DE7BC53}" destId="{D5F6028A-04F2-44DC-832D-ACC0A993C647}" srcOrd="0" destOrd="0" presId="urn:microsoft.com/office/officeart/2005/8/layout/default"/>
    <dgm:cxn modelId="{64C9F31E-708F-4CA8-B471-2D4F13371ECC}" srcId="{4508236C-8945-465E-837B-859F08EBA537}" destId="{7CB0C57C-258F-4526-BE39-85E8739D2B97}" srcOrd="3" destOrd="0" parTransId="{67C64E91-B421-43BB-9138-E92C5C4141DF}" sibTransId="{51E83E90-8ABD-4D85-AB1A-28B8C373624A}"/>
    <dgm:cxn modelId="{316EF22B-D276-4D5C-894E-49F880467CF5}" type="presOf" srcId="{3B3E7A82-ECF1-4B48-B361-1BE0D90749AD}" destId="{06E7C299-8EC7-4BD0-9723-5D443A85DB96}" srcOrd="0" destOrd="0" presId="urn:microsoft.com/office/officeart/2005/8/layout/default"/>
    <dgm:cxn modelId="{3F0A682E-E23F-400B-88EF-1E26AA046E58}" type="presOf" srcId="{4508236C-8945-465E-837B-859F08EBA537}" destId="{6CF1ABEA-FBBE-4ABC-9FFB-AAE619EE5848}" srcOrd="0" destOrd="0" presId="urn:microsoft.com/office/officeart/2005/8/layout/default"/>
    <dgm:cxn modelId="{EE101C32-9125-462A-9D81-D9337B333D40}" type="presOf" srcId="{7CB0C57C-258F-4526-BE39-85E8739D2B97}" destId="{A759F05B-1C76-4161-BC3B-D7FA230C2925}" srcOrd="0" destOrd="0" presId="urn:microsoft.com/office/officeart/2005/8/layout/default"/>
    <dgm:cxn modelId="{2734D655-410F-4489-AFD9-16F7EE304C3E}" srcId="{4508236C-8945-465E-837B-859F08EBA537}" destId="{3B3E7A82-ECF1-4B48-B361-1BE0D90749AD}" srcOrd="0" destOrd="0" parTransId="{81BE704C-33C2-4FA5-9F80-0EC5E7BDF87E}" sibTransId="{31135DD1-0843-43EA-8A8C-17A09F54FB0A}"/>
    <dgm:cxn modelId="{26EEDF7E-4CEE-4145-84FF-2069490F7CC2}" srcId="{4508236C-8945-465E-837B-859F08EBA537}" destId="{7FB21624-B799-48E6-BBCB-E05DD381AD57}" srcOrd="2" destOrd="0" parTransId="{1AAF52BB-3BA2-411B-9091-20B2353DBD36}" sibTransId="{21A18900-F604-471B-8F05-A7546FFB0C5E}"/>
    <dgm:cxn modelId="{9C5117DF-CAF8-453C-8519-1CB273248E54}" type="presOf" srcId="{7FB21624-B799-48E6-BBCB-E05DD381AD57}" destId="{D8913A4A-299F-43E2-A1C3-10BF865BB703}" srcOrd="0" destOrd="0" presId="urn:microsoft.com/office/officeart/2005/8/layout/default"/>
    <dgm:cxn modelId="{95435CEB-9129-43CA-B673-F3CDCE8F6997}" srcId="{4508236C-8945-465E-837B-859F08EBA537}" destId="{E1E4288C-B068-40D7-8F0B-2C3E7DE7BC53}" srcOrd="1" destOrd="0" parTransId="{A87954E7-5C94-4CBB-A6C8-9A908AE52DF4}" sibTransId="{05C6404D-4266-4AA2-B3E2-F4EC349DD2A6}"/>
    <dgm:cxn modelId="{A10B613E-CD79-469C-AF89-C642685D4859}" type="presParOf" srcId="{6CF1ABEA-FBBE-4ABC-9FFB-AAE619EE5848}" destId="{06E7C299-8EC7-4BD0-9723-5D443A85DB96}" srcOrd="0" destOrd="0" presId="urn:microsoft.com/office/officeart/2005/8/layout/default"/>
    <dgm:cxn modelId="{91DC9887-E8A1-48F0-A58F-3DA36BEA3D48}" type="presParOf" srcId="{6CF1ABEA-FBBE-4ABC-9FFB-AAE619EE5848}" destId="{1E97C8E2-43D8-4344-9BD1-91ACC3C2C8E1}" srcOrd="1" destOrd="0" presId="urn:microsoft.com/office/officeart/2005/8/layout/default"/>
    <dgm:cxn modelId="{0E996A54-6CE3-4A57-B9C9-14C3BE3CCC7E}" type="presParOf" srcId="{6CF1ABEA-FBBE-4ABC-9FFB-AAE619EE5848}" destId="{D5F6028A-04F2-44DC-832D-ACC0A993C647}" srcOrd="2" destOrd="0" presId="urn:microsoft.com/office/officeart/2005/8/layout/default"/>
    <dgm:cxn modelId="{1EE652FB-8A14-4083-9EDB-0FC2C9B8899B}" type="presParOf" srcId="{6CF1ABEA-FBBE-4ABC-9FFB-AAE619EE5848}" destId="{23001502-C085-4B46-A5B1-E8825282E5FA}" srcOrd="3" destOrd="0" presId="urn:microsoft.com/office/officeart/2005/8/layout/default"/>
    <dgm:cxn modelId="{879F4B92-44F7-4568-A798-1A804AEB2CC4}" type="presParOf" srcId="{6CF1ABEA-FBBE-4ABC-9FFB-AAE619EE5848}" destId="{D8913A4A-299F-43E2-A1C3-10BF865BB703}" srcOrd="4" destOrd="0" presId="urn:microsoft.com/office/officeart/2005/8/layout/default"/>
    <dgm:cxn modelId="{F5C03878-CE8D-449A-8D51-1F0374718D8D}" type="presParOf" srcId="{6CF1ABEA-FBBE-4ABC-9FFB-AAE619EE5848}" destId="{116CE5E6-7B92-4DB2-95CD-EC5F19D22103}" srcOrd="5" destOrd="0" presId="urn:microsoft.com/office/officeart/2005/8/layout/default"/>
    <dgm:cxn modelId="{30E79EB5-994A-475B-A1CF-646ABA04A5A8}" type="presParOf" srcId="{6CF1ABEA-FBBE-4ABC-9FFB-AAE619EE5848}" destId="{A759F05B-1C76-4161-BC3B-D7FA230C292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08236C-8945-465E-837B-859F08EBA5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3E7A82-ECF1-4B48-B361-1BE0D90749AD}">
      <dgm:prSet/>
      <dgm:spPr/>
      <dgm:t>
        <a:bodyPr/>
        <a:lstStyle/>
        <a:p>
          <a:pPr rtl="0"/>
          <a:r>
            <a:rPr lang="en-US" dirty="0">
              <a:latin typeface="Batang"/>
            </a:rPr>
            <a:t>Reads an ISBN-13 barcode from an image file</a:t>
          </a:r>
          <a:endParaRPr lang="en-US" dirty="0"/>
        </a:p>
      </dgm:t>
    </dgm:pt>
    <dgm:pt modelId="{81BE704C-33C2-4FA5-9F80-0EC5E7BDF87E}" type="parTrans" cxnId="{2734D655-410F-4489-AFD9-16F7EE304C3E}">
      <dgm:prSet/>
      <dgm:spPr/>
      <dgm:t>
        <a:bodyPr/>
        <a:lstStyle/>
        <a:p>
          <a:endParaRPr lang="en-US"/>
        </a:p>
      </dgm:t>
    </dgm:pt>
    <dgm:pt modelId="{31135DD1-0843-43EA-8A8C-17A09F54FB0A}" type="sibTrans" cxnId="{2734D655-410F-4489-AFD9-16F7EE304C3E}">
      <dgm:prSet/>
      <dgm:spPr/>
      <dgm:t>
        <a:bodyPr/>
        <a:lstStyle/>
        <a:p>
          <a:endParaRPr lang="en-US"/>
        </a:p>
      </dgm:t>
    </dgm:pt>
    <dgm:pt modelId="{E1E4288C-B068-40D7-8F0B-2C3E7DE7BC53}">
      <dgm:prSet/>
      <dgm:spPr/>
      <dgm:t>
        <a:bodyPr/>
        <a:lstStyle/>
        <a:p>
          <a:pPr rtl="0"/>
          <a:r>
            <a:rPr lang="en-US" dirty="0">
              <a:latin typeface="Batang"/>
            </a:rPr>
            <a:t>Searches for the book via the </a:t>
          </a:r>
          <a:r>
            <a:rPr lang="en-US" dirty="0" err="1">
              <a:latin typeface="Batang"/>
            </a:rPr>
            <a:t>OpenLibrary</a:t>
          </a:r>
          <a:r>
            <a:rPr lang="en-US" dirty="0">
              <a:latin typeface="Batang"/>
            </a:rPr>
            <a:t> API</a:t>
          </a:r>
          <a:endParaRPr lang="en-US" dirty="0"/>
        </a:p>
      </dgm:t>
    </dgm:pt>
    <dgm:pt modelId="{A87954E7-5C94-4CBB-A6C8-9A908AE52DF4}" type="parTrans" cxnId="{95435CEB-9129-43CA-B673-F3CDCE8F6997}">
      <dgm:prSet/>
      <dgm:spPr/>
      <dgm:t>
        <a:bodyPr/>
        <a:lstStyle/>
        <a:p>
          <a:endParaRPr lang="en-US"/>
        </a:p>
      </dgm:t>
    </dgm:pt>
    <dgm:pt modelId="{05C6404D-4266-4AA2-B3E2-F4EC349DD2A6}" type="sibTrans" cxnId="{95435CEB-9129-43CA-B673-F3CDCE8F6997}">
      <dgm:prSet/>
      <dgm:spPr/>
      <dgm:t>
        <a:bodyPr/>
        <a:lstStyle/>
        <a:p>
          <a:endParaRPr lang="en-US"/>
        </a:p>
      </dgm:t>
    </dgm:pt>
    <dgm:pt modelId="{7FB21624-B799-48E6-BBCB-E05DD381AD57}">
      <dgm:prSet phldr="0"/>
      <dgm:spPr/>
      <dgm:t>
        <a:bodyPr/>
        <a:lstStyle/>
        <a:p>
          <a:pPr rtl="0"/>
          <a:r>
            <a:rPr lang="en-US" dirty="0">
              <a:latin typeface="Batang"/>
            </a:rPr>
            <a:t>Pulls book info from the API if it exists</a:t>
          </a:r>
          <a:endParaRPr lang="en-US" dirty="0"/>
        </a:p>
      </dgm:t>
    </dgm:pt>
    <dgm:pt modelId="{1AAF52BB-3BA2-411B-9091-20B2353DBD36}" type="parTrans" cxnId="{26EEDF7E-4CEE-4145-84FF-2069490F7CC2}">
      <dgm:prSet/>
      <dgm:spPr/>
      <dgm:t>
        <a:bodyPr/>
        <a:lstStyle/>
        <a:p>
          <a:endParaRPr lang="en-US"/>
        </a:p>
      </dgm:t>
    </dgm:pt>
    <dgm:pt modelId="{21A18900-F604-471B-8F05-A7546FFB0C5E}" type="sibTrans" cxnId="{26EEDF7E-4CEE-4145-84FF-2069490F7CC2}">
      <dgm:prSet/>
      <dgm:spPr/>
      <dgm:t>
        <a:bodyPr/>
        <a:lstStyle/>
        <a:p>
          <a:endParaRPr lang="en-US"/>
        </a:p>
      </dgm:t>
    </dgm:pt>
    <dgm:pt modelId="{7CB0C57C-258F-4526-BE39-85E8739D2B97}">
      <dgm:prSet/>
      <dgm:spPr/>
      <dgm:t>
        <a:bodyPr/>
        <a:lstStyle/>
        <a:p>
          <a:pPr rtl="0"/>
          <a:r>
            <a:rPr lang="en-US" dirty="0">
              <a:latin typeface="Batang"/>
            </a:rPr>
            <a:t>Allows the user </a:t>
          </a:r>
          <a:r>
            <a:rPr lang="en-US" dirty="0"/>
            <a:t>to check </a:t>
          </a:r>
          <a:r>
            <a:rPr lang="en-US" dirty="0">
              <a:latin typeface="Batang"/>
            </a:rPr>
            <a:t>if the book exists in the local database</a:t>
          </a:r>
          <a:endParaRPr lang="en-US" dirty="0"/>
        </a:p>
      </dgm:t>
    </dgm:pt>
    <dgm:pt modelId="{67C64E91-B421-43BB-9138-E92C5C4141DF}" type="parTrans" cxnId="{64C9F31E-708F-4CA8-B471-2D4F13371ECC}">
      <dgm:prSet/>
      <dgm:spPr/>
      <dgm:t>
        <a:bodyPr/>
        <a:lstStyle/>
        <a:p>
          <a:endParaRPr lang="en-US"/>
        </a:p>
      </dgm:t>
    </dgm:pt>
    <dgm:pt modelId="{51E83E90-8ABD-4D85-AB1A-28B8C373624A}" type="sibTrans" cxnId="{64C9F31E-708F-4CA8-B471-2D4F13371ECC}">
      <dgm:prSet/>
      <dgm:spPr/>
      <dgm:t>
        <a:bodyPr/>
        <a:lstStyle/>
        <a:p>
          <a:endParaRPr lang="en-US"/>
        </a:p>
      </dgm:t>
    </dgm:pt>
    <dgm:pt modelId="{E275C604-5377-4A30-ADA6-1D4FF1BBFE4B}">
      <dgm:prSet/>
      <dgm:spPr/>
      <dgm:t>
        <a:bodyPr/>
        <a:lstStyle/>
        <a:p>
          <a:pPr rtl="0"/>
          <a:r>
            <a:rPr lang="en-US" dirty="0">
              <a:latin typeface="Batang"/>
            </a:rPr>
            <a:t>If </a:t>
          </a:r>
          <a:r>
            <a:rPr lang="en-US" dirty="0"/>
            <a:t>the book </a:t>
          </a:r>
          <a:r>
            <a:rPr lang="en-US" dirty="0">
              <a:latin typeface="Batang"/>
            </a:rPr>
            <a:t>exists, allows the user to checkout that book</a:t>
          </a:r>
          <a:endParaRPr lang="en-US" dirty="0"/>
        </a:p>
      </dgm:t>
    </dgm:pt>
    <dgm:pt modelId="{0E6376CD-3D05-4B23-AB1D-A15A4F38D521}" type="parTrans" cxnId="{E2621659-A1B3-4E26-AB11-F83EE55D12ED}">
      <dgm:prSet/>
      <dgm:spPr/>
      <dgm:t>
        <a:bodyPr/>
        <a:lstStyle/>
        <a:p>
          <a:endParaRPr lang="en-US"/>
        </a:p>
      </dgm:t>
    </dgm:pt>
    <dgm:pt modelId="{E904FA66-740F-42B7-B5F2-A88AAB82F7AD}" type="sibTrans" cxnId="{E2621659-A1B3-4E26-AB11-F83EE55D12ED}">
      <dgm:prSet/>
      <dgm:spPr/>
      <dgm:t>
        <a:bodyPr/>
        <a:lstStyle/>
        <a:p>
          <a:endParaRPr lang="en-US"/>
        </a:p>
      </dgm:t>
    </dgm:pt>
    <dgm:pt modelId="{6CF1ABEA-FBBE-4ABC-9FFB-AAE619EE5848}" type="pres">
      <dgm:prSet presAssocID="{4508236C-8945-465E-837B-859F08EBA537}" presName="diagram" presStyleCnt="0">
        <dgm:presLayoutVars>
          <dgm:dir/>
          <dgm:resizeHandles val="exact"/>
        </dgm:presLayoutVars>
      </dgm:prSet>
      <dgm:spPr/>
    </dgm:pt>
    <dgm:pt modelId="{06E7C299-8EC7-4BD0-9723-5D443A85DB96}" type="pres">
      <dgm:prSet presAssocID="{3B3E7A82-ECF1-4B48-B361-1BE0D90749AD}" presName="node" presStyleLbl="node1" presStyleIdx="0" presStyleCnt="5">
        <dgm:presLayoutVars>
          <dgm:bulletEnabled val="1"/>
        </dgm:presLayoutVars>
      </dgm:prSet>
      <dgm:spPr/>
    </dgm:pt>
    <dgm:pt modelId="{1E97C8E2-43D8-4344-9BD1-91ACC3C2C8E1}" type="pres">
      <dgm:prSet presAssocID="{31135DD1-0843-43EA-8A8C-17A09F54FB0A}" presName="sibTrans" presStyleCnt="0"/>
      <dgm:spPr/>
    </dgm:pt>
    <dgm:pt modelId="{D5F6028A-04F2-44DC-832D-ACC0A993C647}" type="pres">
      <dgm:prSet presAssocID="{E1E4288C-B068-40D7-8F0B-2C3E7DE7BC53}" presName="node" presStyleLbl="node1" presStyleIdx="1" presStyleCnt="5">
        <dgm:presLayoutVars>
          <dgm:bulletEnabled val="1"/>
        </dgm:presLayoutVars>
      </dgm:prSet>
      <dgm:spPr/>
    </dgm:pt>
    <dgm:pt modelId="{23001502-C085-4B46-A5B1-E8825282E5FA}" type="pres">
      <dgm:prSet presAssocID="{05C6404D-4266-4AA2-B3E2-F4EC349DD2A6}" presName="sibTrans" presStyleCnt="0"/>
      <dgm:spPr/>
    </dgm:pt>
    <dgm:pt modelId="{D8913A4A-299F-43E2-A1C3-10BF865BB703}" type="pres">
      <dgm:prSet presAssocID="{7FB21624-B799-48E6-BBCB-E05DD381AD57}" presName="node" presStyleLbl="node1" presStyleIdx="2" presStyleCnt="5">
        <dgm:presLayoutVars>
          <dgm:bulletEnabled val="1"/>
        </dgm:presLayoutVars>
      </dgm:prSet>
      <dgm:spPr/>
    </dgm:pt>
    <dgm:pt modelId="{116CE5E6-7B92-4DB2-95CD-EC5F19D22103}" type="pres">
      <dgm:prSet presAssocID="{21A18900-F604-471B-8F05-A7546FFB0C5E}" presName="sibTrans" presStyleCnt="0"/>
      <dgm:spPr/>
    </dgm:pt>
    <dgm:pt modelId="{A759F05B-1C76-4161-BC3B-D7FA230C2925}" type="pres">
      <dgm:prSet presAssocID="{7CB0C57C-258F-4526-BE39-85E8739D2B97}" presName="node" presStyleLbl="node1" presStyleIdx="3" presStyleCnt="5">
        <dgm:presLayoutVars>
          <dgm:bulletEnabled val="1"/>
        </dgm:presLayoutVars>
      </dgm:prSet>
      <dgm:spPr/>
    </dgm:pt>
    <dgm:pt modelId="{1A86228B-9CCC-444A-9516-5CA195F40D04}" type="pres">
      <dgm:prSet presAssocID="{51E83E90-8ABD-4D85-AB1A-28B8C373624A}" presName="sibTrans" presStyleCnt="0"/>
      <dgm:spPr/>
    </dgm:pt>
    <dgm:pt modelId="{EC4CF093-A527-492C-A719-9F412D161D8B}" type="pres">
      <dgm:prSet presAssocID="{E275C604-5377-4A30-ADA6-1D4FF1BBFE4B}" presName="node" presStyleLbl="node1" presStyleIdx="4" presStyleCnt="5">
        <dgm:presLayoutVars>
          <dgm:bulletEnabled val="1"/>
        </dgm:presLayoutVars>
      </dgm:prSet>
      <dgm:spPr/>
    </dgm:pt>
  </dgm:ptLst>
  <dgm:cxnLst>
    <dgm:cxn modelId="{7754A70B-9100-4180-B4A9-31979A91464C}" type="presOf" srcId="{E1E4288C-B068-40D7-8F0B-2C3E7DE7BC53}" destId="{D5F6028A-04F2-44DC-832D-ACC0A993C647}" srcOrd="0" destOrd="0" presId="urn:microsoft.com/office/officeart/2005/8/layout/default"/>
    <dgm:cxn modelId="{87CBD61C-147D-4A81-925D-CB03EAF5E8CC}" type="presOf" srcId="{E275C604-5377-4A30-ADA6-1D4FF1BBFE4B}" destId="{EC4CF093-A527-492C-A719-9F412D161D8B}" srcOrd="0" destOrd="0" presId="urn:microsoft.com/office/officeart/2005/8/layout/default"/>
    <dgm:cxn modelId="{64C9F31E-708F-4CA8-B471-2D4F13371ECC}" srcId="{4508236C-8945-465E-837B-859F08EBA537}" destId="{7CB0C57C-258F-4526-BE39-85E8739D2B97}" srcOrd="3" destOrd="0" parTransId="{67C64E91-B421-43BB-9138-E92C5C4141DF}" sibTransId="{51E83E90-8ABD-4D85-AB1A-28B8C373624A}"/>
    <dgm:cxn modelId="{7B13F421-1FE0-4994-AED1-E47F0174A2DF}" type="presOf" srcId="{7FB21624-B799-48E6-BBCB-E05DD381AD57}" destId="{D8913A4A-299F-43E2-A1C3-10BF865BB703}" srcOrd="0" destOrd="0" presId="urn:microsoft.com/office/officeart/2005/8/layout/default"/>
    <dgm:cxn modelId="{3F0A682E-E23F-400B-88EF-1E26AA046E58}" type="presOf" srcId="{4508236C-8945-465E-837B-859F08EBA537}" destId="{6CF1ABEA-FBBE-4ABC-9FFB-AAE619EE5848}" srcOrd="0" destOrd="0" presId="urn:microsoft.com/office/officeart/2005/8/layout/default"/>
    <dgm:cxn modelId="{EA68BF66-AFB7-43A2-BD74-2B3E725A80EF}" type="presOf" srcId="{3B3E7A82-ECF1-4B48-B361-1BE0D90749AD}" destId="{06E7C299-8EC7-4BD0-9723-5D443A85DB96}" srcOrd="0" destOrd="0" presId="urn:microsoft.com/office/officeart/2005/8/layout/default"/>
    <dgm:cxn modelId="{2734D655-410F-4489-AFD9-16F7EE304C3E}" srcId="{4508236C-8945-465E-837B-859F08EBA537}" destId="{3B3E7A82-ECF1-4B48-B361-1BE0D90749AD}" srcOrd="0" destOrd="0" parTransId="{81BE704C-33C2-4FA5-9F80-0EC5E7BDF87E}" sibTransId="{31135DD1-0843-43EA-8A8C-17A09F54FB0A}"/>
    <dgm:cxn modelId="{E2621659-A1B3-4E26-AB11-F83EE55D12ED}" srcId="{4508236C-8945-465E-837B-859F08EBA537}" destId="{E275C604-5377-4A30-ADA6-1D4FF1BBFE4B}" srcOrd="4" destOrd="0" parTransId="{0E6376CD-3D05-4B23-AB1D-A15A4F38D521}" sibTransId="{E904FA66-740F-42B7-B5F2-A88AAB82F7AD}"/>
    <dgm:cxn modelId="{C1227E7C-ABC2-4076-BB9F-CC3F3986727D}" type="presOf" srcId="{7CB0C57C-258F-4526-BE39-85E8739D2B97}" destId="{A759F05B-1C76-4161-BC3B-D7FA230C2925}" srcOrd="0" destOrd="0" presId="urn:microsoft.com/office/officeart/2005/8/layout/default"/>
    <dgm:cxn modelId="{26EEDF7E-4CEE-4145-84FF-2069490F7CC2}" srcId="{4508236C-8945-465E-837B-859F08EBA537}" destId="{7FB21624-B799-48E6-BBCB-E05DD381AD57}" srcOrd="2" destOrd="0" parTransId="{1AAF52BB-3BA2-411B-9091-20B2353DBD36}" sibTransId="{21A18900-F604-471B-8F05-A7546FFB0C5E}"/>
    <dgm:cxn modelId="{95435CEB-9129-43CA-B673-F3CDCE8F6997}" srcId="{4508236C-8945-465E-837B-859F08EBA537}" destId="{E1E4288C-B068-40D7-8F0B-2C3E7DE7BC53}" srcOrd="1" destOrd="0" parTransId="{A87954E7-5C94-4CBB-A6C8-9A908AE52DF4}" sibTransId="{05C6404D-4266-4AA2-B3E2-F4EC349DD2A6}"/>
    <dgm:cxn modelId="{573D3C5B-D5E8-4428-8F2C-3B973C9638C4}" type="presParOf" srcId="{6CF1ABEA-FBBE-4ABC-9FFB-AAE619EE5848}" destId="{06E7C299-8EC7-4BD0-9723-5D443A85DB96}" srcOrd="0" destOrd="0" presId="urn:microsoft.com/office/officeart/2005/8/layout/default"/>
    <dgm:cxn modelId="{93BAF7D0-9F2D-423C-BC68-727463179CC1}" type="presParOf" srcId="{6CF1ABEA-FBBE-4ABC-9FFB-AAE619EE5848}" destId="{1E97C8E2-43D8-4344-9BD1-91ACC3C2C8E1}" srcOrd="1" destOrd="0" presId="urn:microsoft.com/office/officeart/2005/8/layout/default"/>
    <dgm:cxn modelId="{D50C5B2A-446E-48A4-8EAE-CAE541F051B6}" type="presParOf" srcId="{6CF1ABEA-FBBE-4ABC-9FFB-AAE619EE5848}" destId="{D5F6028A-04F2-44DC-832D-ACC0A993C647}" srcOrd="2" destOrd="0" presId="urn:microsoft.com/office/officeart/2005/8/layout/default"/>
    <dgm:cxn modelId="{1C964AA3-DD46-4431-816E-8CB6242A1C35}" type="presParOf" srcId="{6CF1ABEA-FBBE-4ABC-9FFB-AAE619EE5848}" destId="{23001502-C085-4B46-A5B1-E8825282E5FA}" srcOrd="3" destOrd="0" presId="urn:microsoft.com/office/officeart/2005/8/layout/default"/>
    <dgm:cxn modelId="{4773B814-A444-4A61-9964-4B4FBCDCB99A}" type="presParOf" srcId="{6CF1ABEA-FBBE-4ABC-9FFB-AAE619EE5848}" destId="{D8913A4A-299F-43E2-A1C3-10BF865BB703}" srcOrd="4" destOrd="0" presId="urn:microsoft.com/office/officeart/2005/8/layout/default"/>
    <dgm:cxn modelId="{73B668C6-5F6C-4FF4-81DA-B33D7A00628C}" type="presParOf" srcId="{6CF1ABEA-FBBE-4ABC-9FFB-AAE619EE5848}" destId="{116CE5E6-7B92-4DB2-95CD-EC5F19D22103}" srcOrd="5" destOrd="0" presId="urn:microsoft.com/office/officeart/2005/8/layout/default"/>
    <dgm:cxn modelId="{D8F89FE8-CC12-447C-9B65-E7546A1B35DD}" type="presParOf" srcId="{6CF1ABEA-FBBE-4ABC-9FFB-AAE619EE5848}" destId="{A759F05B-1C76-4161-BC3B-D7FA230C2925}" srcOrd="6" destOrd="0" presId="urn:microsoft.com/office/officeart/2005/8/layout/default"/>
    <dgm:cxn modelId="{E56C0860-4C91-448D-996D-F4A491FF5BE3}" type="presParOf" srcId="{6CF1ABEA-FBBE-4ABC-9FFB-AAE619EE5848}" destId="{1A86228B-9CCC-444A-9516-5CA195F40D04}" srcOrd="7" destOrd="0" presId="urn:microsoft.com/office/officeart/2005/8/layout/default"/>
    <dgm:cxn modelId="{67E03CEE-5B17-4ABB-9140-28F79EA784DF}" type="presParOf" srcId="{6CF1ABEA-FBBE-4ABC-9FFB-AAE619EE5848}" destId="{EC4CF093-A527-492C-A719-9F412D161D8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08236C-8945-465E-837B-859F08EBA5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3E7A82-ECF1-4B48-B361-1BE0D90749AD}">
      <dgm:prSet/>
      <dgm:spPr/>
      <dgm:t>
        <a:bodyPr/>
        <a:lstStyle/>
        <a:p>
          <a:pPr rtl="0"/>
          <a:r>
            <a:rPr lang="en-US" dirty="0">
              <a:latin typeface="Batang"/>
            </a:rPr>
            <a:t>Reads an ISBN-13 barcode from an image file</a:t>
          </a:r>
          <a:endParaRPr lang="en-US" dirty="0"/>
        </a:p>
      </dgm:t>
    </dgm:pt>
    <dgm:pt modelId="{81BE704C-33C2-4FA5-9F80-0EC5E7BDF87E}" type="parTrans" cxnId="{2734D655-410F-4489-AFD9-16F7EE304C3E}">
      <dgm:prSet/>
      <dgm:spPr/>
      <dgm:t>
        <a:bodyPr/>
        <a:lstStyle/>
        <a:p>
          <a:endParaRPr lang="en-US"/>
        </a:p>
      </dgm:t>
    </dgm:pt>
    <dgm:pt modelId="{31135DD1-0843-43EA-8A8C-17A09F54FB0A}" type="sibTrans" cxnId="{2734D655-410F-4489-AFD9-16F7EE304C3E}">
      <dgm:prSet/>
      <dgm:spPr/>
      <dgm:t>
        <a:bodyPr/>
        <a:lstStyle/>
        <a:p>
          <a:endParaRPr lang="en-US"/>
        </a:p>
      </dgm:t>
    </dgm:pt>
    <dgm:pt modelId="{E1E4288C-B068-40D7-8F0B-2C3E7DE7BC53}">
      <dgm:prSet/>
      <dgm:spPr/>
      <dgm:t>
        <a:bodyPr/>
        <a:lstStyle/>
        <a:p>
          <a:pPr rtl="0"/>
          <a:r>
            <a:rPr lang="en-US" dirty="0">
              <a:latin typeface="Batang"/>
            </a:rPr>
            <a:t>Searches for the book via the </a:t>
          </a:r>
          <a:r>
            <a:rPr lang="en-US" dirty="0" err="1">
              <a:latin typeface="Batang"/>
            </a:rPr>
            <a:t>OpenLibrary</a:t>
          </a:r>
          <a:r>
            <a:rPr lang="en-US" dirty="0">
              <a:latin typeface="Batang"/>
            </a:rPr>
            <a:t> API</a:t>
          </a:r>
          <a:endParaRPr lang="en-US" dirty="0"/>
        </a:p>
      </dgm:t>
    </dgm:pt>
    <dgm:pt modelId="{A87954E7-5C94-4CBB-A6C8-9A908AE52DF4}" type="parTrans" cxnId="{95435CEB-9129-43CA-B673-F3CDCE8F6997}">
      <dgm:prSet/>
      <dgm:spPr/>
      <dgm:t>
        <a:bodyPr/>
        <a:lstStyle/>
        <a:p>
          <a:endParaRPr lang="en-US"/>
        </a:p>
      </dgm:t>
    </dgm:pt>
    <dgm:pt modelId="{05C6404D-4266-4AA2-B3E2-F4EC349DD2A6}" type="sibTrans" cxnId="{95435CEB-9129-43CA-B673-F3CDCE8F6997}">
      <dgm:prSet/>
      <dgm:spPr/>
      <dgm:t>
        <a:bodyPr/>
        <a:lstStyle/>
        <a:p>
          <a:endParaRPr lang="en-US"/>
        </a:p>
      </dgm:t>
    </dgm:pt>
    <dgm:pt modelId="{7FB21624-B799-48E6-BBCB-E05DD381AD57}">
      <dgm:prSet phldr="0"/>
      <dgm:spPr/>
      <dgm:t>
        <a:bodyPr/>
        <a:lstStyle/>
        <a:p>
          <a:pPr rtl="0"/>
          <a:r>
            <a:rPr lang="en-US" dirty="0">
              <a:latin typeface="Batang"/>
            </a:rPr>
            <a:t>Pulls book info from the API if it exists</a:t>
          </a:r>
          <a:endParaRPr lang="en-US" dirty="0"/>
        </a:p>
      </dgm:t>
    </dgm:pt>
    <dgm:pt modelId="{1AAF52BB-3BA2-411B-9091-20B2353DBD36}" type="parTrans" cxnId="{26EEDF7E-4CEE-4145-84FF-2069490F7CC2}">
      <dgm:prSet/>
      <dgm:spPr/>
      <dgm:t>
        <a:bodyPr/>
        <a:lstStyle/>
        <a:p>
          <a:endParaRPr lang="en-US"/>
        </a:p>
      </dgm:t>
    </dgm:pt>
    <dgm:pt modelId="{21A18900-F604-471B-8F05-A7546FFB0C5E}" type="sibTrans" cxnId="{26EEDF7E-4CEE-4145-84FF-2069490F7CC2}">
      <dgm:prSet/>
      <dgm:spPr/>
      <dgm:t>
        <a:bodyPr/>
        <a:lstStyle/>
        <a:p>
          <a:endParaRPr lang="en-US"/>
        </a:p>
      </dgm:t>
    </dgm:pt>
    <dgm:pt modelId="{7CB0C57C-258F-4526-BE39-85E8739D2B97}">
      <dgm:prSet/>
      <dgm:spPr/>
      <dgm:t>
        <a:bodyPr/>
        <a:lstStyle/>
        <a:p>
          <a:pPr rtl="0"/>
          <a:r>
            <a:rPr lang="en-US" dirty="0">
              <a:latin typeface="Batang"/>
            </a:rPr>
            <a:t>Allows the user </a:t>
          </a:r>
          <a:r>
            <a:rPr lang="en-US" dirty="0"/>
            <a:t>to check </a:t>
          </a:r>
          <a:r>
            <a:rPr lang="en-US" dirty="0">
              <a:latin typeface="Batang"/>
            </a:rPr>
            <a:t>if the book exists in the local database</a:t>
          </a:r>
          <a:endParaRPr lang="en-US" dirty="0"/>
        </a:p>
      </dgm:t>
    </dgm:pt>
    <dgm:pt modelId="{67C64E91-B421-43BB-9138-E92C5C4141DF}" type="parTrans" cxnId="{64C9F31E-708F-4CA8-B471-2D4F13371ECC}">
      <dgm:prSet/>
      <dgm:spPr/>
      <dgm:t>
        <a:bodyPr/>
        <a:lstStyle/>
        <a:p>
          <a:endParaRPr lang="en-US"/>
        </a:p>
      </dgm:t>
    </dgm:pt>
    <dgm:pt modelId="{51E83E90-8ABD-4D85-AB1A-28B8C373624A}" type="sibTrans" cxnId="{64C9F31E-708F-4CA8-B471-2D4F13371ECC}">
      <dgm:prSet/>
      <dgm:spPr/>
      <dgm:t>
        <a:bodyPr/>
        <a:lstStyle/>
        <a:p>
          <a:endParaRPr lang="en-US"/>
        </a:p>
      </dgm:t>
    </dgm:pt>
    <dgm:pt modelId="{E275C604-5377-4A30-ADA6-1D4FF1BBFE4B}">
      <dgm:prSet/>
      <dgm:spPr/>
      <dgm:t>
        <a:bodyPr/>
        <a:lstStyle/>
        <a:p>
          <a:pPr rtl="0"/>
          <a:r>
            <a:rPr lang="en-US" dirty="0">
              <a:latin typeface="Batang"/>
            </a:rPr>
            <a:t>If </a:t>
          </a:r>
          <a:r>
            <a:rPr lang="en-US" dirty="0"/>
            <a:t>the book </a:t>
          </a:r>
          <a:r>
            <a:rPr lang="en-US" dirty="0">
              <a:latin typeface="Batang"/>
            </a:rPr>
            <a:t>exists, allows the user to checkout that book</a:t>
          </a:r>
          <a:endParaRPr lang="en-US" dirty="0"/>
        </a:p>
      </dgm:t>
    </dgm:pt>
    <dgm:pt modelId="{0E6376CD-3D05-4B23-AB1D-A15A4F38D521}" type="parTrans" cxnId="{E2621659-A1B3-4E26-AB11-F83EE55D12ED}">
      <dgm:prSet/>
      <dgm:spPr/>
      <dgm:t>
        <a:bodyPr/>
        <a:lstStyle/>
        <a:p>
          <a:endParaRPr lang="en-US"/>
        </a:p>
      </dgm:t>
    </dgm:pt>
    <dgm:pt modelId="{E904FA66-740F-42B7-B5F2-A88AAB82F7AD}" type="sibTrans" cxnId="{E2621659-A1B3-4E26-AB11-F83EE55D12ED}">
      <dgm:prSet/>
      <dgm:spPr/>
      <dgm:t>
        <a:bodyPr/>
        <a:lstStyle/>
        <a:p>
          <a:endParaRPr lang="en-US"/>
        </a:p>
      </dgm:t>
    </dgm:pt>
    <dgm:pt modelId="{6CF1ABEA-FBBE-4ABC-9FFB-AAE619EE5848}" type="pres">
      <dgm:prSet presAssocID="{4508236C-8945-465E-837B-859F08EBA537}" presName="diagram" presStyleCnt="0">
        <dgm:presLayoutVars>
          <dgm:dir/>
          <dgm:resizeHandles val="exact"/>
        </dgm:presLayoutVars>
      </dgm:prSet>
      <dgm:spPr/>
    </dgm:pt>
    <dgm:pt modelId="{06E7C299-8EC7-4BD0-9723-5D443A85DB96}" type="pres">
      <dgm:prSet presAssocID="{3B3E7A82-ECF1-4B48-B361-1BE0D90749AD}" presName="node" presStyleLbl="node1" presStyleIdx="0" presStyleCnt="5">
        <dgm:presLayoutVars>
          <dgm:bulletEnabled val="1"/>
        </dgm:presLayoutVars>
      </dgm:prSet>
      <dgm:spPr/>
    </dgm:pt>
    <dgm:pt modelId="{1E97C8E2-43D8-4344-9BD1-91ACC3C2C8E1}" type="pres">
      <dgm:prSet presAssocID="{31135DD1-0843-43EA-8A8C-17A09F54FB0A}" presName="sibTrans" presStyleCnt="0"/>
      <dgm:spPr/>
    </dgm:pt>
    <dgm:pt modelId="{D5F6028A-04F2-44DC-832D-ACC0A993C647}" type="pres">
      <dgm:prSet presAssocID="{E1E4288C-B068-40D7-8F0B-2C3E7DE7BC53}" presName="node" presStyleLbl="node1" presStyleIdx="1" presStyleCnt="5">
        <dgm:presLayoutVars>
          <dgm:bulletEnabled val="1"/>
        </dgm:presLayoutVars>
      </dgm:prSet>
      <dgm:spPr/>
    </dgm:pt>
    <dgm:pt modelId="{23001502-C085-4B46-A5B1-E8825282E5FA}" type="pres">
      <dgm:prSet presAssocID="{05C6404D-4266-4AA2-B3E2-F4EC349DD2A6}" presName="sibTrans" presStyleCnt="0"/>
      <dgm:spPr/>
    </dgm:pt>
    <dgm:pt modelId="{D8913A4A-299F-43E2-A1C3-10BF865BB703}" type="pres">
      <dgm:prSet presAssocID="{7FB21624-B799-48E6-BBCB-E05DD381AD57}" presName="node" presStyleLbl="node1" presStyleIdx="2" presStyleCnt="5">
        <dgm:presLayoutVars>
          <dgm:bulletEnabled val="1"/>
        </dgm:presLayoutVars>
      </dgm:prSet>
      <dgm:spPr/>
    </dgm:pt>
    <dgm:pt modelId="{116CE5E6-7B92-4DB2-95CD-EC5F19D22103}" type="pres">
      <dgm:prSet presAssocID="{21A18900-F604-471B-8F05-A7546FFB0C5E}" presName="sibTrans" presStyleCnt="0"/>
      <dgm:spPr/>
    </dgm:pt>
    <dgm:pt modelId="{A759F05B-1C76-4161-BC3B-D7FA230C2925}" type="pres">
      <dgm:prSet presAssocID="{7CB0C57C-258F-4526-BE39-85E8739D2B97}" presName="node" presStyleLbl="node1" presStyleIdx="3" presStyleCnt="5">
        <dgm:presLayoutVars>
          <dgm:bulletEnabled val="1"/>
        </dgm:presLayoutVars>
      </dgm:prSet>
      <dgm:spPr/>
    </dgm:pt>
    <dgm:pt modelId="{1A86228B-9CCC-444A-9516-5CA195F40D04}" type="pres">
      <dgm:prSet presAssocID="{51E83E90-8ABD-4D85-AB1A-28B8C373624A}" presName="sibTrans" presStyleCnt="0"/>
      <dgm:spPr/>
    </dgm:pt>
    <dgm:pt modelId="{EC4CF093-A527-492C-A719-9F412D161D8B}" type="pres">
      <dgm:prSet presAssocID="{E275C604-5377-4A30-ADA6-1D4FF1BBFE4B}" presName="node" presStyleLbl="node1" presStyleIdx="4" presStyleCnt="5">
        <dgm:presLayoutVars>
          <dgm:bulletEnabled val="1"/>
        </dgm:presLayoutVars>
      </dgm:prSet>
      <dgm:spPr/>
    </dgm:pt>
  </dgm:ptLst>
  <dgm:cxnLst>
    <dgm:cxn modelId="{7754A70B-9100-4180-B4A9-31979A91464C}" type="presOf" srcId="{E1E4288C-B068-40D7-8F0B-2C3E7DE7BC53}" destId="{D5F6028A-04F2-44DC-832D-ACC0A993C647}" srcOrd="0" destOrd="0" presId="urn:microsoft.com/office/officeart/2005/8/layout/default"/>
    <dgm:cxn modelId="{87CBD61C-147D-4A81-925D-CB03EAF5E8CC}" type="presOf" srcId="{E275C604-5377-4A30-ADA6-1D4FF1BBFE4B}" destId="{EC4CF093-A527-492C-A719-9F412D161D8B}" srcOrd="0" destOrd="0" presId="urn:microsoft.com/office/officeart/2005/8/layout/default"/>
    <dgm:cxn modelId="{64C9F31E-708F-4CA8-B471-2D4F13371ECC}" srcId="{4508236C-8945-465E-837B-859F08EBA537}" destId="{7CB0C57C-258F-4526-BE39-85E8739D2B97}" srcOrd="3" destOrd="0" parTransId="{67C64E91-B421-43BB-9138-E92C5C4141DF}" sibTransId="{51E83E90-8ABD-4D85-AB1A-28B8C373624A}"/>
    <dgm:cxn modelId="{7B13F421-1FE0-4994-AED1-E47F0174A2DF}" type="presOf" srcId="{7FB21624-B799-48E6-BBCB-E05DD381AD57}" destId="{D8913A4A-299F-43E2-A1C3-10BF865BB703}" srcOrd="0" destOrd="0" presId="urn:microsoft.com/office/officeart/2005/8/layout/default"/>
    <dgm:cxn modelId="{3F0A682E-E23F-400B-88EF-1E26AA046E58}" type="presOf" srcId="{4508236C-8945-465E-837B-859F08EBA537}" destId="{6CF1ABEA-FBBE-4ABC-9FFB-AAE619EE5848}" srcOrd="0" destOrd="0" presId="urn:microsoft.com/office/officeart/2005/8/layout/default"/>
    <dgm:cxn modelId="{EA68BF66-AFB7-43A2-BD74-2B3E725A80EF}" type="presOf" srcId="{3B3E7A82-ECF1-4B48-B361-1BE0D90749AD}" destId="{06E7C299-8EC7-4BD0-9723-5D443A85DB96}" srcOrd="0" destOrd="0" presId="urn:microsoft.com/office/officeart/2005/8/layout/default"/>
    <dgm:cxn modelId="{2734D655-410F-4489-AFD9-16F7EE304C3E}" srcId="{4508236C-8945-465E-837B-859F08EBA537}" destId="{3B3E7A82-ECF1-4B48-B361-1BE0D90749AD}" srcOrd="0" destOrd="0" parTransId="{81BE704C-33C2-4FA5-9F80-0EC5E7BDF87E}" sibTransId="{31135DD1-0843-43EA-8A8C-17A09F54FB0A}"/>
    <dgm:cxn modelId="{E2621659-A1B3-4E26-AB11-F83EE55D12ED}" srcId="{4508236C-8945-465E-837B-859F08EBA537}" destId="{E275C604-5377-4A30-ADA6-1D4FF1BBFE4B}" srcOrd="4" destOrd="0" parTransId="{0E6376CD-3D05-4B23-AB1D-A15A4F38D521}" sibTransId="{E904FA66-740F-42B7-B5F2-A88AAB82F7AD}"/>
    <dgm:cxn modelId="{C1227E7C-ABC2-4076-BB9F-CC3F3986727D}" type="presOf" srcId="{7CB0C57C-258F-4526-BE39-85E8739D2B97}" destId="{A759F05B-1C76-4161-BC3B-D7FA230C2925}" srcOrd="0" destOrd="0" presId="urn:microsoft.com/office/officeart/2005/8/layout/default"/>
    <dgm:cxn modelId="{26EEDF7E-4CEE-4145-84FF-2069490F7CC2}" srcId="{4508236C-8945-465E-837B-859F08EBA537}" destId="{7FB21624-B799-48E6-BBCB-E05DD381AD57}" srcOrd="2" destOrd="0" parTransId="{1AAF52BB-3BA2-411B-9091-20B2353DBD36}" sibTransId="{21A18900-F604-471B-8F05-A7546FFB0C5E}"/>
    <dgm:cxn modelId="{95435CEB-9129-43CA-B673-F3CDCE8F6997}" srcId="{4508236C-8945-465E-837B-859F08EBA537}" destId="{E1E4288C-B068-40D7-8F0B-2C3E7DE7BC53}" srcOrd="1" destOrd="0" parTransId="{A87954E7-5C94-4CBB-A6C8-9A908AE52DF4}" sibTransId="{05C6404D-4266-4AA2-B3E2-F4EC349DD2A6}"/>
    <dgm:cxn modelId="{573D3C5B-D5E8-4428-8F2C-3B973C9638C4}" type="presParOf" srcId="{6CF1ABEA-FBBE-4ABC-9FFB-AAE619EE5848}" destId="{06E7C299-8EC7-4BD0-9723-5D443A85DB96}" srcOrd="0" destOrd="0" presId="urn:microsoft.com/office/officeart/2005/8/layout/default"/>
    <dgm:cxn modelId="{93BAF7D0-9F2D-423C-BC68-727463179CC1}" type="presParOf" srcId="{6CF1ABEA-FBBE-4ABC-9FFB-AAE619EE5848}" destId="{1E97C8E2-43D8-4344-9BD1-91ACC3C2C8E1}" srcOrd="1" destOrd="0" presId="urn:microsoft.com/office/officeart/2005/8/layout/default"/>
    <dgm:cxn modelId="{D50C5B2A-446E-48A4-8EAE-CAE541F051B6}" type="presParOf" srcId="{6CF1ABEA-FBBE-4ABC-9FFB-AAE619EE5848}" destId="{D5F6028A-04F2-44DC-832D-ACC0A993C647}" srcOrd="2" destOrd="0" presId="urn:microsoft.com/office/officeart/2005/8/layout/default"/>
    <dgm:cxn modelId="{1C964AA3-DD46-4431-816E-8CB6242A1C35}" type="presParOf" srcId="{6CF1ABEA-FBBE-4ABC-9FFB-AAE619EE5848}" destId="{23001502-C085-4B46-A5B1-E8825282E5FA}" srcOrd="3" destOrd="0" presId="urn:microsoft.com/office/officeart/2005/8/layout/default"/>
    <dgm:cxn modelId="{4773B814-A444-4A61-9964-4B4FBCDCB99A}" type="presParOf" srcId="{6CF1ABEA-FBBE-4ABC-9FFB-AAE619EE5848}" destId="{D8913A4A-299F-43E2-A1C3-10BF865BB703}" srcOrd="4" destOrd="0" presId="urn:microsoft.com/office/officeart/2005/8/layout/default"/>
    <dgm:cxn modelId="{73B668C6-5F6C-4FF4-81DA-B33D7A00628C}" type="presParOf" srcId="{6CF1ABEA-FBBE-4ABC-9FFB-AAE619EE5848}" destId="{116CE5E6-7B92-4DB2-95CD-EC5F19D22103}" srcOrd="5" destOrd="0" presId="urn:microsoft.com/office/officeart/2005/8/layout/default"/>
    <dgm:cxn modelId="{D8F89FE8-CC12-447C-9B65-E7546A1B35DD}" type="presParOf" srcId="{6CF1ABEA-FBBE-4ABC-9FFB-AAE619EE5848}" destId="{A759F05B-1C76-4161-BC3B-D7FA230C2925}" srcOrd="6" destOrd="0" presId="urn:microsoft.com/office/officeart/2005/8/layout/default"/>
    <dgm:cxn modelId="{E56C0860-4C91-448D-996D-F4A491FF5BE3}" type="presParOf" srcId="{6CF1ABEA-FBBE-4ABC-9FFB-AAE619EE5848}" destId="{1A86228B-9CCC-444A-9516-5CA195F40D04}" srcOrd="7" destOrd="0" presId="urn:microsoft.com/office/officeart/2005/8/layout/default"/>
    <dgm:cxn modelId="{67E03CEE-5B17-4ABB-9140-28F79EA784DF}" type="presParOf" srcId="{6CF1ABEA-FBBE-4ABC-9FFB-AAE619EE5848}" destId="{EC4CF093-A527-492C-A719-9F412D161D8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7C299-8EC7-4BD0-9723-5D443A85DB96}">
      <dsp:nvSpPr>
        <dsp:cNvPr id="0" name=""/>
        <dsp:cNvSpPr/>
      </dsp:nvSpPr>
      <dsp:spPr>
        <a:xfrm>
          <a:off x="530" y="52855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Created a listbox to pull the titles of the books from the database</a:t>
          </a:r>
        </a:p>
      </dsp:txBody>
      <dsp:txXfrm>
        <a:off x="530" y="52855"/>
        <a:ext cx="2070803" cy="1242482"/>
      </dsp:txXfrm>
    </dsp:sp>
    <dsp:sp modelId="{D5F6028A-04F2-44DC-832D-ACC0A993C647}">
      <dsp:nvSpPr>
        <dsp:cNvPr id="0" name=""/>
        <dsp:cNvSpPr/>
      </dsp:nvSpPr>
      <dsp:spPr>
        <a:xfrm>
          <a:off x="2278414" y="52855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Based on the title, all other information is filled out via OpenLibrary API</a:t>
          </a:r>
        </a:p>
      </dsp:txBody>
      <dsp:txXfrm>
        <a:off x="2278414" y="52855"/>
        <a:ext cx="2070803" cy="1242482"/>
      </dsp:txXfrm>
    </dsp:sp>
    <dsp:sp modelId="{D8913A4A-299F-43E2-A1C3-10BF865BB703}">
      <dsp:nvSpPr>
        <dsp:cNvPr id="0" name=""/>
        <dsp:cNvSpPr/>
      </dsp:nvSpPr>
      <dsp:spPr>
        <a:xfrm>
          <a:off x="530" y="1502417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Added a feature to allow to search for a book based off the title</a:t>
          </a:r>
        </a:p>
      </dsp:txBody>
      <dsp:txXfrm>
        <a:off x="530" y="1502417"/>
        <a:ext cx="2070803" cy="1242482"/>
      </dsp:txXfrm>
    </dsp:sp>
    <dsp:sp modelId="{A759F05B-1C76-4161-BC3B-D7FA230C2925}">
      <dsp:nvSpPr>
        <dsp:cNvPr id="0" name=""/>
        <dsp:cNvSpPr/>
      </dsp:nvSpPr>
      <dsp:spPr>
        <a:xfrm>
          <a:off x="2278414" y="1502417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 you to select a user via the drop down and check out a book for them</a:t>
          </a:r>
        </a:p>
      </dsp:txBody>
      <dsp:txXfrm>
        <a:off x="2278414" y="1502417"/>
        <a:ext cx="2070803" cy="1242482"/>
      </dsp:txXfrm>
    </dsp:sp>
    <dsp:sp modelId="{EC4CF093-A527-492C-A719-9F412D161D8B}">
      <dsp:nvSpPr>
        <dsp:cNvPr id="0" name=""/>
        <dsp:cNvSpPr/>
      </dsp:nvSpPr>
      <dsp:spPr>
        <a:xfrm>
          <a:off x="1139472" y="2951979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Added a feature to query the database to find out who has a certain book checked out</a:t>
          </a:r>
        </a:p>
      </dsp:txBody>
      <dsp:txXfrm>
        <a:off x="1139472" y="2951979"/>
        <a:ext cx="2070803" cy="1242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7C299-8EC7-4BD0-9723-5D443A85DB96}">
      <dsp:nvSpPr>
        <dsp:cNvPr id="0" name=""/>
        <dsp:cNvSpPr/>
      </dsp:nvSpPr>
      <dsp:spPr>
        <a:xfrm>
          <a:off x="530" y="777636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Configured the Members Tab</a:t>
          </a:r>
        </a:p>
      </dsp:txBody>
      <dsp:txXfrm>
        <a:off x="530" y="777636"/>
        <a:ext cx="2070803" cy="1242482"/>
      </dsp:txXfrm>
    </dsp:sp>
    <dsp:sp modelId="{D5F6028A-04F2-44DC-832D-ACC0A993C647}">
      <dsp:nvSpPr>
        <dsp:cNvPr id="0" name=""/>
        <dsp:cNvSpPr/>
      </dsp:nvSpPr>
      <dsp:spPr>
        <a:xfrm>
          <a:off x="2278414" y="777636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Created a listbox for the members and for the books checked out</a:t>
          </a:r>
        </a:p>
      </dsp:txBody>
      <dsp:txXfrm>
        <a:off x="2278414" y="777636"/>
        <a:ext cx="2070803" cy="1242482"/>
      </dsp:txXfrm>
    </dsp:sp>
    <dsp:sp modelId="{D8913A4A-299F-43E2-A1C3-10BF865BB703}">
      <dsp:nvSpPr>
        <dsp:cNvPr id="0" name=""/>
        <dsp:cNvSpPr/>
      </dsp:nvSpPr>
      <dsp:spPr>
        <a:xfrm>
          <a:off x="530" y="2227198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Overdue books are based on a two week time period</a:t>
          </a:r>
        </a:p>
      </dsp:txBody>
      <dsp:txXfrm>
        <a:off x="530" y="2227198"/>
        <a:ext cx="2070803" cy="1242482"/>
      </dsp:txXfrm>
    </dsp:sp>
    <dsp:sp modelId="{A759F05B-1C76-4161-BC3B-D7FA230C2925}">
      <dsp:nvSpPr>
        <dsp:cNvPr id="0" name=""/>
        <dsp:cNvSpPr/>
      </dsp:nvSpPr>
      <dsp:spPr>
        <a:xfrm>
          <a:off x="2278414" y="2227198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Export overdue books will pull up a save dialogue and allow you to save the exported over due books</a:t>
          </a:r>
        </a:p>
      </dsp:txBody>
      <dsp:txXfrm>
        <a:off x="2278414" y="2227198"/>
        <a:ext cx="2070803" cy="1242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7C299-8EC7-4BD0-9723-5D443A85DB96}">
      <dsp:nvSpPr>
        <dsp:cNvPr id="0" name=""/>
        <dsp:cNvSpPr/>
      </dsp:nvSpPr>
      <dsp:spPr>
        <a:xfrm>
          <a:off x="530" y="52855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Reads an ISBN-13 barcode from an image file</a:t>
          </a:r>
          <a:endParaRPr lang="en-US" sz="1700" kern="1200" dirty="0"/>
        </a:p>
      </dsp:txBody>
      <dsp:txXfrm>
        <a:off x="530" y="52855"/>
        <a:ext cx="2070803" cy="1242482"/>
      </dsp:txXfrm>
    </dsp:sp>
    <dsp:sp modelId="{D5F6028A-04F2-44DC-832D-ACC0A993C647}">
      <dsp:nvSpPr>
        <dsp:cNvPr id="0" name=""/>
        <dsp:cNvSpPr/>
      </dsp:nvSpPr>
      <dsp:spPr>
        <a:xfrm>
          <a:off x="2278414" y="52855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Searches for the book via the </a:t>
          </a:r>
          <a:r>
            <a:rPr lang="en-US" sz="1700" kern="1200" dirty="0" err="1">
              <a:latin typeface="Batang"/>
            </a:rPr>
            <a:t>OpenLibrary</a:t>
          </a:r>
          <a:r>
            <a:rPr lang="en-US" sz="1700" kern="1200" dirty="0">
              <a:latin typeface="Batang"/>
            </a:rPr>
            <a:t> API</a:t>
          </a:r>
          <a:endParaRPr lang="en-US" sz="1700" kern="1200" dirty="0"/>
        </a:p>
      </dsp:txBody>
      <dsp:txXfrm>
        <a:off x="2278414" y="52855"/>
        <a:ext cx="2070803" cy="1242482"/>
      </dsp:txXfrm>
    </dsp:sp>
    <dsp:sp modelId="{D8913A4A-299F-43E2-A1C3-10BF865BB703}">
      <dsp:nvSpPr>
        <dsp:cNvPr id="0" name=""/>
        <dsp:cNvSpPr/>
      </dsp:nvSpPr>
      <dsp:spPr>
        <a:xfrm>
          <a:off x="530" y="1502417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Pulls book info from the API if it exists</a:t>
          </a:r>
          <a:endParaRPr lang="en-US" sz="1700" kern="1200" dirty="0"/>
        </a:p>
      </dsp:txBody>
      <dsp:txXfrm>
        <a:off x="530" y="1502417"/>
        <a:ext cx="2070803" cy="1242482"/>
      </dsp:txXfrm>
    </dsp:sp>
    <dsp:sp modelId="{A759F05B-1C76-4161-BC3B-D7FA230C2925}">
      <dsp:nvSpPr>
        <dsp:cNvPr id="0" name=""/>
        <dsp:cNvSpPr/>
      </dsp:nvSpPr>
      <dsp:spPr>
        <a:xfrm>
          <a:off x="2278414" y="1502417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Allows the user </a:t>
          </a:r>
          <a:r>
            <a:rPr lang="en-US" sz="1700" kern="1200" dirty="0"/>
            <a:t>to check </a:t>
          </a:r>
          <a:r>
            <a:rPr lang="en-US" sz="1700" kern="1200" dirty="0">
              <a:latin typeface="Batang"/>
            </a:rPr>
            <a:t>if the book exists in the local database</a:t>
          </a:r>
          <a:endParaRPr lang="en-US" sz="1700" kern="1200" dirty="0"/>
        </a:p>
      </dsp:txBody>
      <dsp:txXfrm>
        <a:off x="2278414" y="1502417"/>
        <a:ext cx="2070803" cy="1242482"/>
      </dsp:txXfrm>
    </dsp:sp>
    <dsp:sp modelId="{EC4CF093-A527-492C-A719-9F412D161D8B}">
      <dsp:nvSpPr>
        <dsp:cNvPr id="0" name=""/>
        <dsp:cNvSpPr/>
      </dsp:nvSpPr>
      <dsp:spPr>
        <a:xfrm>
          <a:off x="1139472" y="2951979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If </a:t>
          </a:r>
          <a:r>
            <a:rPr lang="en-US" sz="1700" kern="1200" dirty="0"/>
            <a:t>the book </a:t>
          </a:r>
          <a:r>
            <a:rPr lang="en-US" sz="1700" kern="1200" dirty="0">
              <a:latin typeface="Batang"/>
            </a:rPr>
            <a:t>exists, allows the user to checkout that book</a:t>
          </a:r>
          <a:endParaRPr lang="en-US" sz="1700" kern="1200" dirty="0"/>
        </a:p>
      </dsp:txBody>
      <dsp:txXfrm>
        <a:off x="1139472" y="2951979"/>
        <a:ext cx="2070803" cy="1242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7C299-8EC7-4BD0-9723-5D443A85DB96}">
      <dsp:nvSpPr>
        <dsp:cNvPr id="0" name=""/>
        <dsp:cNvSpPr/>
      </dsp:nvSpPr>
      <dsp:spPr>
        <a:xfrm>
          <a:off x="530" y="52855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Reads an ISBN-13 barcode from an image file</a:t>
          </a:r>
          <a:endParaRPr lang="en-US" sz="1700" kern="1200" dirty="0"/>
        </a:p>
      </dsp:txBody>
      <dsp:txXfrm>
        <a:off x="530" y="52855"/>
        <a:ext cx="2070803" cy="1242482"/>
      </dsp:txXfrm>
    </dsp:sp>
    <dsp:sp modelId="{D5F6028A-04F2-44DC-832D-ACC0A993C647}">
      <dsp:nvSpPr>
        <dsp:cNvPr id="0" name=""/>
        <dsp:cNvSpPr/>
      </dsp:nvSpPr>
      <dsp:spPr>
        <a:xfrm>
          <a:off x="2278414" y="52855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Searches for the book via the </a:t>
          </a:r>
          <a:r>
            <a:rPr lang="en-US" sz="1700" kern="1200" dirty="0" err="1">
              <a:latin typeface="Batang"/>
            </a:rPr>
            <a:t>OpenLibrary</a:t>
          </a:r>
          <a:r>
            <a:rPr lang="en-US" sz="1700" kern="1200" dirty="0">
              <a:latin typeface="Batang"/>
            </a:rPr>
            <a:t> API</a:t>
          </a:r>
          <a:endParaRPr lang="en-US" sz="1700" kern="1200" dirty="0"/>
        </a:p>
      </dsp:txBody>
      <dsp:txXfrm>
        <a:off x="2278414" y="52855"/>
        <a:ext cx="2070803" cy="1242482"/>
      </dsp:txXfrm>
    </dsp:sp>
    <dsp:sp modelId="{D8913A4A-299F-43E2-A1C3-10BF865BB703}">
      <dsp:nvSpPr>
        <dsp:cNvPr id="0" name=""/>
        <dsp:cNvSpPr/>
      </dsp:nvSpPr>
      <dsp:spPr>
        <a:xfrm>
          <a:off x="530" y="1502417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Pulls book info from the API if it exists</a:t>
          </a:r>
          <a:endParaRPr lang="en-US" sz="1700" kern="1200" dirty="0"/>
        </a:p>
      </dsp:txBody>
      <dsp:txXfrm>
        <a:off x="530" y="1502417"/>
        <a:ext cx="2070803" cy="1242482"/>
      </dsp:txXfrm>
    </dsp:sp>
    <dsp:sp modelId="{A759F05B-1C76-4161-BC3B-D7FA230C2925}">
      <dsp:nvSpPr>
        <dsp:cNvPr id="0" name=""/>
        <dsp:cNvSpPr/>
      </dsp:nvSpPr>
      <dsp:spPr>
        <a:xfrm>
          <a:off x="2278414" y="1502417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Allows the user </a:t>
          </a:r>
          <a:r>
            <a:rPr lang="en-US" sz="1700" kern="1200" dirty="0"/>
            <a:t>to check </a:t>
          </a:r>
          <a:r>
            <a:rPr lang="en-US" sz="1700" kern="1200" dirty="0">
              <a:latin typeface="Batang"/>
            </a:rPr>
            <a:t>if the book exists in the local database</a:t>
          </a:r>
          <a:endParaRPr lang="en-US" sz="1700" kern="1200" dirty="0"/>
        </a:p>
      </dsp:txBody>
      <dsp:txXfrm>
        <a:off x="2278414" y="1502417"/>
        <a:ext cx="2070803" cy="1242482"/>
      </dsp:txXfrm>
    </dsp:sp>
    <dsp:sp modelId="{EC4CF093-A527-492C-A719-9F412D161D8B}">
      <dsp:nvSpPr>
        <dsp:cNvPr id="0" name=""/>
        <dsp:cNvSpPr/>
      </dsp:nvSpPr>
      <dsp:spPr>
        <a:xfrm>
          <a:off x="1139472" y="2951979"/>
          <a:ext cx="2070803" cy="1242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Batang"/>
            </a:rPr>
            <a:t>If </a:t>
          </a:r>
          <a:r>
            <a:rPr lang="en-US" sz="1700" kern="1200" dirty="0"/>
            <a:t>the book </a:t>
          </a:r>
          <a:r>
            <a:rPr lang="en-US" sz="1700" kern="1200" dirty="0">
              <a:latin typeface="Batang"/>
            </a:rPr>
            <a:t>exists, allows the user to checkout that book</a:t>
          </a:r>
          <a:endParaRPr lang="en-US" sz="1700" kern="1200" dirty="0"/>
        </a:p>
      </dsp:txBody>
      <dsp:txXfrm>
        <a:off x="1139472" y="2951979"/>
        <a:ext cx="2070803" cy="1242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9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5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7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4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1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2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9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9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4F78-DEA7-D9EE-91E9-F47C0363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en-US">
                <a:latin typeface="Batang"/>
                <a:ea typeface="Batang"/>
              </a:rPr>
              <a:t>Library Management System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DA13F4A-6779-BC59-242B-E4F236AD4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8" y="1919335"/>
            <a:ext cx="6798438" cy="40790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8992-4EBD-B14B-F89B-4041B205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630" y="2369834"/>
            <a:ext cx="3446679" cy="3967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Jamie Groves</a:t>
            </a:r>
          </a:p>
          <a:p>
            <a:r>
              <a:rPr lang="en-US" sz="1800"/>
              <a:t>Corea </a:t>
            </a:r>
            <a:r>
              <a:rPr lang="en-US" sz="1800" err="1"/>
              <a:t>Kittii</a:t>
            </a:r>
          </a:p>
          <a:p>
            <a:r>
              <a:rPr lang="en-US" sz="1800"/>
              <a:t>George </a:t>
            </a:r>
            <a:r>
              <a:rPr lang="en-US" sz="1800" err="1"/>
              <a:t>Obianwu</a:t>
            </a:r>
          </a:p>
          <a:p>
            <a:r>
              <a:rPr lang="en-US" sz="1800"/>
              <a:t>Remon Shenouda</a:t>
            </a:r>
          </a:p>
          <a:p>
            <a:r>
              <a:rPr lang="en-US" sz="1800">
                <a:ea typeface="+mn-lt"/>
                <a:cs typeface="+mn-lt"/>
              </a:rPr>
              <a:t>Dominic Swader</a:t>
            </a:r>
            <a:endParaRPr lang="en-US" sz="1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9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8CBC3-C0B2-7100-E86E-B2882956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071F-955D-E2FD-5899-7CB34C1B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Barcode Scanner Code   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F7FE3B-D66F-91DC-2807-F6951428C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70" y="2387283"/>
            <a:ext cx="3562800" cy="306725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C620B-7F99-1627-0A37-3AE7C006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045" y="2391110"/>
            <a:ext cx="3599131" cy="3066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70A58-090B-50F9-4D4C-748D7E88FD4D}"/>
              </a:ext>
            </a:extLst>
          </p:cNvPr>
          <p:cNvSpPr txBox="1"/>
          <p:nvPr/>
        </p:nvSpPr>
        <p:spPr>
          <a:xfrm>
            <a:off x="11620499" y="6487583"/>
            <a:ext cx="140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69959-94F1-E39C-2D15-2FA21213F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319" y="3371064"/>
            <a:ext cx="3599131" cy="11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1F10-CB01-3811-6E19-B90E641B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tang"/>
                <a:ea typeface="Batang"/>
              </a:rPr>
              <a:t>Book List 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F72BA-F2A3-0AB2-1785-EB933482A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136" y="1997534"/>
            <a:ext cx="6531920" cy="39109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03FB59-011E-2495-ED07-2BD4EF2E162A}"/>
              </a:ext>
            </a:extLst>
          </p:cNvPr>
          <p:cNvSpPr txBox="1"/>
          <p:nvPr/>
        </p:nvSpPr>
        <p:spPr>
          <a:xfrm>
            <a:off x="11620499" y="6487583"/>
            <a:ext cx="140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JG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F1A98AC2-1E15-0BDD-ABFE-0751F729959D}"/>
              </a:ext>
            </a:extLst>
          </p:cNvPr>
          <p:cNvGraphicFramePr/>
          <p:nvPr/>
        </p:nvGraphicFramePr>
        <p:xfrm>
          <a:off x="569871" y="1992922"/>
          <a:ext cx="434974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035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44B05-1457-A909-29A7-8C8D22F8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5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Books Tab Code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57375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9A2A06-A424-4BBD-A8A4-293F16F1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240579"/>
            <a:ext cx="1103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E00F3C1-6241-E081-CD4B-6F5EF068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4" y="1633207"/>
            <a:ext cx="4077204" cy="4596567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641573-7394-D284-FAF3-720CE09BF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8839" y="2128604"/>
            <a:ext cx="7024296" cy="361465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B2103A-FF77-4F0D-B274-1FE46F3E1A16}"/>
              </a:ext>
            </a:extLst>
          </p:cNvPr>
          <p:cNvSpPr txBox="1"/>
          <p:nvPr/>
        </p:nvSpPr>
        <p:spPr>
          <a:xfrm>
            <a:off x="11620499" y="6487583"/>
            <a:ext cx="140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JG</a:t>
            </a:r>
          </a:p>
        </p:txBody>
      </p:sp>
    </p:spTree>
    <p:extLst>
      <p:ext uri="{BB962C8B-B14F-4D97-AF65-F5344CB8AC3E}">
        <p14:creationId xmlns:p14="http://schemas.microsoft.com/office/powerpoint/2010/main" val="257182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5C3B-261F-5A4E-DD1A-7F6FDE85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tang"/>
                <a:ea typeface="Batang"/>
              </a:rPr>
              <a:t>Members Tab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33A6B3-A358-92F4-F4A7-3CC4E01DF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015" y="2056150"/>
            <a:ext cx="6573087" cy="391098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4A3E0D-D138-C5CF-0D66-A2B8555C31F9}"/>
              </a:ext>
            </a:extLst>
          </p:cNvPr>
          <p:cNvSpPr txBox="1"/>
          <p:nvPr/>
        </p:nvSpPr>
        <p:spPr>
          <a:xfrm>
            <a:off x="11620499" y="6487583"/>
            <a:ext cx="140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JG</a:t>
            </a:r>
          </a:p>
        </p:txBody>
      </p:sp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54496ABE-D8DE-2E89-9CCC-FEB21EB14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100387"/>
              </p:ext>
            </p:extLst>
          </p:nvPr>
        </p:nvGraphicFramePr>
        <p:xfrm>
          <a:off x="569871" y="1717755"/>
          <a:ext cx="434974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45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6F6C-9395-A749-CEBE-C499B971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tang"/>
                <a:ea typeface="Batang"/>
              </a:rPr>
              <a:t>Members Tab Code   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227912-F08E-147E-6A28-B666628F6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563" y="1987765"/>
            <a:ext cx="5131990" cy="402821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E7BDD-0C97-5BB6-B019-F2695D4E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419" y="1985473"/>
            <a:ext cx="5376008" cy="4030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E1DA3C-D273-BAAE-BF1D-888712AC738D}"/>
              </a:ext>
            </a:extLst>
          </p:cNvPr>
          <p:cNvSpPr txBox="1"/>
          <p:nvPr/>
        </p:nvSpPr>
        <p:spPr>
          <a:xfrm>
            <a:off x="11620499" y="6487583"/>
            <a:ext cx="140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JG</a:t>
            </a:r>
          </a:p>
        </p:txBody>
      </p:sp>
    </p:spTree>
    <p:extLst>
      <p:ext uri="{BB962C8B-B14F-4D97-AF65-F5344CB8AC3E}">
        <p14:creationId xmlns:p14="http://schemas.microsoft.com/office/powerpoint/2010/main" val="363128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0AC93-E19A-5B58-6FFC-FEE6C3A1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E57F-AAA0-3CC4-EB7C-39267FC3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Barcode Scanner Tab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35E9C1-CD9C-8D34-4BEF-E009BCD00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271" y="1997534"/>
            <a:ext cx="6509649" cy="39109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25627-BEA9-626B-EF39-1F0A8DF8E6DD}"/>
              </a:ext>
            </a:extLst>
          </p:cNvPr>
          <p:cNvSpPr txBox="1"/>
          <p:nvPr/>
        </p:nvSpPr>
        <p:spPr>
          <a:xfrm>
            <a:off x="11620499" y="6487583"/>
            <a:ext cx="140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CK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E77C1306-7505-2C45-B744-92AC74F45D37}"/>
              </a:ext>
            </a:extLst>
          </p:cNvPr>
          <p:cNvGraphicFramePr/>
          <p:nvPr/>
        </p:nvGraphicFramePr>
        <p:xfrm>
          <a:off x="569871" y="1992922"/>
          <a:ext cx="434974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64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877D3-C6AB-C5B4-226F-B1171A57F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3F13-30E6-9609-F5D2-645CAC19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Barcode Scanner Tab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7F566-35E6-0B12-FD54-1879742AB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271" y="1997534"/>
            <a:ext cx="6509649" cy="39109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023293-6BDD-43B5-6715-C689A2B75035}"/>
              </a:ext>
            </a:extLst>
          </p:cNvPr>
          <p:cNvSpPr txBox="1"/>
          <p:nvPr/>
        </p:nvSpPr>
        <p:spPr>
          <a:xfrm>
            <a:off x="11620499" y="6487583"/>
            <a:ext cx="140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CK</a:t>
            </a:r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28EC821D-A153-070A-4CF4-3C8B0254C13B}"/>
              </a:ext>
            </a:extLst>
          </p:cNvPr>
          <p:cNvGraphicFramePr/>
          <p:nvPr/>
        </p:nvGraphicFramePr>
        <p:xfrm>
          <a:off x="569871" y="1992922"/>
          <a:ext cx="434974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83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30E3D-09C1-EFF7-F9BF-1240BA9AD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3A8B-5885-9B2C-703F-3F98A0E4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Barcode Scanner Code   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BE3B7-A8A9-4843-9F21-8AD2A8B11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88" y="2214963"/>
            <a:ext cx="5131990" cy="357382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5A2A7-BF58-8B10-6F8E-A213889E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19" y="2356467"/>
            <a:ext cx="5899883" cy="3278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AC632-8277-659E-3956-53462BBBBF9D}"/>
              </a:ext>
            </a:extLst>
          </p:cNvPr>
          <p:cNvSpPr txBox="1"/>
          <p:nvPr/>
        </p:nvSpPr>
        <p:spPr>
          <a:xfrm>
            <a:off x="11620499" y="6487583"/>
            <a:ext cx="140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CK</a:t>
            </a:r>
          </a:p>
        </p:txBody>
      </p:sp>
    </p:spTree>
    <p:extLst>
      <p:ext uri="{BB962C8B-B14F-4D97-AF65-F5344CB8AC3E}">
        <p14:creationId xmlns:p14="http://schemas.microsoft.com/office/powerpoint/2010/main" val="25710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6DD43-24A1-EBA1-91B5-B820079A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F1CF-268E-839D-C030-7087CE21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Barcode Scanner Code   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35C83-BD14-F8AB-FD11-F7ECA2862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88" y="2387283"/>
            <a:ext cx="5217715" cy="306725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E7A99-4919-5274-E6A2-A38481FB8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9" y="2391110"/>
            <a:ext cx="5404583" cy="3066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AA1C9-96CE-982E-B3CD-C4B78B175566}"/>
              </a:ext>
            </a:extLst>
          </p:cNvPr>
          <p:cNvSpPr txBox="1"/>
          <p:nvPr/>
        </p:nvSpPr>
        <p:spPr>
          <a:xfrm>
            <a:off x="11620499" y="6487583"/>
            <a:ext cx="1407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CK</a:t>
            </a:r>
          </a:p>
        </p:txBody>
      </p:sp>
    </p:spTree>
    <p:extLst>
      <p:ext uri="{BB962C8B-B14F-4D97-AF65-F5344CB8AC3E}">
        <p14:creationId xmlns:p14="http://schemas.microsoft.com/office/powerpoint/2010/main" val="309296526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AlignmentVTI</vt:lpstr>
      <vt:lpstr>Library Management System</vt:lpstr>
      <vt:lpstr>Book List </vt:lpstr>
      <vt:lpstr>Books Tab Code</vt:lpstr>
      <vt:lpstr>Members Tab</vt:lpstr>
      <vt:lpstr>Members Tab Code   </vt:lpstr>
      <vt:lpstr>Barcode Scanner Tab</vt:lpstr>
      <vt:lpstr>Barcode Scanner Tab</vt:lpstr>
      <vt:lpstr>Barcode Scanner Code   </vt:lpstr>
      <vt:lpstr>Barcode Scanner Code   </vt:lpstr>
      <vt:lpstr>Barcode Scanner Code   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47</cp:revision>
  <dcterms:created xsi:type="dcterms:W3CDTF">2025-04-23T22:25:25Z</dcterms:created>
  <dcterms:modified xsi:type="dcterms:W3CDTF">2025-05-01T01:38:47Z</dcterms:modified>
</cp:coreProperties>
</file>