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8680F-73AA-4207-96E6-76BB20452220}" v="61" dt="2020-06-28T09:26:33.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pok" userId="9b412ec6f944c866" providerId="LiveId" clId="{2828680F-73AA-4207-96E6-76BB20452220}"/>
    <pc:docChg chg="undo custSel mod addSld delSld modSld sldOrd addMainMaster delMainMaster">
      <pc:chgData name="jamie pok" userId="9b412ec6f944c866" providerId="LiveId" clId="{2828680F-73AA-4207-96E6-76BB20452220}" dt="2020-06-28T09:55:07.798" v="1615"/>
      <pc:docMkLst>
        <pc:docMk/>
      </pc:docMkLst>
      <pc:sldChg chg="addSp delSp modSp mod setBg modClrScheme chgLayout">
        <pc:chgData name="jamie pok" userId="9b412ec6f944c866" providerId="LiveId" clId="{2828680F-73AA-4207-96E6-76BB20452220}" dt="2020-06-28T04:53:58.979" v="31" actId="207"/>
        <pc:sldMkLst>
          <pc:docMk/>
          <pc:sldMk cId="11478086" sldId="256"/>
        </pc:sldMkLst>
        <pc:spChg chg="mod">
          <ac:chgData name="jamie pok" userId="9b412ec6f944c866" providerId="LiveId" clId="{2828680F-73AA-4207-96E6-76BB20452220}" dt="2020-06-28T04:52:23.700" v="29" actId="26606"/>
          <ac:spMkLst>
            <pc:docMk/>
            <pc:sldMk cId="11478086" sldId="256"/>
            <ac:spMk id="2" creationId="{8CD62347-503A-454F-BCA5-0DE8E96CFD2A}"/>
          </ac:spMkLst>
        </pc:spChg>
        <pc:spChg chg="mod">
          <ac:chgData name="jamie pok" userId="9b412ec6f944c866" providerId="LiveId" clId="{2828680F-73AA-4207-96E6-76BB20452220}" dt="2020-06-28T04:53:58.979" v="31" actId="207"/>
          <ac:spMkLst>
            <pc:docMk/>
            <pc:sldMk cId="11478086" sldId="256"/>
            <ac:spMk id="3" creationId="{7A4BB327-45CA-437C-837D-FF27D9A508A9}"/>
          </ac:spMkLst>
        </pc:spChg>
        <pc:spChg chg="add del">
          <ac:chgData name="jamie pok" userId="9b412ec6f944c866" providerId="LiveId" clId="{2828680F-73AA-4207-96E6-76BB20452220}" dt="2020-06-28T04:51:23.942" v="1" actId="26606"/>
          <ac:spMkLst>
            <pc:docMk/>
            <pc:sldMk cId="11478086" sldId="256"/>
            <ac:spMk id="9" creationId="{26B4480E-B7FF-4481-890E-043A69AE6FE2}"/>
          </ac:spMkLst>
        </pc:spChg>
        <pc:spChg chg="add del">
          <ac:chgData name="jamie pok" userId="9b412ec6f944c866" providerId="LiveId" clId="{2828680F-73AA-4207-96E6-76BB20452220}" dt="2020-06-28T04:51:23.942" v="1" actId="26606"/>
          <ac:spMkLst>
            <pc:docMk/>
            <pc:sldMk cId="11478086" sldId="256"/>
            <ac:spMk id="11" creationId="{64C13BAB-7C00-4D21-A857-E3D41C0A2A66}"/>
          </ac:spMkLst>
        </pc:spChg>
        <pc:spChg chg="add del">
          <ac:chgData name="jamie pok" userId="9b412ec6f944c866" providerId="LiveId" clId="{2828680F-73AA-4207-96E6-76BB20452220}" dt="2020-06-28T04:51:23.942" v="1" actId="26606"/>
          <ac:spMkLst>
            <pc:docMk/>
            <pc:sldMk cId="11478086" sldId="256"/>
            <ac:spMk id="13" creationId="{ECA7E90F-7383-4A8D-B3B2-977D30D27076}"/>
          </ac:spMkLst>
        </pc:spChg>
        <pc:spChg chg="add del">
          <ac:chgData name="jamie pok" userId="9b412ec6f944c866" providerId="LiveId" clId="{2828680F-73AA-4207-96E6-76BB20452220}" dt="2020-06-28T04:51:23.942" v="1" actId="26606"/>
          <ac:spMkLst>
            <pc:docMk/>
            <pc:sldMk cId="11478086" sldId="256"/>
            <ac:spMk id="15" creationId="{1F1FF39A-AC3C-4066-9D4C-519AA22812EA}"/>
          </ac:spMkLst>
        </pc:spChg>
        <pc:spChg chg="add del">
          <ac:chgData name="jamie pok" userId="9b412ec6f944c866" providerId="LiveId" clId="{2828680F-73AA-4207-96E6-76BB20452220}" dt="2020-06-28T04:51:23.942" v="1" actId="26606"/>
          <ac:spMkLst>
            <pc:docMk/>
            <pc:sldMk cId="11478086" sldId="256"/>
            <ac:spMk id="17" creationId="{153E7C7A-D853-434A-AA24-D8C247D80CCB}"/>
          </ac:spMkLst>
        </pc:spChg>
        <pc:spChg chg="add del">
          <ac:chgData name="jamie pok" userId="9b412ec6f944c866" providerId="LiveId" clId="{2828680F-73AA-4207-96E6-76BB20452220}" dt="2020-06-28T04:51:26.664" v="3" actId="26606"/>
          <ac:spMkLst>
            <pc:docMk/>
            <pc:sldMk cId="11478086" sldId="256"/>
            <ac:spMk id="20" creationId="{A34066D6-1B59-4642-A86D-39464CEE971B}"/>
          </ac:spMkLst>
        </pc:spChg>
        <pc:spChg chg="add del">
          <ac:chgData name="jamie pok" userId="9b412ec6f944c866" providerId="LiveId" clId="{2828680F-73AA-4207-96E6-76BB20452220}" dt="2020-06-28T04:51:26.664" v="3" actId="26606"/>
          <ac:spMkLst>
            <pc:docMk/>
            <pc:sldMk cId="11478086" sldId="256"/>
            <ac:spMk id="21" creationId="{18E928D9-3091-4385-B979-265D55AD02CE}"/>
          </ac:spMkLst>
        </pc:spChg>
        <pc:spChg chg="add del">
          <ac:chgData name="jamie pok" userId="9b412ec6f944c866" providerId="LiveId" clId="{2828680F-73AA-4207-96E6-76BB20452220}" dt="2020-06-28T04:51:26.664" v="3" actId="26606"/>
          <ac:spMkLst>
            <pc:docMk/>
            <pc:sldMk cId="11478086" sldId="256"/>
            <ac:spMk id="22" creationId="{7D602432-D774-4CF5-94E8-7D52D01059D2}"/>
          </ac:spMkLst>
        </pc:spChg>
        <pc:spChg chg="add del">
          <ac:chgData name="jamie pok" userId="9b412ec6f944c866" providerId="LiveId" clId="{2828680F-73AA-4207-96E6-76BB20452220}" dt="2020-06-28T04:51:26.664" v="3" actId="26606"/>
          <ac:spMkLst>
            <pc:docMk/>
            <pc:sldMk cId="11478086" sldId="256"/>
            <ac:spMk id="23" creationId="{CBF9EBB4-5078-47B2-AAA0-DF4A88D8182A}"/>
          </ac:spMkLst>
        </pc:spChg>
        <pc:spChg chg="add del">
          <ac:chgData name="jamie pok" userId="9b412ec6f944c866" providerId="LiveId" clId="{2828680F-73AA-4207-96E6-76BB20452220}" dt="2020-06-28T04:51:27.918" v="5" actId="26606"/>
          <ac:spMkLst>
            <pc:docMk/>
            <pc:sldMk cId="11478086" sldId="256"/>
            <ac:spMk id="25" creationId="{1DB043B4-68C6-45B9-82AC-A5800EADB8DB}"/>
          </ac:spMkLst>
        </pc:spChg>
        <pc:spChg chg="add del">
          <ac:chgData name="jamie pok" userId="9b412ec6f944c866" providerId="LiveId" clId="{2828680F-73AA-4207-96E6-76BB20452220}" dt="2020-06-28T04:51:27.918" v="5" actId="26606"/>
          <ac:spMkLst>
            <pc:docMk/>
            <pc:sldMk cId="11478086" sldId="256"/>
            <ac:spMk id="27" creationId="{AD4EA4DF-0E7C-4098-86F6-7D0ACAEFC0BF}"/>
          </ac:spMkLst>
        </pc:spChg>
        <pc:spChg chg="add del">
          <ac:chgData name="jamie pok" userId="9b412ec6f944c866" providerId="LiveId" clId="{2828680F-73AA-4207-96E6-76BB20452220}" dt="2020-06-28T04:51:27.918" v="5" actId="26606"/>
          <ac:spMkLst>
            <pc:docMk/>
            <pc:sldMk cId="11478086" sldId="256"/>
            <ac:spMk id="28" creationId="{FE05BC49-0F00-4C85-9AF5-A0CC5B39C8D2}"/>
          </ac:spMkLst>
        </pc:spChg>
        <pc:spChg chg="add del">
          <ac:chgData name="jamie pok" userId="9b412ec6f944c866" providerId="LiveId" clId="{2828680F-73AA-4207-96E6-76BB20452220}" dt="2020-06-28T04:51:28.940" v="7" actId="26606"/>
          <ac:spMkLst>
            <pc:docMk/>
            <pc:sldMk cId="11478086" sldId="256"/>
            <ac:spMk id="31" creationId="{4063B759-00FC-46D1-9898-8E8625268FAF}"/>
          </ac:spMkLst>
        </pc:spChg>
        <pc:spChg chg="add del">
          <ac:chgData name="jamie pok" userId="9b412ec6f944c866" providerId="LiveId" clId="{2828680F-73AA-4207-96E6-76BB20452220}" dt="2020-06-28T04:51:28.940" v="7" actId="26606"/>
          <ac:spMkLst>
            <pc:docMk/>
            <pc:sldMk cId="11478086" sldId="256"/>
            <ac:spMk id="32" creationId="{D5B012D8-7F27-4758-9AC6-C889B154BD73}"/>
          </ac:spMkLst>
        </pc:spChg>
        <pc:spChg chg="add del">
          <ac:chgData name="jamie pok" userId="9b412ec6f944c866" providerId="LiveId" clId="{2828680F-73AA-4207-96E6-76BB20452220}" dt="2020-06-28T04:51:31.325" v="9" actId="26606"/>
          <ac:spMkLst>
            <pc:docMk/>
            <pc:sldMk cId="11478086" sldId="256"/>
            <ac:spMk id="34" creationId="{BD32A07D-C646-4CC0-BA93-76707E707231}"/>
          </ac:spMkLst>
        </pc:spChg>
        <pc:spChg chg="add del">
          <ac:chgData name="jamie pok" userId="9b412ec6f944c866" providerId="LiveId" clId="{2828680F-73AA-4207-96E6-76BB20452220}" dt="2020-06-28T04:51:31.325" v="9" actId="26606"/>
          <ac:spMkLst>
            <pc:docMk/>
            <pc:sldMk cId="11478086" sldId="256"/>
            <ac:spMk id="36" creationId="{8CC8C250-11D6-479B-92E7-050911EB0854}"/>
          </ac:spMkLst>
        </pc:spChg>
        <pc:spChg chg="add del">
          <ac:chgData name="jamie pok" userId="9b412ec6f944c866" providerId="LiveId" clId="{2828680F-73AA-4207-96E6-76BB20452220}" dt="2020-06-28T04:51:34.096" v="11" actId="26606"/>
          <ac:spMkLst>
            <pc:docMk/>
            <pc:sldMk cId="11478086" sldId="256"/>
            <ac:spMk id="39" creationId="{4063B759-00FC-46D1-9898-8E8625268FAF}"/>
          </ac:spMkLst>
        </pc:spChg>
        <pc:spChg chg="add del">
          <ac:chgData name="jamie pok" userId="9b412ec6f944c866" providerId="LiveId" clId="{2828680F-73AA-4207-96E6-76BB20452220}" dt="2020-06-28T04:51:34.096" v="11" actId="26606"/>
          <ac:spMkLst>
            <pc:docMk/>
            <pc:sldMk cId="11478086" sldId="256"/>
            <ac:spMk id="40" creationId="{D5B012D8-7F27-4758-9AC6-C889B154BD73}"/>
          </ac:spMkLst>
        </pc:spChg>
        <pc:spChg chg="add del">
          <ac:chgData name="jamie pok" userId="9b412ec6f944c866" providerId="LiveId" clId="{2828680F-73AA-4207-96E6-76BB20452220}" dt="2020-06-28T04:52:23.700" v="29" actId="26606"/>
          <ac:spMkLst>
            <pc:docMk/>
            <pc:sldMk cId="11478086" sldId="256"/>
            <ac:spMk id="42" creationId="{BD32A07D-C646-4CC0-BA93-76707E707231}"/>
          </ac:spMkLst>
        </pc:spChg>
        <pc:spChg chg="add del">
          <ac:chgData name="jamie pok" userId="9b412ec6f944c866" providerId="LiveId" clId="{2828680F-73AA-4207-96E6-76BB20452220}" dt="2020-06-28T04:52:23.700" v="29" actId="26606"/>
          <ac:spMkLst>
            <pc:docMk/>
            <pc:sldMk cId="11478086" sldId="256"/>
            <ac:spMk id="44" creationId="{8CC8C250-11D6-479B-92E7-050911EB0854}"/>
          </ac:spMkLst>
        </pc:spChg>
        <pc:spChg chg="add">
          <ac:chgData name="jamie pok" userId="9b412ec6f944c866" providerId="LiveId" clId="{2828680F-73AA-4207-96E6-76BB20452220}" dt="2020-06-28T04:52:23.700" v="29" actId="26606"/>
          <ac:spMkLst>
            <pc:docMk/>
            <pc:sldMk cId="11478086" sldId="256"/>
            <ac:spMk id="49" creationId="{8C790BE2-4E4F-4AAF-81A2-4A6F4885EBE6}"/>
          </ac:spMkLst>
        </pc:spChg>
        <pc:spChg chg="add">
          <ac:chgData name="jamie pok" userId="9b412ec6f944c866" providerId="LiveId" clId="{2828680F-73AA-4207-96E6-76BB20452220}" dt="2020-06-28T04:52:23.700" v="29" actId="26606"/>
          <ac:spMkLst>
            <pc:docMk/>
            <pc:sldMk cId="11478086" sldId="256"/>
            <ac:spMk id="51" creationId="{D28B54C3-B57B-472A-B96E-1FCB67093DC2}"/>
          </ac:spMkLst>
        </pc:spChg>
        <pc:spChg chg="add">
          <ac:chgData name="jamie pok" userId="9b412ec6f944c866" providerId="LiveId" clId="{2828680F-73AA-4207-96E6-76BB20452220}" dt="2020-06-28T04:52:23.700" v="29" actId="26606"/>
          <ac:spMkLst>
            <pc:docMk/>
            <pc:sldMk cId="11478086" sldId="256"/>
            <ac:spMk id="53" creationId="{7DB3C429-F8DA-49B9-AF84-21996FCF78B5}"/>
          </ac:spMkLst>
        </pc:spChg>
        <pc:spChg chg="add">
          <ac:chgData name="jamie pok" userId="9b412ec6f944c866" providerId="LiveId" clId="{2828680F-73AA-4207-96E6-76BB20452220}" dt="2020-06-28T04:52:23.700" v="29" actId="26606"/>
          <ac:spMkLst>
            <pc:docMk/>
            <pc:sldMk cId="11478086" sldId="256"/>
            <ac:spMk id="55" creationId="{C4C9F2B0-1044-46EB-8AEB-C3BFFDE6C2CC}"/>
          </ac:spMkLst>
        </pc:spChg>
        <pc:spChg chg="add">
          <ac:chgData name="jamie pok" userId="9b412ec6f944c866" providerId="LiveId" clId="{2828680F-73AA-4207-96E6-76BB20452220}" dt="2020-06-28T04:52:23.700" v="29" actId="26606"/>
          <ac:spMkLst>
            <pc:docMk/>
            <pc:sldMk cId="11478086" sldId="256"/>
            <ac:spMk id="57" creationId="{32B3ACB3-D689-442E-8A40-8680B0FEB8A2}"/>
          </ac:spMkLst>
        </pc:spChg>
        <pc:picChg chg="add del">
          <ac:chgData name="jamie pok" userId="9b412ec6f944c866" providerId="LiveId" clId="{2828680F-73AA-4207-96E6-76BB20452220}" dt="2020-06-28T04:51:23.942" v="1" actId="26606"/>
          <ac:picMkLst>
            <pc:docMk/>
            <pc:sldMk cId="11478086" sldId="256"/>
            <ac:picMk id="4" creationId="{92C46565-CC94-4EAE-91AF-641BE6AFF1F6}"/>
          </ac:picMkLst>
        </pc:picChg>
        <pc:picChg chg="add del">
          <ac:chgData name="jamie pok" userId="9b412ec6f944c866" providerId="LiveId" clId="{2828680F-73AA-4207-96E6-76BB20452220}" dt="2020-06-28T04:51:26.664" v="3" actId="26606"/>
          <ac:picMkLst>
            <pc:docMk/>
            <pc:sldMk cId="11478086" sldId="256"/>
            <ac:picMk id="19" creationId="{AFA8316D-AD63-4E58-8FBE-F44ADECFD0EF}"/>
          </ac:picMkLst>
        </pc:picChg>
        <pc:picChg chg="add del">
          <ac:chgData name="jamie pok" userId="9b412ec6f944c866" providerId="LiveId" clId="{2828680F-73AA-4207-96E6-76BB20452220}" dt="2020-06-28T04:51:27.918" v="5" actId="26606"/>
          <ac:picMkLst>
            <pc:docMk/>
            <pc:sldMk cId="11478086" sldId="256"/>
            <ac:picMk id="26" creationId="{8712409E-6E40-484E-970D-5C328975F6FB}"/>
          </ac:picMkLst>
        </pc:picChg>
        <pc:picChg chg="add del">
          <ac:chgData name="jamie pok" userId="9b412ec6f944c866" providerId="LiveId" clId="{2828680F-73AA-4207-96E6-76BB20452220}" dt="2020-06-28T04:51:28.940" v="7" actId="26606"/>
          <ac:picMkLst>
            <pc:docMk/>
            <pc:sldMk cId="11478086" sldId="256"/>
            <ac:picMk id="30" creationId="{A8F1DD8B-275E-4C83-905F-738E43840B89}"/>
          </ac:picMkLst>
        </pc:picChg>
        <pc:picChg chg="add del">
          <ac:chgData name="jamie pok" userId="9b412ec6f944c866" providerId="LiveId" clId="{2828680F-73AA-4207-96E6-76BB20452220}" dt="2020-06-28T04:51:31.325" v="9" actId="26606"/>
          <ac:picMkLst>
            <pc:docMk/>
            <pc:sldMk cId="11478086" sldId="256"/>
            <ac:picMk id="35" creationId="{126C58B7-CB45-4246-ADC5-BDF47346A13E}"/>
          </ac:picMkLst>
        </pc:picChg>
        <pc:picChg chg="add del">
          <ac:chgData name="jamie pok" userId="9b412ec6f944c866" providerId="LiveId" clId="{2828680F-73AA-4207-96E6-76BB20452220}" dt="2020-06-28T04:51:34.096" v="11" actId="26606"/>
          <ac:picMkLst>
            <pc:docMk/>
            <pc:sldMk cId="11478086" sldId="256"/>
            <ac:picMk id="38" creationId="{A8F1DD8B-275E-4C83-905F-738E43840B89}"/>
          </ac:picMkLst>
        </pc:picChg>
        <pc:picChg chg="add mod ord">
          <ac:chgData name="jamie pok" userId="9b412ec6f944c866" providerId="LiveId" clId="{2828680F-73AA-4207-96E6-76BB20452220}" dt="2020-06-28T04:52:23.700" v="29" actId="26606"/>
          <ac:picMkLst>
            <pc:docMk/>
            <pc:sldMk cId="11478086" sldId="256"/>
            <ac:picMk id="43" creationId="{126C58B7-CB45-4246-ADC5-BDF47346A13E}"/>
          </ac:picMkLst>
        </pc:picChg>
      </pc:sldChg>
      <pc:sldChg chg="addSp delSp modSp new mod setBg modClrScheme chgLayout">
        <pc:chgData name="jamie pok" userId="9b412ec6f944c866" providerId="LiveId" clId="{2828680F-73AA-4207-96E6-76BB20452220}" dt="2020-06-28T05:17:53.523" v="402" actId="20577"/>
        <pc:sldMkLst>
          <pc:docMk/>
          <pc:sldMk cId="1102477026" sldId="257"/>
        </pc:sldMkLst>
        <pc:spChg chg="del mod ord">
          <ac:chgData name="jamie pok" userId="9b412ec6f944c866" providerId="LiveId" clId="{2828680F-73AA-4207-96E6-76BB20452220}" dt="2020-06-28T04:56:43.058" v="33" actId="700"/>
          <ac:spMkLst>
            <pc:docMk/>
            <pc:sldMk cId="1102477026" sldId="257"/>
            <ac:spMk id="2" creationId="{5F3D1B9F-FB0D-4E29-882C-3E4796934D1D}"/>
          </ac:spMkLst>
        </pc:spChg>
        <pc:spChg chg="del mod ord">
          <ac:chgData name="jamie pok" userId="9b412ec6f944c866" providerId="LiveId" clId="{2828680F-73AA-4207-96E6-76BB20452220}" dt="2020-06-28T04:56:43.058" v="33" actId="700"/>
          <ac:spMkLst>
            <pc:docMk/>
            <pc:sldMk cId="1102477026" sldId="257"/>
            <ac:spMk id="3" creationId="{B93A11FF-48A0-4E01-BDDD-56D455FE23CE}"/>
          </ac:spMkLst>
        </pc:spChg>
        <pc:spChg chg="add mod ord">
          <ac:chgData name="jamie pok" userId="9b412ec6f944c866" providerId="LiveId" clId="{2828680F-73AA-4207-96E6-76BB20452220}" dt="2020-06-28T04:57:27.410" v="37" actId="26606"/>
          <ac:spMkLst>
            <pc:docMk/>
            <pc:sldMk cId="1102477026" sldId="257"/>
            <ac:spMk id="4" creationId="{2375D59C-91D0-4E1D-9BD8-6C094144FB07}"/>
          </ac:spMkLst>
        </pc:spChg>
        <pc:spChg chg="add mod ord">
          <ac:chgData name="jamie pok" userId="9b412ec6f944c866" providerId="LiveId" clId="{2828680F-73AA-4207-96E6-76BB20452220}" dt="2020-06-28T05:17:53.523" v="402" actId="20577"/>
          <ac:spMkLst>
            <pc:docMk/>
            <pc:sldMk cId="1102477026" sldId="257"/>
            <ac:spMk id="5" creationId="{BBA7480A-0012-47C3-BC0B-7FEF01E161E2}"/>
          </ac:spMkLst>
        </pc:spChg>
        <pc:spChg chg="add">
          <ac:chgData name="jamie pok" userId="9b412ec6f944c866" providerId="LiveId" clId="{2828680F-73AA-4207-96E6-76BB20452220}" dt="2020-06-28T04:57:27.410" v="37" actId="26606"/>
          <ac:spMkLst>
            <pc:docMk/>
            <pc:sldMk cId="1102477026" sldId="257"/>
            <ac:spMk id="10" creationId="{45C5CC17-FF17-43CF-B073-D9051465D5CC}"/>
          </ac:spMkLst>
        </pc:spChg>
        <pc:spChg chg="add">
          <ac:chgData name="jamie pok" userId="9b412ec6f944c866" providerId="LiveId" clId="{2828680F-73AA-4207-96E6-76BB20452220}" dt="2020-06-28T04:57:27.410" v="37" actId="26606"/>
          <ac:spMkLst>
            <pc:docMk/>
            <pc:sldMk cId="1102477026" sldId="257"/>
            <ac:spMk id="12" creationId="{1EBE2DDC-0D14-44E6-A1AB-2EEC09507435}"/>
          </ac:spMkLst>
        </pc:spChg>
        <pc:spChg chg="add">
          <ac:chgData name="jamie pok" userId="9b412ec6f944c866" providerId="LiveId" clId="{2828680F-73AA-4207-96E6-76BB20452220}" dt="2020-06-28T04:57:27.410" v="37" actId="26606"/>
          <ac:spMkLst>
            <pc:docMk/>
            <pc:sldMk cId="1102477026" sldId="257"/>
            <ac:spMk id="14" creationId="{A8543D98-0AA2-43B4-B508-DC1DB7F3DC9A}"/>
          </ac:spMkLst>
        </pc:spChg>
        <pc:spChg chg="add">
          <ac:chgData name="jamie pok" userId="9b412ec6f944c866" providerId="LiveId" clId="{2828680F-73AA-4207-96E6-76BB20452220}" dt="2020-06-28T04:57:27.410" v="37" actId="26606"/>
          <ac:spMkLst>
            <pc:docMk/>
            <pc:sldMk cId="1102477026" sldId="257"/>
            <ac:spMk id="16" creationId="{89723C1D-9A1A-465B-8164-483BF5426613}"/>
          </ac:spMkLst>
        </pc:spChg>
        <pc:spChg chg="add">
          <ac:chgData name="jamie pok" userId="9b412ec6f944c866" providerId="LiveId" clId="{2828680F-73AA-4207-96E6-76BB20452220}" dt="2020-06-28T04:57:27.410" v="37" actId="26606"/>
          <ac:spMkLst>
            <pc:docMk/>
            <pc:sldMk cId="1102477026" sldId="257"/>
            <ac:spMk id="18" creationId="{A6680484-5F73-4078-85C2-415205B1A4C0}"/>
          </ac:spMkLst>
        </pc:spChg>
      </pc:sldChg>
      <pc:sldChg chg="addSp delSp modSp new mod setBg">
        <pc:chgData name="jamie pok" userId="9b412ec6f944c866" providerId="LiveId" clId="{2828680F-73AA-4207-96E6-76BB20452220}" dt="2020-06-28T05:21:04.617" v="426" actId="20577"/>
        <pc:sldMkLst>
          <pc:docMk/>
          <pc:sldMk cId="2493977138" sldId="258"/>
        </pc:sldMkLst>
        <pc:spChg chg="mod">
          <ac:chgData name="jamie pok" userId="9b412ec6f944c866" providerId="LiveId" clId="{2828680F-73AA-4207-96E6-76BB20452220}" dt="2020-06-28T05:21:04.617" v="426" actId="20577"/>
          <ac:spMkLst>
            <pc:docMk/>
            <pc:sldMk cId="2493977138" sldId="258"/>
            <ac:spMk id="2" creationId="{1C9B3400-5422-4D13-A9BD-19268BB0FC46}"/>
          </ac:spMkLst>
        </pc:spChg>
        <pc:spChg chg="del mod">
          <ac:chgData name="jamie pok" userId="9b412ec6f944c866" providerId="LiveId" clId="{2828680F-73AA-4207-96E6-76BB20452220}" dt="2020-06-28T05:13:39.198" v="401" actId="26606"/>
          <ac:spMkLst>
            <pc:docMk/>
            <pc:sldMk cId="2493977138" sldId="258"/>
            <ac:spMk id="3" creationId="{92F7327D-ED2D-48D8-B8F8-5DA9061F9BA4}"/>
          </ac:spMkLst>
        </pc:spChg>
        <pc:spChg chg="add">
          <ac:chgData name="jamie pok" userId="9b412ec6f944c866" providerId="LiveId" clId="{2828680F-73AA-4207-96E6-76BB20452220}" dt="2020-06-28T05:13:39.198" v="401" actId="26606"/>
          <ac:spMkLst>
            <pc:docMk/>
            <pc:sldMk cId="2493977138" sldId="258"/>
            <ac:spMk id="9" creationId="{E383CC5D-71E8-4CB2-8E4A-F1E4FF6DC9D6}"/>
          </ac:spMkLst>
        </pc:spChg>
        <pc:spChg chg="add">
          <ac:chgData name="jamie pok" userId="9b412ec6f944c866" providerId="LiveId" clId="{2828680F-73AA-4207-96E6-76BB20452220}" dt="2020-06-28T05:13:39.198" v="401" actId="26606"/>
          <ac:spMkLst>
            <pc:docMk/>
            <pc:sldMk cId="2493977138" sldId="258"/>
            <ac:spMk id="11" creationId="{E2DA5AC1-43C5-4243-9028-07DBB80D0C95}"/>
          </ac:spMkLst>
        </pc:spChg>
        <pc:spChg chg="add">
          <ac:chgData name="jamie pok" userId="9b412ec6f944c866" providerId="LiveId" clId="{2828680F-73AA-4207-96E6-76BB20452220}" dt="2020-06-28T05:13:39.198" v="401" actId="26606"/>
          <ac:spMkLst>
            <pc:docMk/>
            <pc:sldMk cId="2493977138" sldId="258"/>
            <ac:spMk id="13" creationId="{8A4EDA1C-27A1-4C83-ACE4-6675EC9245B1}"/>
          </ac:spMkLst>
        </pc:spChg>
        <pc:spChg chg="add">
          <ac:chgData name="jamie pok" userId="9b412ec6f944c866" providerId="LiveId" clId="{2828680F-73AA-4207-96E6-76BB20452220}" dt="2020-06-28T05:13:39.198" v="401" actId="26606"/>
          <ac:spMkLst>
            <pc:docMk/>
            <pc:sldMk cId="2493977138" sldId="258"/>
            <ac:spMk id="15" creationId="{1C2185E4-B584-4B9D-9440-DEA0FB9D94DF}"/>
          </ac:spMkLst>
        </pc:spChg>
        <pc:spChg chg="add">
          <ac:chgData name="jamie pok" userId="9b412ec6f944c866" providerId="LiveId" clId="{2828680F-73AA-4207-96E6-76BB20452220}" dt="2020-06-28T05:13:39.198" v="401" actId="26606"/>
          <ac:spMkLst>
            <pc:docMk/>
            <pc:sldMk cId="2493977138" sldId="258"/>
            <ac:spMk id="17" creationId="{FF33EC8A-EE0A-4395-97E2-DAD467CF734C}"/>
          </ac:spMkLst>
        </pc:spChg>
        <pc:spChg chg="add">
          <ac:chgData name="jamie pok" userId="9b412ec6f944c866" providerId="LiveId" clId="{2828680F-73AA-4207-96E6-76BB20452220}" dt="2020-06-28T05:13:39.198" v="401" actId="26606"/>
          <ac:spMkLst>
            <pc:docMk/>
            <pc:sldMk cId="2493977138" sldId="258"/>
            <ac:spMk id="19" creationId="{FF85DA95-16A4-404E-9BFF-27F8E4FC78AA}"/>
          </ac:spMkLst>
        </pc:spChg>
        <pc:graphicFrameChg chg="add">
          <ac:chgData name="jamie pok" userId="9b412ec6f944c866" providerId="LiveId" clId="{2828680F-73AA-4207-96E6-76BB20452220}" dt="2020-06-28T05:13:39.198" v="401" actId="26606"/>
          <ac:graphicFrameMkLst>
            <pc:docMk/>
            <pc:sldMk cId="2493977138" sldId="258"/>
            <ac:graphicFrameMk id="5" creationId="{9C00A03B-EE43-487F-9695-92A315A106B1}"/>
          </ac:graphicFrameMkLst>
        </pc:graphicFrameChg>
      </pc:sldChg>
      <pc:sldChg chg="addSp delSp modSp new mod setBg">
        <pc:chgData name="jamie pok" userId="9b412ec6f944c866" providerId="LiveId" clId="{2828680F-73AA-4207-96E6-76BB20452220}" dt="2020-06-28T05:25:49.527" v="445" actId="113"/>
        <pc:sldMkLst>
          <pc:docMk/>
          <pc:sldMk cId="2029012269" sldId="259"/>
        </pc:sldMkLst>
        <pc:spChg chg="mod">
          <ac:chgData name="jamie pok" userId="9b412ec6f944c866" providerId="LiveId" clId="{2828680F-73AA-4207-96E6-76BB20452220}" dt="2020-06-28T05:25:02.950" v="441" actId="26606"/>
          <ac:spMkLst>
            <pc:docMk/>
            <pc:sldMk cId="2029012269" sldId="259"/>
            <ac:spMk id="2" creationId="{190F0599-B11D-4A6C-976C-F921916E4F0D}"/>
          </ac:spMkLst>
        </pc:spChg>
        <pc:spChg chg="mod">
          <ac:chgData name="jamie pok" userId="9b412ec6f944c866" providerId="LiveId" clId="{2828680F-73AA-4207-96E6-76BB20452220}" dt="2020-06-28T05:25:49.527" v="445" actId="113"/>
          <ac:spMkLst>
            <pc:docMk/>
            <pc:sldMk cId="2029012269" sldId="259"/>
            <ac:spMk id="3" creationId="{FBBB932B-0544-4B20-B075-046F7BF7C5B8}"/>
          </ac:spMkLst>
        </pc:spChg>
        <pc:spChg chg="add del">
          <ac:chgData name="jamie pok" userId="9b412ec6f944c866" providerId="LiveId" clId="{2828680F-73AA-4207-96E6-76BB20452220}" dt="2020-06-28T05:25:02.935" v="440" actId="26606"/>
          <ac:spMkLst>
            <pc:docMk/>
            <pc:sldMk cId="2029012269" sldId="259"/>
            <ac:spMk id="10" creationId="{45E4AB72-1C42-427F-801C-32A12FD694C5}"/>
          </ac:spMkLst>
        </pc:spChg>
        <pc:spChg chg="add del">
          <ac:chgData name="jamie pok" userId="9b412ec6f944c866" providerId="LiveId" clId="{2828680F-73AA-4207-96E6-76BB20452220}" dt="2020-06-28T05:25:02.935" v="440" actId="26606"/>
          <ac:spMkLst>
            <pc:docMk/>
            <pc:sldMk cId="2029012269" sldId="259"/>
            <ac:spMk id="12" creationId="{4CC257D2-6895-4677-996F-1A5FBB7F7194}"/>
          </ac:spMkLst>
        </pc:spChg>
        <pc:spChg chg="add del">
          <ac:chgData name="jamie pok" userId="9b412ec6f944c866" providerId="LiveId" clId="{2828680F-73AA-4207-96E6-76BB20452220}" dt="2020-06-28T05:25:02.935" v="440" actId="26606"/>
          <ac:spMkLst>
            <pc:docMk/>
            <pc:sldMk cId="2029012269" sldId="259"/>
            <ac:spMk id="14" creationId="{4328FF51-22A9-49F6-8C79-1FFC470CA426}"/>
          </ac:spMkLst>
        </pc:spChg>
        <pc:spChg chg="add">
          <ac:chgData name="jamie pok" userId="9b412ec6f944c866" providerId="LiveId" clId="{2828680F-73AA-4207-96E6-76BB20452220}" dt="2020-06-28T05:25:02.950" v="441" actId="26606"/>
          <ac:spMkLst>
            <pc:docMk/>
            <pc:sldMk cId="2029012269" sldId="259"/>
            <ac:spMk id="16" creationId="{4643CFF5-3073-44B6-9A56-4CAF096FFF17}"/>
          </ac:spMkLst>
        </pc:spChg>
        <pc:spChg chg="add">
          <ac:chgData name="jamie pok" userId="9b412ec6f944c866" providerId="LiveId" clId="{2828680F-73AA-4207-96E6-76BB20452220}" dt="2020-06-28T05:25:02.950" v="441" actId="26606"/>
          <ac:spMkLst>
            <pc:docMk/>
            <pc:sldMk cId="2029012269" sldId="259"/>
            <ac:spMk id="18" creationId="{955DEFE8-24AF-47F7-B020-D4D76ABA1830}"/>
          </ac:spMkLst>
        </pc:spChg>
        <pc:spChg chg="add">
          <ac:chgData name="jamie pok" userId="9b412ec6f944c866" providerId="LiveId" clId="{2828680F-73AA-4207-96E6-76BB20452220}" dt="2020-06-28T05:25:02.950" v="441" actId="26606"/>
          <ac:spMkLst>
            <pc:docMk/>
            <pc:sldMk cId="2029012269" sldId="259"/>
            <ac:spMk id="19" creationId="{6EAE3873-25FC-4346-B1D5-82E5F9D953ED}"/>
          </ac:spMkLst>
        </pc:spChg>
        <pc:picChg chg="add del">
          <ac:chgData name="jamie pok" userId="9b412ec6f944c866" providerId="LiveId" clId="{2828680F-73AA-4207-96E6-76BB20452220}" dt="2020-06-28T05:25:02.935" v="440" actId="26606"/>
          <ac:picMkLst>
            <pc:docMk/>
            <pc:sldMk cId="2029012269" sldId="259"/>
            <ac:picMk id="7" creationId="{3F72941C-A8AF-4FDD-A5B0-CE39F3C73DEC}"/>
          </ac:picMkLst>
        </pc:picChg>
        <pc:picChg chg="add">
          <ac:chgData name="jamie pok" userId="9b412ec6f944c866" providerId="LiveId" clId="{2828680F-73AA-4207-96E6-76BB20452220}" dt="2020-06-28T05:25:02.950" v="441" actId="26606"/>
          <ac:picMkLst>
            <pc:docMk/>
            <pc:sldMk cId="2029012269" sldId="259"/>
            <ac:picMk id="17" creationId="{6AF5BF8C-B8BB-482D-AB99-C2FE83F49437}"/>
          </ac:picMkLst>
        </pc:picChg>
      </pc:sldChg>
      <pc:sldChg chg="addSp delSp modSp new mod">
        <pc:chgData name="jamie pok" userId="9b412ec6f944c866" providerId="LiveId" clId="{2828680F-73AA-4207-96E6-76BB20452220}" dt="2020-06-28T05:34:45.410" v="499" actId="5793"/>
        <pc:sldMkLst>
          <pc:docMk/>
          <pc:sldMk cId="2190829185" sldId="260"/>
        </pc:sldMkLst>
        <pc:spChg chg="mod">
          <ac:chgData name="jamie pok" userId="9b412ec6f944c866" providerId="LiveId" clId="{2828680F-73AA-4207-96E6-76BB20452220}" dt="2020-06-28T05:29:45.117" v="475" actId="1076"/>
          <ac:spMkLst>
            <pc:docMk/>
            <pc:sldMk cId="2190829185" sldId="260"/>
            <ac:spMk id="2" creationId="{39F57FE9-57A7-4283-8BB2-A3CF22A4B27C}"/>
          </ac:spMkLst>
        </pc:spChg>
        <pc:spChg chg="del">
          <ac:chgData name="jamie pok" userId="9b412ec6f944c866" providerId="LiveId" clId="{2828680F-73AA-4207-96E6-76BB20452220}" dt="2020-06-28T05:29:12.152" v="473"/>
          <ac:spMkLst>
            <pc:docMk/>
            <pc:sldMk cId="2190829185" sldId="260"/>
            <ac:spMk id="3" creationId="{F620EC09-D4A1-4C4B-BE43-C1906D643D07}"/>
          </ac:spMkLst>
        </pc:spChg>
        <pc:spChg chg="add mod">
          <ac:chgData name="jamie pok" userId="9b412ec6f944c866" providerId="LiveId" clId="{2828680F-73AA-4207-96E6-76BB20452220}" dt="2020-06-28T05:34:45.410" v="499" actId="5793"/>
          <ac:spMkLst>
            <pc:docMk/>
            <pc:sldMk cId="2190829185" sldId="260"/>
            <ac:spMk id="6" creationId="{1EB58CE1-7C02-4AC3-BDD8-EFE18D143ECD}"/>
          </ac:spMkLst>
        </pc:spChg>
        <pc:picChg chg="add mod">
          <ac:chgData name="jamie pok" userId="9b412ec6f944c866" providerId="LiveId" clId="{2828680F-73AA-4207-96E6-76BB20452220}" dt="2020-06-28T05:31:33.837" v="488" actId="1076"/>
          <ac:picMkLst>
            <pc:docMk/>
            <pc:sldMk cId="2190829185" sldId="260"/>
            <ac:picMk id="4" creationId="{68FCEE57-F19C-414C-86AF-40C2CE9A00BD}"/>
          </ac:picMkLst>
        </pc:picChg>
        <pc:picChg chg="add mod">
          <ac:chgData name="jamie pok" userId="9b412ec6f944c866" providerId="LiveId" clId="{2828680F-73AA-4207-96E6-76BB20452220}" dt="2020-06-28T05:31:42.422" v="490" actId="14100"/>
          <ac:picMkLst>
            <pc:docMk/>
            <pc:sldMk cId="2190829185" sldId="260"/>
            <ac:picMk id="5" creationId="{768D6B32-8D55-4E38-8E3E-82DA8DA6ECA6}"/>
          </ac:picMkLst>
        </pc:picChg>
      </pc:sldChg>
      <pc:sldChg chg="addSp delSp modSp add mod">
        <pc:chgData name="jamie pok" userId="9b412ec6f944c866" providerId="LiveId" clId="{2828680F-73AA-4207-96E6-76BB20452220}" dt="2020-06-28T05:40:38.909" v="595" actId="1076"/>
        <pc:sldMkLst>
          <pc:docMk/>
          <pc:sldMk cId="4243538276" sldId="261"/>
        </pc:sldMkLst>
        <pc:spChg chg="mod">
          <ac:chgData name="jamie pok" userId="9b412ec6f944c866" providerId="LiveId" clId="{2828680F-73AA-4207-96E6-76BB20452220}" dt="2020-06-28T05:40:38.909" v="595" actId="1076"/>
          <ac:spMkLst>
            <pc:docMk/>
            <pc:sldMk cId="4243538276" sldId="261"/>
            <ac:spMk id="6" creationId="{1EB58CE1-7C02-4AC3-BDD8-EFE18D143ECD}"/>
          </ac:spMkLst>
        </pc:spChg>
        <pc:spChg chg="add del mod">
          <ac:chgData name="jamie pok" userId="9b412ec6f944c866" providerId="LiveId" clId="{2828680F-73AA-4207-96E6-76BB20452220}" dt="2020-06-28T05:38:33.606" v="502" actId="478"/>
          <ac:spMkLst>
            <pc:docMk/>
            <pc:sldMk cId="4243538276" sldId="261"/>
            <ac:spMk id="7" creationId="{3EE3DC09-4F1E-4A2D-A2D2-146EC2A67917}"/>
          </ac:spMkLst>
        </pc:spChg>
        <pc:picChg chg="del">
          <ac:chgData name="jamie pok" userId="9b412ec6f944c866" providerId="LiveId" clId="{2828680F-73AA-4207-96E6-76BB20452220}" dt="2020-06-28T05:38:29.214" v="501" actId="478"/>
          <ac:picMkLst>
            <pc:docMk/>
            <pc:sldMk cId="4243538276" sldId="261"/>
            <ac:picMk id="4" creationId="{68FCEE57-F19C-414C-86AF-40C2CE9A00BD}"/>
          </ac:picMkLst>
        </pc:picChg>
        <pc:picChg chg="del">
          <ac:chgData name="jamie pok" userId="9b412ec6f944c866" providerId="LiveId" clId="{2828680F-73AA-4207-96E6-76BB20452220}" dt="2020-06-28T05:38:35.201" v="503" actId="478"/>
          <ac:picMkLst>
            <pc:docMk/>
            <pc:sldMk cId="4243538276" sldId="261"/>
            <ac:picMk id="5" creationId="{768D6B32-8D55-4E38-8E3E-82DA8DA6ECA6}"/>
          </ac:picMkLst>
        </pc:picChg>
        <pc:picChg chg="add mod">
          <ac:chgData name="jamie pok" userId="9b412ec6f944c866" providerId="LiveId" clId="{2828680F-73AA-4207-96E6-76BB20452220}" dt="2020-06-28T05:40:35.001" v="594" actId="1076"/>
          <ac:picMkLst>
            <pc:docMk/>
            <pc:sldMk cId="4243538276" sldId="261"/>
            <ac:picMk id="8" creationId="{EEB9EEBF-3776-49DF-8393-CF7E6A5AE28C}"/>
          </ac:picMkLst>
        </pc:picChg>
      </pc:sldChg>
      <pc:sldChg chg="new del">
        <pc:chgData name="jamie pok" userId="9b412ec6f944c866" providerId="LiveId" clId="{2828680F-73AA-4207-96E6-76BB20452220}" dt="2020-06-28T06:00:58.045" v="597" actId="47"/>
        <pc:sldMkLst>
          <pc:docMk/>
          <pc:sldMk cId="337225942" sldId="262"/>
        </pc:sldMkLst>
      </pc:sldChg>
      <pc:sldChg chg="addSp delSp modSp add mod">
        <pc:chgData name="jamie pok" userId="9b412ec6f944c866" providerId="LiveId" clId="{2828680F-73AA-4207-96E6-76BB20452220}" dt="2020-06-28T06:10:36.122" v="813" actId="1076"/>
        <pc:sldMkLst>
          <pc:docMk/>
          <pc:sldMk cId="3318321142" sldId="262"/>
        </pc:sldMkLst>
        <pc:spChg chg="mod">
          <ac:chgData name="jamie pok" userId="9b412ec6f944c866" providerId="LiveId" clId="{2828680F-73AA-4207-96E6-76BB20452220}" dt="2020-06-28T06:10:36.122" v="813" actId="1076"/>
          <ac:spMkLst>
            <pc:docMk/>
            <pc:sldMk cId="3318321142" sldId="262"/>
            <ac:spMk id="6" creationId="{1EB58CE1-7C02-4AC3-BDD8-EFE18D143ECD}"/>
          </ac:spMkLst>
        </pc:spChg>
        <pc:picChg chg="add mod">
          <ac:chgData name="jamie pok" userId="9b412ec6f944c866" providerId="LiveId" clId="{2828680F-73AA-4207-96E6-76BB20452220}" dt="2020-06-28T06:08:13.944" v="634" actId="1076"/>
          <ac:picMkLst>
            <pc:docMk/>
            <pc:sldMk cId="3318321142" sldId="262"/>
            <ac:picMk id="3" creationId="{D99B3A45-EEB9-4F85-9A54-426AD344CBE5}"/>
          </ac:picMkLst>
        </pc:picChg>
        <pc:picChg chg="add del mod">
          <ac:chgData name="jamie pok" userId="9b412ec6f944c866" providerId="LiveId" clId="{2828680F-73AA-4207-96E6-76BB20452220}" dt="2020-06-28T06:07:14.118" v="629" actId="478"/>
          <ac:picMkLst>
            <pc:docMk/>
            <pc:sldMk cId="3318321142" sldId="262"/>
            <ac:picMk id="4" creationId="{29C5FD42-37BB-4D53-8898-E3150758E1A9}"/>
          </ac:picMkLst>
        </pc:picChg>
        <pc:picChg chg="add mod">
          <ac:chgData name="jamie pok" userId="9b412ec6f944c866" providerId="LiveId" clId="{2828680F-73AA-4207-96E6-76BB20452220}" dt="2020-06-28T06:08:26.913" v="638" actId="14100"/>
          <ac:picMkLst>
            <pc:docMk/>
            <pc:sldMk cId="3318321142" sldId="262"/>
            <ac:picMk id="5" creationId="{2D1B6830-02AE-43FE-90CE-0D0B5491EEA9}"/>
          </ac:picMkLst>
        </pc:picChg>
        <pc:picChg chg="del">
          <ac:chgData name="jamie pok" userId="9b412ec6f944c866" providerId="LiveId" clId="{2828680F-73AA-4207-96E6-76BB20452220}" dt="2020-06-28T06:01:06.136" v="599" actId="478"/>
          <ac:picMkLst>
            <pc:docMk/>
            <pc:sldMk cId="3318321142" sldId="262"/>
            <ac:picMk id="8" creationId="{EEB9EEBF-3776-49DF-8393-CF7E6A5AE28C}"/>
          </ac:picMkLst>
        </pc:picChg>
      </pc:sldChg>
      <pc:sldChg chg="addSp delSp modSp add mod setBg">
        <pc:chgData name="jamie pok" userId="9b412ec6f944c866" providerId="LiveId" clId="{2828680F-73AA-4207-96E6-76BB20452220}" dt="2020-06-28T06:15:02.441" v="830" actId="1076"/>
        <pc:sldMkLst>
          <pc:docMk/>
          <pc:sldMk cId="3275202412" sldId="263"/>
        </pc:sldMkLst>
        <pc:spChg chg="mod">
          <ac:chgData name="jamie pok" userId="9b412ec6f944c866" providerId="LiveId" clId="{2828680F-73AA-4207-96E6-76BB20452220}" dt="2020-06-28T06:14:14.398" v="823" actId="26606"/>
          <ac:spMkLst>
            <pc:docMk/>
            <pc:sldMk cId="3275202412" sldId="263"/>
            <ac:spMk id="2" creationId="{39F57FE9-57A7-4283-8BB2-A3CF22A4B27C}"/>
          </ac:spMkLst>
        </pc:spChg>
        <pc:spChg chg="mod ord">
          <ac:chgData name="jamie pok" userId="9b412ec6f944c866" providerId="LiveId" clId="{2828680F-73AA-4207-96E6-76BB20452220}" dt="2020-06-28T06:14:59.529" v="829" actId="1076"/>
          <ac:spMkLst>
            <pc:docMk/>
            <pc:sldMk cId="3275202412" sldId="263"/>
            <ac:spMk id="6" creationId="{1EB58CE1-7C02-4AC3-BDD8-EFE18D143ECD}"/>
          </ac:spMkLst>
        </pc:spChg>
        <pc:spChg chg="add del">
          <ac:chgData name="jamie pok" userId="9b412ec6f944c866" providerId="LiveId" clId="{2828680F-73AA-4207-96E6-76BB20452220}" dt="2020-06-28T06:14:14.377" v="822" actId="26606"/>
          <ac:spMkLst>
            <pc:docMk/>
            <pc:sldMk cId="3275202412" sldId="263"/>
            <ac:spMk id="11" creationId="{11D6A2A3-F101-46F7-8B6F-1C699CAFE9AD}"/>
          </ac:spMkLst>
        </pc:spChg>
        <pc:spChg chg="add del">
          <ac:chgData name="jamie pok" userId="9b412ec6f944c866" providerId="LiveId" clId="{2828680F-73AA-4207-96E6-76BB20452220}" dt="2020-06-28T06:14:14.377" v="822" actId="26606"/>
          <ac:spMkLst>
            <pc:docMk/>
            <pc:sldMk cId="3275202412" sldId="263"/>
            <ac:spMk id="13" creationId="{529E760E-527D-4053-A309-F2BDE12501CD}"/>
          </ac:spMkLst>
        </pc:spChg>
        <pc:spChg chg="add del">
          <ac:chgData name="jamie pok" userId="9b412ec6f944c866" providerId="LiveId" clId="{2828680F-73AA-4207-96E6-76BB20452220}" dt="2020-06-28T06:14:14.377" v="822" actId="26606"/>
          <ac:spMkLst>
            <pc:docMk/>
            <pc:sldMk cId="3275202412" sldId="263"/>
            <ac:spMk id="15" creationId="{4153D448-4ED1-429A-A28C-8316DE7CAF7E}"/>
          </ac:spMkLst>
        </pc:spChg>
        <pc:spChg chg="add">
          <ac:chgData name="jamie pok" userId="9b412ec6f944c866" providerId="LiveId" clId="{2828680F-73AA-4207-96E6-76BB20452220}" dt="2020-06-28T06:14:14.398" v="823" actId="26606"/>
          <ac:spMkLst>
            <pc:docMk/>
            <pc:sldMk cId="3275202412" sldId="263"/>
            <ac:spMk id="17" creationId="{AC56B1E5-8C40-4B38-9E01-086401F40D54}"/>
          </ac:spMkLst>
        </pc:spChg>
        <pc:spChg chg="add">
          <ac:chgData name="jamie pok" userId="9b412ec6f944c866" providerId="LiveId" clId="{2828680F-73AA-4207-96E6-76BB20452220}" dt="2020-06-28T06:14:14.398" v="823" actId="26606"/>
          <ac:spMkLst>
            <pc:docMk/>
            <pc:sldMk cId="3275202412" sldId="263"/>
            <ac:spMk id="18" creationId="{FE0A6C7C-0AE6-48BC-951D-9663738EEAC1}"/>
          </ac:spMkLst>
        </pc:spChg>
        <pc:spChg chg="add">
          <ac:chgData name="jamie pok" userId="9b412ec6f944c866" providerId="LiveId" clId="{2828680F-73AA-4207-96E6-76BB20452220}" dt="2020-06-28T06:14:14.398" v="823" actId="26606"/>
          <ac:spMkLst>
            <pc:docMk/>
            <pc:sldMk cId="3275202412" sldId="263"/>
            <ac:spMk id="19" creationId="{373BF372-AF59-4E6A-B507-99714F0DDE13}"/>
          </ac:spMkLst>
        </pc:spChg>
        <pc:spChg chg="add">
          <ac:chgData name="jamie pok" userId="9b412ec6f944c866" providerId="LiveId" clId="{2828680F-73AA-4207-96E6-76BB20452220}" dt="2020-06-28T06:14:14.398" v="823" actId="26606"/>
          <ac:spMkLst>
            <pc:docMk/>
            <pc:sldMk cId="3275202412" sldId="263"/>
            <ac:spMk id="20" creationId="{88F7DC0D-FB41-40DE-9A2A-1621F2F269CE}"/>
          </ac:spMkLst>
        </pc:spChg>
        <pc:spChg chg="add">
          <ac:chgData name="jamie pok" userId="9b412ec6f944c866" providerId="LiveId" clId="{2828680F-73AA-4207-96E6-76BB20452220}" dt="2020-06-28T06:14:14.398" v="823" actId="26606"/>
          <ac:spMkLst>
            <pc:docMk/>
            <pc:sldMk cId="3275202412" sldId="263"/>
            <ac:spMk id="21" creationId="{3E51228A-E070-4CBB-B003-E1F8EB0AF3FA}"/>
          </ac:spMkLst>
        </pc:spChg>
        <pc:spChg chg="add">
          <ac:chgData name="jamie pok" userId="9b412ec6f944c866" providerId="LiveId" clId="{2828680F-73AA-4207-96E6-76BB20452220}" dt="2020-06-28T06:14:14.398" v="823" actId="26606"/>
          <ac:spMkLst>
            <pc:docMk/>
            <pc:sldMk cId="3275202412" sldId="263"/>
            <ac:spMk id="22" creationId="{70CEE6E3-70B6-4693-8985-3413141EE2EA}"/>
          </ac:spMkLst>
        </pc:spChg>
        <pc:spChg chg="add">
          <ac:chgData name="jamie pok" userId="9b412ec6f944c866" providerId="LiveId" clId="{2828680F-73AA-4207-96E6-76BB20452220}" dt="2020-06-28T06:14:14.398" v="823" actId="26606"/>
          <ac:spMkLst>
            <pc:docMk/>
            <pc:sldMk cId="3275202412" sldId="263"/>
            <ac:spMk id="23" creationId="{B61AB5B3-299F-402C-A990-BCBB37FE0988}"/>
          </ac:spMkLst>
        </pc:spChg>
        <pc:picChg chg="del">
          <ac:chgData name="jamie pok" userId="9b412ec6f944c866" providerId="LiveId" clId="{2828680F-73AA-4207-96E6-76BB20452220}" dt="2020-06-28T06:13:48.731" v="815" actId="478"/>
          <ac:picMkLst>
            <pc:docMk/>
            <pc:sldMk cId="3275202412" sldId="263"/>
            <ac:picMk id="3" creationId="{D99B3A45-EEB9-4F85-9A54-426AD344CBE5}"/>
          </ac:picMkLst>
        </pc:picChg>
        <pc:picChg chg="add mod">
          <ac:chgData name="jamie pok" userId="9b412ec6f944c866" providerId="LiveId" clId="{2828680F-73AA-4207-96E6-76BB20452220}" dt="2020-06-28T06:15:02.441" v="830" actId="1076"/>
          <ac:picMkLst>
            <pc:docMk/>
            <pc:sldMk cId="3275202412" sldId="263"/>
            <ac:picMk id="4" creationId="{E9770D68-A3CA-47FA-9621-19C04BD7BC12}"/>
          </ac:picMkLst>
        </pc:picChg>
        <pc:picChg chg="del">
          <ac:chgData name="jamie pok" userId="9b412ec6f944c866" providerId="LiveId" clId="{2828680F-73AA-4207-96E6-76BB20452220}" dt="2020-06-28T06:13:54.098" v="818" actId="478"/>
          <ac:picMkLst>
            <pc:docMk/>
            <pc:sldMk cId="3275202412" sldId="263"/>
            <ac:picMk id="5" creationId="{2D1B6830-02AE-43FE-90CE-0D0B5491EEA9}"/>
          </ac:picMkLst>
        </pc:picChg>
      </pc:sldChg>
      <pc:sldChg chg="addSp delSp modSp add mod">
        <pc:chgData name="jamie pok" userId="9b412ec6f944c866" providerId="LiveId" clId="{2828680F-73AA-4207-96E6-76BB20452220}" dt="2020-06-28T06:47:41.537" v="1072" actId="1076"/>
        <pc:sldMkLst>
          <pc:docMk/>
          <pc:sldMk cId="4112173461" sldId="264"/>
        </pc:sldMkLst>
        <pc:spChg chg="mod">
          <ac:chgData name="jamie pok" userId="9b412ec6f944c866" providerId="LiveId" clId="{2828680F-73AA-4207-96E6-76BB20452220}" dt="2020-06-28T06:47:39.592" v="1071" actId="1076"/>
          <ac:spMkLst>
            <pc:docMk/>
            <pc:sldMk cId="4112173461" sldId="264"/>
            <ac:spMk id="6" creationId="{1EB58CE1-7C02-4AC3-BDD8-EFE18D143ECD}"/>
          </ac:spMkLst>
        </pc:spChg>
        <pc:picChg chg="add mod">
          <ac:chgData name="jamie pok" userId="9b412ec6f944c866" providerId="LiveId" clId="{2828680F-73AA-4207-96E6-76BB20452220}" dt="2020-06-28T06:47:41.537" v="1072" actId="1076"/>
          <ac:picMkLst>
            <pc:docMk/>
            <pc:sldMk cId="4112173461" sldId="264"/>
            <ac:picMk id="3" creationId="{36539AB2-70D5-4EDD-B6BC-97622B89261D}"/>
          </ac:picMkLst>
        </pc:picChg>
        <pc:picChg chg="del">
          <ac:chgData name="jamie pok" userId="9b412ec6f944c866" providerId="LiveId" clId="{2828680F-73AA-4207-96E6-76BB20452220}" dt="2020-06-28T06:16:17.368" v="832" actId="478"/>
          <ac:picMkLst>
            <pc:docMk/>
            <pc:sldMk cId="4112173461" sldId="264"/>
            <ac:picMk id="4" creationId="{E9770D68-A3CA-47FA-9621-19C04BD7BC12}"/>
          </ac:picMkLst>
        </pc:picChg>
      </pc:sldChg>
      <pc:sldChg chg="addSp delSp modSp new mod">
        <pc:chgData name="jamie pok" userId="9b412ec6f944c866" providerId="LiveId" clId="{2828680F-73AA-4207-96E6-76BB20452220}" dt="2020-06-28T09:25:19.156" v="1587" actId="1076"/>
        <pc:sldMkLst>
          <pc:docMk/>
          <pc:sldMk cId="841822839" sldId="265"/>
        </pc:sldMkLst>
        <pc:spChg chg="mod">
          <ac:chgData name="jamie pok" userId="9b412ec6f944c866" providerId="LiveId" clId="{2828680F-73AA-4207-96E6-76BB20452220}" dt="2020-06-28T06:35:52.882" v="889" actId="1076"/>
          <ac:spMkLst>
            <pc:docMk/>
            <pc:sldMk cId="841822839" sldId="265"/>
            <ac:spMk id="2" creationId="{264AAA14-231F-4258-9B4F-3B3B05DBC9DF}"/>
          </ac:spMkLst>
        </pc:spChg>
        <pc:spChg chg="mod">
          <ac:chgData name="jamie pok" userId="9b412ec6f944c866" providerId="LiveId" clId="{2828680F-73AA-4207-96E6-76BB20452220}" dt="2020-06-28T06:48:29.385" v="1073" actId="20577"/>
          <ac:spMkLst>
            <pc:docMk/>
            <pc:sldMk cId="841822839" sldId="265"/>
            <ac:spMk id="3" creationId="{0D558311-D66C-4E9B-9562-A14892BF456B}"/>
          </ac:spMkLst>
        </pc:spChg>
        <pc:picChg chg="add del mod">
          <ac:chgData name="jamie pok" userId="9b412ec6f944c866" providerId="LiveId" clId="{2828680F-73AA-4207-96E6-76BB20452220}" dt="2020-06-28T09:24:36.859" v="1581" actId="478"/>
          <ac:picMkLst>
            <pc:docMk/>
            <pc:sldMk cId="841822839" sldId="265"/>
            <ac:picMk id="4" creationId="{1E0EB9AE-1476-4113-844F-EEE6CB29211A}"/>
          </ac:picMkLst>
        </pc:picChg>
        <pc:picChg chg="add del mod">
          <ac:chgData name="jamie pok" userId="9b412ec6f944c866" providerId="LiveId" clId="{2828680F-73AA-4207-96E6-76BB20452220}" dt="2020-06-28T09:24:43.789" v="1584" actId="478"/>
          <ac:picMkLst>
            <pc:docMk/>
            <pc:sldMk cId="841822839" sldId="265"/>
            <ac:picMk id="5" creationId="{3347C981-3A2E-4464-9AFD-E236F1D8859C}"/>
          </ac:picMkLst>
        </pc:picChg>
        <pc:picChg chg="add mod">
          <ac:chgData name="jamie pok" userId="9b412ec6f944c866" providerId="LiveId" clId="{2828680F-73AA-4207-96E6-76BB20452220}" dt="2020-06-28T09:24:41.783" v="1583" actId="1076"/>
          <ac:picMkLst>
            <pc:docMk/>
            <pc:sldMk cId="841822839" sldId="265"/>
            <ac:picMk id="6" creationId="{097B16E1-D5F6-4412-9A53-ABB321E2B4C0}"/>
          </ac:picMkLst>
        </pc:picChg>
        <pc:picChg chg="add mod">
          <ac:chgData name="jamie pok" userId="9b412ec6f944c866" providerId="LiveId" clId="{2828680F-73AA-4207-96E6-76BB20452220}" dt="2020-06-28T09:25:19.156" v="1587" actId="1076"/>
          <ac:picMkLst>
            <pc:docMk/>
            <pc:sldMk cId="841822839" sldId="265"/>
            <ac:picMk id="7" creationId="{E3878789-2EC4-47D6-8A5B-32731420269E}"/>
          </ac:picMkLst>
        </pc:picChg>
      </pc:sldChg>
      <pc:sldChg chg="addSp delSp modSp add mod">
        <pc:chgData name="jamie pok" userId="9b412ec6f944c866" providerId="LiveId" clId="{2828680F-73AA-4207-96E6-76BB20452220}" dt="2020-06-28T09:27:39.294" v="1600" actId="14100"/>
        <pc:sldMkLst>
          <pc:docMk/>
          <pc:sldMk cId="3650137277" sldId="266"/>
        </pc:sldMkLst>
        <pc:spChg chg="mod">
          <ac:chgData name="jamie pok" userId="9b412ec6f944c866" providerId="LiveId" clId="{2828680F-73AA-4207-96E6-76BB20452220}" dt="2020-06-28T06:37:29.828" v="900" actId="20577"/>
          <ac:spMkLst>
            <pc:docMk/>
            <pc:sldMk cId="3650137277" sldId="266"/>
            <ac:spMk id="2" creationId="{264AAA14-231F-4258-9B4F-3B3B05DBC9DF}"/>
          </ac:spMkLst>
        </pc:spChg>
        <pc:spChg chg="mod">
          <ac:chgData name="jamie pok" userId="9b412ec6f944c866" providerId="LiveId" clId="{2828680F-73AA-4207-96E6-76BB20452220}" dt="2020-06-28T06:45:10.148" v="1066"/>
          <ac:spMkLst>
            <pc:docMk/>
            <pc:sldMk cId="3650137277" sldId="266"/>
            <ac:spMk id="3" creationId="{0D558311-D66C-4E9B-9562-A14892BF456B}"/>
          </ac:spMkLst>
        </pc:spChg>
        <pc:spChg chg="add mod">
          <ac:chgData name="jamie pok" userId="9b412ec6f944c866" providerId="LiveId" clId="{2828680F-73AA-4207-96E6-76BB20452220}" dt="2020-06-28T06:45:23.342" v="1069" actId="1076"/>
          <ac:spMkLst>
            <pc:docMk/>
            <pc:sldMk cId="3650137277" sldId="266"/>
            <ac:spMk id="8" creationId="{07761B3D-1F07-4DBD-8B55-359AD3CD956B}"/>
          </ac:spMkLst>
        </pc:spChg>
        <pc:picChg chg="del">
          <ac:chgData name="jamie pok" userId="9b412ec6f944c866" providerId="LiveId" clId="{2828680F-73AA-4207-96E6-76BB20452220}" dt="2020-06-28T06:37:34.124" v="901" actId="478"/>
          <ac:picMkLst>
            <pc:docMk/>
            <pc:sldMk cId="3650137277" sldId="266"/>
            <ac:picMk id="4" creationId="{1E0EB9AE-1476-4113-844F-EEE6CB29211A}"/>
          </ac:picMkLst>
        </pc:picChg>
        <pc:picChg chg="del">
          <ac:chgData name="jamie pok" userId="9b412ec6f944c866" providerId="LiveId" clId="{2828680F-73AA-4207-96E6-76BB20452220}" dt="2020-06-28T06:37:34.820" v="902" actId="478"/>
          <ac:picMkLst>
            <pc:docMk/>
            <pc:sldMk cId="3650137277" sldId="266"/>
            <ac:picMk id="5" creationId="{3347C981-3A2E-4464-9AFD-E236F1D8859C}"/>
          </ac:picMkLst>
        </pc:picChg>
        <pc:picChg chg="add del mod">
          <ac:chgData name="jamie pok" userId="9b412ec6f944c866" providerId="LiveId" clId="{2828680F-73AA-4207-96E6-76BB20452220}" dt="2020-06-28T09:25:30.046" v="1588" actId="478"/>
          <ac:picMkLst>
            <pc:docMk/>
            <pc:sldMk cId="3650137277" sldId="266"/>
            <ac:picMk id="6" creationId="{417E90B7-7223-418D-88A3-A9553938D4A4}"/>
          </ac:picMkLst>
        </pc:picChg>
        <pc:picChg chg="add del mod">
          <ac:chgData name="jamie pok" userId="9b412ec6f944c866" providerId="LiveId" clId="{2828680F-73AA-4207-96E6-76BB20452220}" dt="2020-06-28T09:25:30.710" v="1589" actId="478"/>
          <ac:picMkLst>
            <pc:docMk/>
            <pc:sldMk cId="3650137277" sldId="266"/>
            <ac:picMk id="7" creationId="{D3E6C714-1475-444D-B491-68198F02C62F}"/>
          </ac:picMkLst>
        </pc:picChg>
        <pc:picChg chg="add mod">
          <ac:chgData name="jamie pok" userId="9b412ec6f944c866" providerId="LiveId" clId="{2828680F-73AA-4207-96E6-76BB20452220}" dt="2020-06-28T09:26:49.846" v="1599" actId="14100"/>
          <ac:picMkLst>
            <pc:docMk/>
            <pc:sldMk cId="3650137277" sldId="266"/>
            <ac:picMk id="9" creationId="{DEF9D2B0-4810-4D07-B78D-43B33B147EEF}"/>
          </ac:picMkLst>
        </pc:picChg>
        <pc:picChg chg="add mod">
          <ac:chgData name="jamie pok" userId="9b412ec6f944c866" providerId="LiveId" clId="{2828680F-73AA-4207-96E6-76BB20452220}" dt="2020-06-28T09:27:39.294" v="1600" actId="14100"/>
          <ac:picMkLst>
            <pc:docMk/>
            <pc:sldMk cId="3650137277" sldId="266"/>
            <ac:picMk id="10" creationId="{F50D09D8-096B-4E4B-A2F7-5153D6C103ED}"/>
          </ac:picMkLst>
        </pc:picChg>
      </pc:sldChg>
      <pc:sldChg chg="addSp delSp modSp new mod ord setBg">
        <pc:chgData name="jamie pok" userId="9b412ec6f944c866" providerId="LiveId" clId="{2828680F-73AA-4207-96E6-76BB20452220}" dt="2020-06-28T09:55:07.798" v="1615"/>
        <pc:sldMkLst>
          <pc:docMk/>
          <pc:sldMk cId="2107482402" sldId="267"/>
        </pc:sldMkLst>
        <pc:spChg chg="mod">
          <ac:chgData name="jamie pok" userId="9b412ec6f944c866" providerId="LiveId" clId="{2828680F-73AA-4207-96E6-76BB20452220}" dt="2020-06-28T07:54:18.021" v="1269" actId="26606"/>
          <ac:spMkLst>
            <pc:docMk/>
            <pc:sldMk cId="2107482402" sldId="267"/>
            <ac:spMk id="2" creationId="{9ABAB213-2742-4C0D-AC2D-FE74F39DB278}"/>
          </ac:spMkLst>
        </pc:spChg>
        <pc:spChg chg="mod">
          <ac:chgData name="jamie pok" userId="9b412ec6f944c866" providerId="LiveId" clId="{2828680F-73AA-4207-96E6-76BB20452220}" dt="2020-06-28T07:56:05.820" v="1279" actId="113"/>
          <ac:spMkLst>
            <pc:docMk/>
            <pc:sldMk cId="2107482402" sldId="267"/>
            <ac:spMk id="3" creationId="{CF72780C-B8F8-429D-B248-2C24B1E1E611}"/>
          </ac:spMkLst>
        </pc:spChg>
        <pc:spChg chg="add del">
          <ac:chgData name="jamie pok" userId="9b412ec6f944c866" providerId="LiveId" clId="{2828680F-73AA-4207-96E6-76BB20452220}" dt="2020-06-28T07:54:18.008" v="1268" actId="26606"/>
          <ac:spMkLst>
            <pc:docMk/>
            <pc:sldMk cId="2107482402" sldId="267"/>
            <ac:spMk id="8" creationId="{5BBEAF0E-7BC7-4BD0-B456-B28AA13AB47F}"/>
          </ac:spMkLst>
        </pc:spChg>
        <pc:spChg chg="add del">
          <ac:chgData name="jamie pok" userId="9b412ec6f944c866" providerId="LiveId" clId="{2828680F-73AA-4207-96E6-76BB20452220}" dt="2020-06-28T07:54:18.008" v="1268" actId="26606"/>
          <ac:spMkLst>
            <pc:docMk/>
            <pc:sldMk cId="2107482402" sldId="267"/>
            <ac:spMk id="10" creationId="{BD4C0BBB-0042-4603-A226-6117F3FD5B3C}"/>
          </ac:spMkLst>
        </pc:spChg>
        <pc:spChg chg="add del">
          <ac:chgData name="jamie pok" userId="9b412ec6f944c866" providerId="LiveId" clId="{2828680F-73AA-4207-96E6-76BB20452220}" dt="2020-06-28T07:54:18.008" v="1268" actId="26606"/>
          <ac:spMkLst>
            <pc:docMk/>
            <pc:sldMk cId="2107482402" sldId="267"/>
            <ac:spMk id="12" creationId="{EC44F520-2598-460E-9F91-B02F60830CA2}"/>
          </ac:spMkLst>
        </pc:spChg>
        <pc:spChg chg="add">
          <ac:chgData name="jamie pok" userId="9b412ec6f944c866" providerId="LiveId" clId="{2828680F-73AA-4207-96E6-76BB20452220}" dt="2020-06-28T07:54:18.021" v="1269" actId="26606"/>
          <ac:spMkLst>
            <pc:docMk/>
            <pc:sldMk cId="2107482402" sldId="267"/>
            <ac:spMk id="14" creationId="{0700C571-846B-4306-AEF1-A2DF61F02487}"/>
          </ac:spMkLst>
        </pc:spChg>
        <pc:spChg chg="add">
          <ac:chgData name="jamie pok" userId="9b412ec6f944c866" providerId="LiveId" clId="{2828680F-73AA-4207-96E6-76BB20452220}" dt="2020-06-28T07:54:18.021" v="1269" actId="26606"/>
          <ac:spMkLst>
            <pc:docMk/>
            <pc:sldMk cId="2107482402" sldId="267"/>
            <ac:spMk id="15" creationId="{996D093C-29FB-4E3D-9DBB-F237109575AF}"/>
          </ac:spMkLst>
        </pc:spChg>
        <pc:spChg chg="add">
          <ac:chgData name="jamie pok" userId="9b412ec6f944c866" providerId="LiveId" clId="{2828680F-73AA-4207-96E6-76BB20452220}" dt="2020-06-28T07:54:18.021" v="1269" actId="26606"/>
          <ac:spMkLst>
            <pc:docMk/>
            <pc:sldMk cId="2107482402" sldId="267"/>
            <ac:spMk id="16" creationId="{A5F13265-BEA0-4856-9FFF-9156F3F52C8D}"/>
          </ac:spMkLst>
        </pc:spChg>
      </pc:sldChg>
      <pc:sldChg chg="addSp modSp new mod">
        <pc:chgData name="jamie pok" userId="9b412ec6f944c866" providerId="LiveId" clId="{2828680F-73AA-4207-96E6-76BB20452220}" dt="2020-06-28T08:23:12.679" v="1346" actId="1076"/>
        <pc:sldMkLst>
          <pc:docMk/>
          <pc:sldMk cId="1383333285" sldId="268"/>
        </pc:sldMkLst>
        <pc:spChg chg="mod">
          <ac:chgData name="jamie pok" userId="9b412ec6f944c866" providerId="LiveId" clId="{2828680F-73AA-4207-96E6-76BB20452220}" dt="2020-06-28T08:06:21.015" v="1311" actId="20577"/>
          <ac:spMkLst>
            <pc:docMk/>
            <pc:sldMk cId="1383333285" sldId="268"/>
            <ac:spMk id="2" creationId="{D2AEEBC9-5F3D-465F-A1EF-0E16DB290AE8}"/>
          </ac:spMkLst>
        </pc:spChg>
        <pc:spChg chg="mod">
          <ac:chgData name="jamie pok" userId="9b412ec6f944c866" providerId="LiveId" clId="{2828680F-73AA-4207-96E6-76BB20452220}" dt="2020-06-28T08:17:08.499" v="1321" actId="113"/>
          <ac:spMkLst>
            <pc:docMk/>
            <pc:sldMk cId="1383333285" sldId="268"/>
            <ac:spMk id="3" creationId="{354F3A52-F297-4B67-95E5-706FF9C3484E}"/>
          </ac:spMkLst>
        </pc:spChg>
        <pc:spChg chg="add mod">
          <ac:chgData name="jamie pok" userId="9b412ec6f944c866" providerId="LiveId" clId="{2828680F-73AA-4207-96E6-76BB20452220}" dt="2020-06-28T08:23:12.679" v="1346" actId="1076"/>
          <ac:spMkLst>
            <pc:docMk/>
            <pc:sldMk cId="1383333285" sldId="268"/>
            <ac:spMk id="7" creationId="{C45084CF-49C7-4F20-94C6-665E67EDDCC8}"/>
          </ac:spMkLst>
        </pc:spChg>
        <pc:picChg chg="add mod">
          <ac:chgData name="jamie pok" userId="9b412ec6f944c866" providerId="LiveId" clId="{2828680F-73AA-4207-96E6-76BB20452220}" dt="2020-06-28T08:11:08.958" v="1314" actId="1076"/>
          <ac:picMkLst>
            <pc:docMk/>
            <pc:sldMk cId="1383333285" sldId="268"/>
            <ac:picMk id="4" creationId="{28BA65C6-F382-4F62-80CC-1D7626158624}"/>
          </ac:picMkLst>
        </pc:picChg>
        <pc:picChg chg="add mod">
          <ac:chgData name="jamie pok" userId="9b412ec6f944c866" providerId="LiveId" clId="{2828680F-73AA-4207-96E6-76BB20452220}" dt="2020-06-28T08:23:06.648" v="1344" actId="1076"/>
          <ac:picMkLst>
            <pc:docMk/>
            <pc:sldMk cId="1383333285" sldId="268"/>
            <ac:picMk id="5" creationId="{32A49288-EFB4-440C-B78C-E71E873FDE75}"/>
          </ac:picMkLst>
        </pc:picChg>
        <pc:picChg chg="add mod">
          <ac:chgData name="jamie pok" userId="9b412ec6f944c866" providerId="LiveId" clId="{2828680F-73AA-4207-96E6-76BB20452220}" dt="2020-06-28T08:23:08.433" v="1345" actId="1076"/>
          <ac:picMkLst>
            <pc:docMk/>
            <pc:sldMk cId="1383333285" sldId="268"/>
            <ac:picMk id="6" creationId="{12196633-9E94-4973-982F-EDB43F6F4435}"/>
          </ac:picMkLst>
        </pc:picChg>
      </pc:sldChg>
      <pc:sldChg chg="addSp delSp modSp add mod">
        <pc:chgData name="jamie pok" userId="9b412ec6f944c866" providerId="LiveId" clId="{2828680F-73AA-4207-96E6-76BB20452220}" dt="2020-06-28T09:11:46.970" v="1580" actId="1076"/>
        <pc:sldMkLst>
          <pc:docMk/>
          <pc:sldMk cId="21029388" sldId="269"/>
        </pc:sldMkLst>
        <pc:spChg chg="mod">
          <ac:chgData name="jamie pok" userId="9b412ec6f944c866" providerId="LiveId" clId="{2828680F-73AA-4207-96E6-76BB20452220}" dt="2020-06-28T09:11:46.970" v="1580" actId="1076"/>
          <ac:spMkLst>
            <pc:docMk/>
            <pc:sldMk cId="21029388" sldId="269"/>
            <ac:spMk id="2" creationId="{D2AEEBC9-5F3D-465F-A1EF-0E16DB290AE8}"/>
          </ac:spMkLst>
        </pc:spChg>
        <pc:spChg chg="del">
          <ac:chgData name="jamie pok" userId="9b412ec6f944c866" providerId="LiveId" clId="{2828680F-73AA-4207-96E6-76BB20452220}" dt="2020-06-28T08:59:30.864" v="1367" actId="478"/>
          <ac:spMkLst>
            <pc:docMk/>
            <pc:sldMk cId="21029388" sldId="269"/>
            <ac:spMk id="3" creationId="{354F3A52-F297-4B67-95E5-706FF9C3484E}"/>
          </ac:spMkLst>
        </pc:spChg>
        <pc:spChg chg="add del mod">
          <ac:chgData name="jamie pok" userId="9b412ec6f944c866" providerId="LiveId" clId="{2828680F-73AA-4207-96E6-76BB20452220}" dt="2020-06-28T09:02:24.973" v="1388" actId="478"/>
          <ac:spMkLst>
            <pc:docMk/>
            <pc:sldMk cId="21029388" sldId="269"/>
            <ac:spMk id="6" creationId="{13BCE6AA-D1E5-4DC3-9D02-39B0A3336E47}"/>
          </ac:spMkLst>
        </pc:spChg>
        <pc:spChg chg="add mod">
          <ac:chgData name="jamie pok" userId="9b412ec6f944c866" providerId="LiveId" clId="{2828680F-73AA-4207-96E6-76BB20452220}" dt="2020-06-28T09:09:46.639" v="1551" actId="1076"/>
          <ac:spMkLst>
            <pc:docMk/>
            <pc:sldMk cId="21029388" sldId="269"/>
            <ac:spMk id="7" creationId="{F1D24352-BC75-4546-A51D-41D9FE3D4371}"/>
          </ac:spMkLst>
        </pc:spChg>
        <pc:spChg chg="add del mod">
          <ac:chgData name="jamie pok" userId="9b412ec6f944c866" providerId="LiveId" clId="{2828680F-73AA-4207-96E6-76BB20452220}" dt="2020-06-28T09:02:30.482" v="1389" actId="478"/>
          <ac:spMkLst>
            <pc:docMk/>
            <pc:sldMk cId="21029388" sldId="269"/>
            <ac:spMk id="9" creationId="{68FF9DF8-07B0-4C1C-B1DE-C3AD0E195CF1}"/>
          </ac:spMkLst>
        </pc:spChg>
        <pc:spChg chg="add mod">
          <ac:chgData name="jamie pok" userId="9b412ec6f944c866" providerId="LiveId" clId="{2828680F-73AA-4207-96E6-76BB20452220}" dt="2020-06-28T09:09:48.765" v="1552" actId="1076"/>
          <ac:spMkLst>
            <pc:docMk/>
            <pc:sldMk cId="21029388" sldId="269"/>
            <ac:spMk id="10" creationId="{21D0D66F-79EC-4DAD-98B7-9FBFDD2E6659}"/>
          </ac:spMkLst>
        </pc:spChg>
        <pc:spChg chg="add mod">
          <ac:chgData name="jamie pok" userId="9b412ec6f944c866" providerId="LiveId" clId="{2828680F-73AA-4207-96E6-76BB20452220}" dt="2020-06-28T09:09:51.418" v="1553" actId="1076"/>
          <ac:spMkLst>
            <pc:docMk/>
            <pc:sldMk cId="21029388" sldId="269"/>
            <ac:spMk id="11" creationId="{02D7CBE9-7AB6-413E-A671-E61631C4A45A}"/>
          </ac:spMkLst>
        </pc:spChg>
        <pc:spChg chg="add del">
          <ac:chgData name="jamie pok" userId="9b412ec6f944c866" providerId="LiveId" clId="{2828680F-73AA-4207-96E6-76BB20452220}" dt="2020-06-28T09:05:09.499" v="1474" actId="478"/>
          <ac:spMkLst>
            <pc:docMk/>
            <pc:sldMk cId="21029388" sldId="269"/>
            <ac:spMk id="12" creationId="{419534EE-3DF6-4356-B864-5C67EADDA24B}"/>
          </ac:spMkLst>
        </pc:spChg>
        <pc:spChg chg="add mod">
          <ac:chgData name="jamie pok" userId="9b412ec6f944c866" providerId="LiveId" clId="{2828680F-73AA-4207-96E6-76BB20452220}" dt="2020-06-28T09:08:33.383" v="1535" actId="1076"/>
          <ac:spMkLst>
            <pc:docMk/>
            <pc:sldMk cId="21029388" sldId="269"/>
            <ac:spMk id="13" creationId="{365BDF80-7AD0-4969-A708-9B7C05CA20D9}"/>
          </ac:spMkLst>
        </pc:spChg>
        <pc:spChg chg="add mod">
          <ac:chgData name="jamie pok" userId="9b412ec6f944c866" providerId="LiveId" clId="{2828680F-73AA-4207-96E6-76BB20452220}" dt="2020-06-28T09:11:23.739" v="1576" actId="1076"/>
          <ac:spMkLst>
            <pc:docMk/>
            <pc:sldMk cId="21029388" sldId="269"/>
            <ac:spMk id="14" creationId="{97081109-E756-4E54-BAD4-7772CB1223B7}"/>
          </ac:spMkLst>
        </pc:spChg>
        <pc:spChg chg="add mod">
          <ac:chgData name="jamie pok" userId="9b412ec6f944c866" providerId="LiveId" clId="{2828680F-73AA-4207-96E6-76BB20452220}" dt="2020-06-28T09:09:44.254" v="1550" actId="1076"/>
          <ac:spMkLst>
            <pc:docMk/>
            <pc:sldMk cId="21029388" sldId="269"/>
            <ac:spMk id="15" creationId="{53DA3102-F717-4879-B95B-A7A72DE38B21}"/>
          </ac:spMkLst>
        </pc:spChg>
        <pc:spChg chg="add mod">
          <ac:chgData name="jamie pok" userId="9b412ec6f944c866" providerId="LiveId" clId="{2828680F-73AA-4207-96E6-76BB20452220}" dt="2020-06-28T09:10:42.131" v="1570" actId="1076"/>
          <ac:spMkLst>
            <pc:docMk/>
            <pc:sldMk cId="21029388" sldId="269"/>
            <ac:spMk id="16" creationId="{8CA4DA9F-23FF-41C6-A285-EFE59DD3F17F}"/>
          </ac:spMkLst>
        </pc:spChg>
        <pc:spChg chg="add mod">
          <ac:chgData name="jamie pok" userId="9b412ec6f944c866" providerId="LiveId" clId="{2828680F-73AA-4207-96E6-76BB20452220}" dt="2020-06-28T09:11:37.858" v="1579" actId="1076"/>
          <ac:spMkLst>
            <pc:docMk/>
            <pc:sldMk cId="21029388" sldId="269"/>
            <ac:spMk id="17" creationId="{A9C21ADE-429E-4766-8AAB-41172BE4955B}"/>
          </ac:spMkLst>
        </pc:spChg>
        <pc:spChg chg="add del">
          <ac:chgData name="jamie pok" userId="9b412ec6f944c866" providerId="LiveId" clId="{2828680F-73AA-4207-96E6-76BB20452220}" dt="2020-06-28T09:09:04.289" v="1542" actId="11529"/>
          <ac:spMkLst>
            <pc:docMk/>
            <pc:sldMk cId="21029388" sldId="269"/>
            <ac:spMk id="18" creationId="{CB101E90-E21B-443C-8158-AA9FD1E981AD}"/>
          </ac:spMkLst>
        </pc:spChg>
        <pc:spChg chg="add mod">
          <ac:chgData name="jamie pok" userId="9b412ec6f944c866" providerId="LiveId" clId="{2828680F-73AA-4207-96E6-76BB20452220}" dt="2020-06-28T09:09:53.700" v="1554" actId="1076"/>
          <ac:spMkLst>
            <pc:docMk/>
            <pc:sldMk cId="21029388" sldId="269"/>
            <ac:spMk id="22" creationId="{B479D6D4-1DA3-4397-A3E4-6AC61AFDFCA3}"/>
          </ac:spMkLst>
        </pc:spChg>
        <pc:spChg chg="add mod">
          <ac:chgData name="jamie pok" userId="9b412ec6f944c866" providerId="LiveId" clId="{2828680F-73AA-4207-96E6-76BB20452220}" dt="2020-06-28T09:09:58.824" v="1556" actId="1076"/>
          <ac:spMkLst>
            <pc:docMk/>
            <pc:sldMk cId="21029388" sldId="269"/>
            <ac:spMk id="23" creationId="{9B95C4D1-4516-4543-880C-73B54B81EDA0}"/>
          </ac:spMkLst>
        </pc:spChg>
        <pc:spChg chg="add mod">
          <ac:chgData name="jamie pok" userId="9b412ec6f944c866" providerId="LiveId" clId="{2828680F-73AA-4207-96E6-76BB20452220}" dt="2020-06-28T09:10:04.048" v="1558" actId="1076"/>
          <ac:spMkLst>
            <pc:docMk/>
            <pc:sldMk cId="21029388" sldId="269"/>
            <ac:spMk id="24" creationId="{747A6A65-7C01-4C9A-B6B7-8DC91F4C2801}"/>
          </ac:spMkLst>
        </pc:spChg>
        <pc:spChg chg="add mod">
          <ac:chgData name="jamie pok" userId="9b412ec6f944c866" providerId="LiveId" clId="{2828680F-73AA-4207-96E6-76BB20452220}" dt="2020-06-28T09:10:31.384" v="1567" actId="1076"/>
          <ac:spMkLst>
            <pc:docMk/>
            <pc:sldMk cId="21029388" sldId="269"/>
            <ac:spMk id="25" creationId="{8BC84343-D87C-4037-9A3E-29A3E6B63B45}"/>
          </ac:spMkLst>
        </pc:spChg>
        <pc:spChg chg="add mod">
          <ac:chgData name="jamie pok" userId="9b412ec6f944c866" providerId="LiveId" clId="{2828680F-73AA-4207-96E6-76BB20452220}" dt="2020-06-28T09:10:34.412" v="1568" actId="1076"/>
          <ac:spMkLst>
            <pc:docMk/>
            <pc:sldMk cId="21029388" sldId="269"/>
            <ac:spMk id="26" creationId="{515BEE43-E9BD-42A0-B085-EA268A27FD50}"/>
          </ac:spMkLst>
        </pc:spChg>
        <pc:spChg chg="add mod">
          <ac:chgData name="jamie pok" userId="9b412ec6f944c866" providerId="LiveId" clId="{2828680F-73AA-4207-96E6-76BB20452220}" dt="2020-06-28T09:10:36.856" v="1569" actId="1076"/>
          <ac:spMkLst>
            <pc:docMk/>
            <pc:sldMk cId="21029388" sldId="269"/>
            <ac:spMk id="27" creationId="{F5FF2C35-28CD-4F83-9074-BB18E4336995}"/>
          </ac:spMkLst>
        </pc:spChg>
        <pc:spChg chg="add mod">
          <ac:chgData name="jamie pok" userId="9b412ec6f944c866" providerId="LiveId" clId="{2828680F-73AA-4207-96E6-76BB20452220}" dt="2020-06-28T09:11:32.225" v="1577" actId="1076"/>
          <ac:spMkLst>
            <pc:docMk/>
            <pc:sldMk cId="21029388" sldId="269"/>
            <ac:spMk id="28" creationId="{EA9FA022-0E70-44F9-BC9B-A2412D80D193}"/>
          </ac:spMkLst>
        </pc:spChg>
        <pc:picChg chg="del">
          <ac:chgData name="jamie pok" userId="9b412ec6f944c866" providerId="LiveId" clId="{2828680F-73AA-4207-96E6-76BB20452220}" dt="2020-06-28T08:59:26.995" v="1366" actId="478"/>
          <ac:picMkLst>
            <pc:docMk/>
            <pc:sldMk cId="21029388" sldId="269"/>
            <ac:picMk id="4" creationId="{28BA65C6-F382-4F62-80CC-1D7626158624}"/>
          </ac:picMkLst>
        </pc:picChg>
        <pc:cxnChg chg="add del mod">
          <ac:chgData name="jamie pok" userId="9b412ec6f944c866" providerId="LiveId" clId="{2828680F-73AA-4207-96E6-76BB20452220}" dt="2020-06-28T09:09:21.567" v="1545" actId="478"/>
          <ac:cxnSpMkLst>
            <pc:docMk/>
            <pc:sldMk cId="21029388" sldId="269"/>
            <ac:cxnSpMk id="20" creationId="{2C39E696-BBFE-4305-BCE6-4B19BEFB82E1}"/>
          </ac:cxnSpMkLst>
        </pc:cxnChg>
      </pc:sldChg>
      <pc:sldChg chg="modSp new mod">
        <pc:chgData name="jamie pok" userId="9b412ec6f944c866" providerId="LiveId" clId="{2828680F-73AA-4207-96E6-76BB20452220}" dt="2020-06-28T09:53:52.189" v="1613" actId="20577"/>
        <pc:sldMkLst>
          <pc:docMk/>
          <pc:sldMk cId="3233362613" sldId="270"/>
        </pc:sldMkLst>
        <pc:spChg chg="mod">
          <ac:chgData name="jamie pok" userId="9b412ec6f944c866" providerId="LiveId" clId="{2828680F-73AA-4207-96E6-76BB20452220}" dt="2020-06-28T09:53:52.189" v="1613" actId="20577"/>
          <ac:spMkLst>
            <pc:docMk/>
            <pc:sldMk cId="3233362613" sldId="270"/>
            <ac:spMk id="2" creationId="{D3B0D29A-F4C8-43F9-9527-F0B9BB3AA141}"/>
          </ac:spMkLst>
        </pc:spChg>
      </pc:sldChg>
      <pc:sldMasterChg chg="add del addSldLayout delSldLayout">
        <pc:chgData name="jamie pok" userId="9b412ec6f944c866" providerId="LiveId" clId="{2828680F-73AA-4207-96E6-76BB20452220}" dt="2020-06-28T04:51:34.299" v="12" actId="26606"/>
        <pc:sldMasterMkLst>
          <pc:docMk/>
          <pc:sldMasterMk cId="28221723" sldId="2147483648"/>
        </pc:sldMasterMkLst>
        <pc:sldLayoutChg chg="add del">
          <pc:chgData name="jamie pok" userId="9b412ec6f944c866" providerId="LiveId" clId="{2828680F-73AA-4207-96E6-76BB20452220}" dt="2020-06-28T04:51:34.299" v="12" actId="26606"/>
          <pc:sldLayoutMkLst>
            <pc:docMk/>
            <pc:sldMasterMk cId="28221723" sldId="2147483648"/>
            <pc:sldLayoutMk cId="3468042130" sldId="2147483649"/>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937492955" sldId="2147483650"/>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954767359" sldId="2147483651"/>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179005574" sldId="2147483652"/>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3530083235" sldId="2147483653"/>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3415888760" sldId="2147483654"/>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1437889409" sldId="2147483655"/>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1120837674" sldId="2147483656"/>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3102745582" sldId="2147483657"/>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4100296989" sldId="2147483658"/>
          </pc:sldLayoutMkLst>
        </pc:sldLayoutChg>
        <pc:sldLayoutChg chg="add del">
          <pc:chgData name="jamie pok" userId="9b412ec6f944c866" providerId="LiveId" clId="{2828680F-73AA-4207-96E6-76BB20452220}" dt="2020-06-28T04:51:34.299" v="12" actId="26606"/>
          <pc:sldLayoutMkLst>
            <pc:docMk/>
            <pc:sldMasterMk cId="28221723" sldId="2147483648"/>
            <pc:sldLayoutMk cId="3285720200" sldId="2147483659"/>
          </pc:sldLayoutMkLst>
        </pc:sldLayoutChg>
      </pc:sldMasterChg>
      <pc:sldMasterChg chg="add del addSldLayout delSldLayout">
        <pc:chgData name="jamie pok" userId="9b412ec6f944c866" providerId="LiveId" clId="{2828680F-73AA-4207-96E6-76BB20452220}" dt="2020-06-28T04:51:26.664" v="3" actId="26606"/>
        <pc:sldMasterMkLst>
          <pc:docMk/>
          <pc:sldMasterMk cId="1455582617" sldId="2147483673"/>
        </pc:sldMasterMkLst>
        <pc:sldLayoutChg chg="add del">
          <pc:chgData name="jamie pok" userId="9b412ec6f944c866" providerId="LiveId" clId="{2828680F-73AA-4207-96E6-76BB20452220}" dt="2020-06-28T04:51:26.664" v="3" actId="26606"/>
          <pc:sldLayoutMkLst>
            <pc:docMk/>
            <pc:sldMasterMk cId="1455582617" sldId="2147483673"/>
            <pc:sldLayoutMk cId="2936030889" sldId="2147483662"/>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2364347403" sldId="2147483663"/>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740633423" sldId="2147483664"/>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4111231015" sldId="2147483665"/>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3779074047" sldId="2147483666"/>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3494238019" sldId="2147483667"/>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1635832568" sldId="2147483668"/>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3654260934" sldId="2147483669"/>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4070874159" sldId="2147483670"/>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2177347193" sldId="2147483671"/>
          </pc:sldLayoutMkLst>
        </pc:sldLayoutChg>
        <pc:sldLayoutChg chg="add del">
          <pc:chgData name="jamie pok" userId="9b412ec6f944c866" providerId="LiveId" clId="{2828680F-73AA-4207-96E6-76BB20452220}" dt="2020-06-28T04:51:26.664" v="3" actId="26606"/>
          <pc:sldLayoutMkLst>
            <pc:docMk/>
            <pc:sldMasterMk cId="1455582617" sldId="2147483673"/>
            <pc:sldLayoutMk cId="3161219882" sldId="2147483672"/>
          </pc:sldLayoutMkLst>
        </pc:sldLayoutChg>
      </pc:sldMasterChg>
      <pc:sldMasterChg chg="add del addSldLayout delSldLayout">
        <pc:chgData name="jamie pok" userId="9b412ec6f944c866" providerId="LiveId" clId="{2828680F-73AA-4207-96E6-76BB20452220}" dt="2020-06-28T04:51:27.918" v="5" actId="26606"/>
        <pc:sldMasterMkLst>
          <pc:docMk/>
          <pc:sldMasterMk cId="1872653223" sldId="2147483686"/>
        </pc:sldMasterMkLst>
        <pc:sldLayoutChg chg="add del">
          <pc:chgData name="jamie pok" userId="9b412ec6f944c866" providerId="LiveId" clId="{2828680F-73AA-4207-96E6-76BB20452220}" dt="2020-06-28T04:51:27.918" v="5" actId="26606"/>
          <pc:sldLayoutMkLst>
            <pc:docMk/>
            <pc:sldMasterMk cId="1872653223" sldId="2147483686"/>
            <pc:sldLayoutMk cId="1252561741" sldId="2147483675"/>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1249413769" sldId="2147483676"/>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1246987381" sldId="2147483677"/>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259311917" sldId="2147483678"/>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518254997" sldId="2147483679"/>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1429635512" sldId="2147483680"/>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363941719" sldId="2147483681"/>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1763844754" sldId="2147483682"/>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2308367402" sldId="2147483683"/>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1642034361" sldId="2147483684"/>
          </pc:sldLayoutMkLst>
        </pc:sldLayoutChg>
        <pc:sldLayoutChg chg="add del">
          <pc:chgData name="jamie pok" userId="9b412ec6f944c866" providerId="LiveId" clId="{2828680F-73AA-4207-96E6-76BB20452220}" dt="2020-06-28T04:51:27.918" v="5" actId="26606"/>
          <pc:sldLayoutMkLst>
            <pc:docMk/>
            <pc:sldMasterMk cId="1872653223" sldId="2147483686"/>
            <pc:sldLayoutMk cId="2671085611" sldId="2147483685"/>
          </pc:sldLayoutMkLst>
        </pc:sldLayoutChg>
      </pc:sldMasterChg>
      <pc:sldMasterChg chg="add del addSldLayout delSldLayout">
        <pc:chgData name="jamie pok" userId="9b412ec6f944c866" providerId="LiveId" clId="{2828680F-73AA-4207-96E6-76BB20452220}" dt="2020-06-28T04:51:34.096" v="11" actId="26606"/>
        <pc:sldMasterMkLst>
          <pc:docMk/>
          <pc:sldMasterMk cId="3339138749" sldId="2147483699"/>
        </pc:sldMasterMkLst>
        <pc:sldLayoutChg chg="add del">
          <pc:chgData name="jamie pok" userId="9b412ec6f944c866" providerId="LiveId" clId="{2828680F-73AA-4207-96E6-76BB20452220}" dt="2020-06-28T04:51:34.096" v="11" actId="26606"/>
          <pc:sldLayoutMkLst>
            <pc:docMk/>
            <pc:sldMasterMk cId="3339138749" sldId="2147483699"/>
            <pc:sldLayoutMk cId="1052604199" sldId="2147483688"/>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3071293232" sldId="2147483689"/>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92350969" sldId="2147483690"/>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3830581007" sldId="2147483691"/>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4066469679" sldId="2147483692"/>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3028811543" sldId="2147483693"/>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3436550689" sldId="2147483694"/>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4143209201" sldId="2147483695"/>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1587960833" sldId="2147483696"/>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587872354" sldId="2147483697"/>
          </pc:sldLayoutMkLst>
        </pc:sldLayoutChg>
        <pc:sldLayoutChg chg="add del">
          <pc:chgData name="jamie pok" userId="9b412ec6f944c866" providerId="LiveId" clId="{2828680F-73AA-4207-96E6-76BB20452220}" dt="2020-06-28T04:51:34.096" v="11" actId="26606"/>
          <pc:sldLayoutMkLst>
            <pc:docMk/>
            <pc:sldMasterMk cId="3339138749" sldId="2147483699"/>
            <pc:sldLayoutMk cId="2233966725" sldId="2147483698"/>
          </pc:sldLayoutMkLst>
        </pc:sldLayoutChg>
      </pc:sldMasterChg>
      <pc:sldMasterChg chg="add del addSldLayout delSldLayout">
        <pc:chgData name="jamie pok" userId="9b412ec6f944c866" providerId="LiveId" clId="{2828680F-73AA-4207-96E6-76BB20452220}" dt="2020-06-28T04:52:23.700" v="29" actId="26606"/>
        <pc:sldMasterMkLst>
          <pc:docMk/>
          <pc:sldMasterMk cId="2460130100" sldId="2147483718"/>
        </pc:sldMasterMkLst>
        <pc:sldLayoutChg chg="add del">
          <pc:chgData name="jamie pok" userId="9b412ec6f944c866" providerId="LiveId" clId="{2828680F-73AA-4207-96E6-76BB20452220}" dt="2020-06-28T04:52:23.700" v="29" actId="26606"/>
          <pc:sldLayoutMkLst>
            <pc:docMk/>
            <pc:sldMasterMk cId="2460130100" sldId="2147483718"/>
            <pc:sldLayoutMk cId="2491159023" sldId="2147483701"/>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289476715" sldId="2147483702"/>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750000057" sldId="2147483703"/>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47854999" sldId="2147483704"/>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4197270643" sldId="2147483705"/>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915500738" sldId="2147483706"/>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2661174944" sldId="2147483707"/>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3179862076" sldId="2147483708"/>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124036313" sldId="2147483709"/>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81745168" sldId="2147483710"/>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3995775431" sldId="2147483711"/>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466843234" sldId="2147483712"/>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601698247" sldId="2147483713"/>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273862341" sldId="2147483714"/>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1310646046" sldId="2147483715"/>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2307238901" sldId="2147483716"/>
          </pc:sldLayoutMkLst>
        </pc:sldLayoutChg>
        <pc:sldLayoutChg chg="add del">
          <pc:chgData name="jamie pok" userId="9b412ec6f944c866" providerId="LiveId" clId="{2828680F-73AA-4207-96E6-76BB20452220}" dt="2020-06-28T04:52:23.700" v="29" actId="26606"/>
          <pc:sldLayoutMkLst>
            <pc:docMk/>
            <pc:sldMasterMk cId="2460130100" sldId="2147483718"/>
            <pc:sldLayoutMk cId="4204302581" sldId="2147483717"/>
          </pc:sldLayoutMkLst>
        </pc:sldLayoutChg>
      </pc:sldMasterChg>
      <pc:sldMasterChg chg="add del addSldLayout delSldLayout">
        <pc:chgData name="jamie pok" userId="9b412ec6f944c866" providerId="LiveId" clId="{2828680F-73AA-4207-96E6-76BB20452220}" dt="2020-06-28T04:51:23.942" v="1" actId="26606"/>
        <pc:sldMasterMkLst>
          <pc:docMk/>
          <pc:sldMasterMk cId="4054559175" sldId="2147483745"/>
        </pc:sldMasterMkLst>
        <pc:sldLayoutChg chg="add del">
          <pc:chgData name="jamie pok" userId="9b412ec6f944c866" providerId="LiveId" clId="{2828680F-73AA-4207-96E6-76BB20452220}" dt="2020-06-28T04:51:23.942" v="1" actId="26606"/>
          <pc:sldLayoutMkLst>
            <pc:docMk/>
            <pc:sldMasterMk cId="4054559175" sldId="2147483745"/>
            <pc:sldLayoutMk cId="4283752666" sldId="2147483734"/>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458339613" sldId="2147483735"/>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3869117537" sldId="2147483736"/>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3213825049" sldId="2147483737"/>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3397073022" sldId="2147483738"/>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3071521801" sldId="2147483739"/>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1949780361" sldId="2147483740"/>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3955772097" sldId="2147483741"/>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799516268" sldId="2147483742"/>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647585260" sldId="2147483743"/>
          </pc:sldLayoutMkLst>
        </pc:sldLayoutChg>
        <pc:sldLayoutChg chg="add del">
          <pc:chgData name="jamie pok" userId="9b412ec6f944c866" providerId="LiveId" clId="{2828680F-73AA-4207-96E6-76BB20452220}" dt="2020-06-28T04:51:23.942" v="1" actId="26606"/>
          <pc:sldLayoutMkLst>
            <pc:docMk/>
            <pc:sldMasterMk cId="4054559175" sldId="2147483745"/>
            <pc:sldLayoutMk cId="829334406" sldId="2147483744"/>
          </pc:sldLayoutMkLst>
        </pc:sldLayoutChg>
      </pc:sldMasterChg>
      <pc:sldMasterChg chg="add addSldLayout">
        <pc:chgData name="jamie pok" userId="9b412ec6f944c866" providerId="LiveId" clId="{2828680F-73AA-4207-96E6-76BB20452220}" dt="2020-06-28T04:52:23.700" v="29" actId="26606"/>
        <pc:sldMasterMkLst>
          <pc:docMk/>
          <pc:sldMasterMk cId="1068853624" sldId="2147483781"/>
        </pc:sldMasterMkLst>
        <pc:sldLayoutChg chg="add">
          <pc:chgData name="jamie pok" userId="9b412ec6f944c866" providerId="LiveId" clId="{2828680F-73AA-4207-96E6-76BB20452220}" dt="2020-06-28T04:52:23.700" v="29" actId="26606"/>
          <pc:sldLayoutMkLst>
            <pc:docMk/>
            <pc:sldMasterMk cId="1068853624" sldId="2147483781"/>
            <pc:sldLayoutMk cId="3112716846" sldId="2147483770"/>
          </pc:sldLayoutMkLst>
        </pc:sldLayoutChg>
        <pc:sldLayoutChg chg="add">
          <pc:chgData name="jamie pok" userId="9b412ec6f944c866" providerId="LiveId" clId="{2828680F-73AA-4207-96E6-76BB20452220}" dt="2020-06-28T04:52:23.700" v="29" actId="26606"/>
          <pc:sldLayoutMkLst>
            <pc:docMk/>
            <pc:sldMasterMk cId="1068853624" sldId="2147483781"/>
            <pc:sldLayoutMk cId="816322245" sldId="2147483771"/>
          </pc:sldLayoutMkLst>
        </pc:sldLayoutChg>
        <pc:sldLayoutChg chg="add">
          <pc:chgData name="jamie pok" userId="9b412ec6f944c866" providerId="LiveId" clId="{2828680F-73AA-4207-96E6-76BB20452220}" dt="2020-06-28T04:52:23.700" v="29" actId="26606"/>
          <pc:sldLayoutMkLst>
            <pc:docMk/>
            <pc:sldMasterMk cId="1068853624" sldId="2147483781"/>
            <pc:sldLayoutMk cId="3294564953" sldId="2147483772"/>
          </pc:sldLayoutMkLst>
        </pc:sldLayoutChg>
        <pc:sldLayoutChg chg="add">
          <pc:chgData name="jamie pok" userId="9b412ec6f944c866" providerId="LiveId" clId="{2828680F-73AA-4207-96E6-76BB20452220}" dt="2020-06-28T04:52:23.700" v="29" actId="26606"/>
          <pc:sldLayoutMkLst>
            <pc:docMk/>
            <pc:sldMasterMk cId="1068853624" sldId="2147483781"/>
            <pc:sldLayoutMk cId="3249307646" sldId="2147483773"/>
          </pc:sldLayoutMkLst>
        </pc:sldLayoutChg>
        <pc:sldLayoutChg chg="add">
          <pc:chgData name="jamie pok" userId="9b412ec6f944c866" providerId="LiveId" clId="{2828680F-73AA-4207-96E6-76BB20452220}" dt="2020-06-28T04:52:23.700" v="29" actId="26606"/>
          <pc:sldLayoutMkLst>
            <pc:docMk/>
            <pc:sldMasterMk cId="1068853624" sldId="2147483781"/>
            <pc:sldLayoutMk cId="1273074694" sldId="2147483774"/>
          </pc:sldLayoutMkLst>
        </pc:sldLayoutChg>
        <pc:sldLayoutChg chg="add">
          <pc:chgData name="jamie pok" userId="9b412ec6f944c866" providerId="LiveId" clId="{2828680F-73AA-4207-96E6-76BB20452220}" dt="2020-06-28T04:52:23.700" v="29" actId="26606"/>
          <pc:sldLayoutMkLst>
            <pc:docMk/>
            <pc:sldMasterMk cId="1068853624" sldId="2147483781"/>
            <pc:sldLayoutMk cId="2140792335" sldId="2147483775"/>
          </pc:sldLayoutMkLst>
        </pc:sldLayoutChg>
        <pc:sldLayoutChg chg="add">
          <pc:chgData name="jamie pok" userId="9b412ec6f944c866" providerId="LiveId" clId="{2828680F-73AA-4207-96E6-76BB20452220}" dt="2020-06-28T04:52:23.700" v="29" actId="26606"/>
          <pc:sldLayoutMkLst>
            <pc:docMk/>
            <pc:sldMasterMk cId="1068853624" sldId="2147483781"/>
            <pc:sldLayoutMk cId="2617598015" sldId="2147483776"/>
          </pc:sldLayoutMkLst>
        </pc:sldLayoutChg>
        <pc:sldLayoutChg chg="add">
          <pc:chgData name="jamie pok" userId="9b412ec6f944c866" providerId="LiveId" clId="{2828680F-73AA-4207-96E6-76BB20452220}" dt="2020-06-28T04:52:23.700" v="29" actId="26606"/>
          <pc:sldLayoutMkLst>
            <pc:docMk/>
            <pc:sldMasterMk cId="1068853624" sldId="2147483781"/>
            <pc:sldLayoutMk cId="4229043516" sldId="2147483777"/>
          </pc:sldLayoutMkLst>
        </pc:sldLayoutChg>
        <pc:sldLayoutChg chg="add">
          <pc:chgData name="jamie pok" userId="9b412ec6f944c866" providerId="LiveId" clId="{2828680F-73AA-4207-96E6-76BB20452220}" dt="2020-06-28T04:52:23.700" v="29" actId="26606"/>
          <pc:sldLayoutMkLst>
            <pc:docMk/>
            <pc:sldMasterMk cId="1068853624" sldId="2147483781"/>
            <pc:sldLayoutMk cId="3073249465" sldId="2147483778"/>
          </pc:sldLayoutMkLst>
        </pc:sldLayoutChg>
        <pc:sldLayoutChg chg="add">
          <pc:chgData name="jamie pok" userId="9b412ec6f944c866" providerId="LiveId" clId="{2828680F-73AA-4207-96E6-76BB20452220}" dt="2020-06-28T04:52:23.700" v="29" actId="26606"/>
          <pc:sldLayoutMkLst>
            <pc:docMk/>
            <pc:sldMasterMk cId="1068853624" sldId="2147483781"/>
            <pc:sldLayoutMk cId="1143347549" sldId="2147483779"/>
          </pc:sldLayoutMkLst>
        </pc:sldLayoutChg>
        <pc:sldLayoutChg chg="add">
          <pc:chgData name="jamie pok" userId="9b412ec6f944c866" providerId="LiveId" clId="{2828680F-73AA-4207-96E6-76BB20452220}" dt="2020-06-28T04:52:23.700" v="29" actId="26606"/>
          <pc:sldLayoutMkLst>
            <pc:docMk/>
            <pc:sldMasterMk cId="1068853624" sldId="2147483781"/>
            <pc:sldLayoutMk cId="4280548708" sldId="214748378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31861-5C56-47EE-B47A-32BFE0378D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8EA563-10A5-4699-B072-54D1FD079138}">
      <dgm:prSet/>
      <dgm:spPr/>
      <dgm:t>
        <a:bodyPr/>
        <a:lstStyle/>
        <a:p>
          <a:r>
            <a:rPr lang="en-SG"/>
            <a:t>Help online job portals to filter out the scam job posts</a:t>
          </a:r>
          <a:endParaRPr lang="en-US"/>
        </a:p>
      </dgm:t>
    </dgm:pt>
    <dgm:pt modelId="{58E08D59-8924-4DCE-9EE5-8275298AB8C5}" type="parTrans" cxnId="{89290CC9-1515-4332-BBD3-F712394A7065}">
      <dgm:prSet/>
      <dgm:spPr/>
      <dgm:t>
        <a:bodyPr/>
        <a:lstStyle/>
        <a:p>
          <a:endParaRPr lang="en-US"/>
        </a:p>
      </dgm:t>
    </dgm:pt>
    <dgm:pt modelId="{56FFA3F8-511B-4B08-B5EB-04D9DB9A858D}" type="sibTrans" cxnId="{89290CC9-1515-4332-BBD3-F712394A7065}">
      <dgm:prSet/>
      <dgm:spPr/>
      <dgm:t>
        <a:bodyPr/>
        <a:lstStyle/>
        <a:p>
          <a:endParaRPr lang="en-US"/>
        </a:p>
      </dgm:t>
    </dgm:pt>
    <dgm:pt modelId="{19AB22CB-C32A-431F-BD03-B02B82498CA5}">
      <dgm:prSet/>
      <dgm:spPr/>
      <dgm:t>
        <a:bodyPr/>
        <a:lstStyle/>
        <a:p>
          <a:r>
            <a:rPr lang="en-SG"/>
            <a:t>Help prevent people seeking jobs from losing their money</a:t>
          </a:r>
          <a:endParaRPr lang="en-US"/>
        </a:p>
      </dgm:t>
    </dgm:pt>
    <dgm:pt modelId="{243CEC21-3048-4475-B660-CA66F850D00F}" type="parTrans" cxnId="{0EFF9B2F-24C7-4532-A9F0-E5CBDF9290EA}">
      <dgm:prSet/>
      <dgm:spPr/>
      <dgm:t>
        <a:bodyPr/>
        <a:lstStyle/>
        <a:p>
          <a:endParaRPr lang="en-US"/>
        </a:p>
      </dgm:t>
    </dgm:pt>
    <dgm:pt modelId="{B9C3CED8-AE7C-4E21-B441-76B705F12A0B}" type="sibTrans" cxnId="{0EFF9B2F-24C7-4532-A9F0-E5CBDF9290EA}">
      <dgm:prSet/>
      <dgm:spPr/>
      <dgm:t>
        <a:bodyPr/>
        <a:lstStyle/>
        <a:p>
          <a:endParaRPr lang="en-US"/>
        </a:p>
      </dgm:t>
    </dgm:pt>
    <dgm:pt modelId="{9C75AB84-EE80-4807-BCB3-9D20C892DCD1}">
      <dgm:prSet/>
      <dgm:spPr/>
      <dgm:t>
        <a:bodyPr/>
        <a:lstStyle/>
        <a:p>
          <a:r>
            <a:rPr lang="en-SG"/>
            <a:t>Help relevant authorities to identify and clamp down on the scammers’ activities</a:t>
          </a:r>
          <a:endParaRPr lang="en-US"/>
        </a:p>
      </dgm:t>
    </dgm:pt>
    <dgm:pt modelId="{6884D0B0-F08F-4411-9C25-90B556C9F04E}" type="parTrans" cxnId="{E2C43D21-B6FF-4D01-A9AB-6513CB6367DF}">
      <dgm:prSet/>
      <dgm:spPr/>
      <dgm:t>
        <a:bodyPr/>
        <a:lstStyle/>
        <a:p>
          <a:endParaRPr lang="en-US"/>
        </a:p>
      </dgm:t>
    </dgm:pt>
    <dgm:pt modelId="{D2E785F7-28A5-47B3-A2ED-B985362EA7D6}" type="sibTrans" cxnId="{E2C43D21-B6FF-4D01-A9AB-6513CB6367DF}">
      <dgm:prSet/>
      <dgm:spPr/>
      <dgm:t>
        <a:bodyPr/>
        <a:lstStyle/>
        <a:p>
          <a:endParaRPr lang="en-US"/>
        </a:p>
      </dgm:t>
    </dgm:pt>
    <dgm:pt modelId="{B9A3BDF7-7948-444B-AD84-C761814CA7AA}" type="pres">
      <dgm:prSet presAssocID="{C0C31861-5C56-47EE-B47A-32BFE0378DD2}" presName="root" presStyleCnt="0">
        <dgm:presLayoutVars>
          <dgm:dir/>
          <dgm:resizeHandles val="exact"/>
        </dgm:presLayoutVars>
      </dgm:prSet>
      <dgm:spPr/>
    </dgm:pt>
    <dgm:pt modelId="{1772CBFE-F61B-46CB-96DF-85A557D5782C}" type="pres">
      <dgm:prSet presAssocID="{648EA563-10A5-4699-B072-54D1FD079138}" presName="compNode" presStyleCnt="0"/>
      <dgm:spPr/>
    </dgm:pt>
    <dgm:pt modelId="{7EFDA7E7-BCBF-4C9F-8F41-E936792B679C}" type="pres">
      <dgm:prSet presAssocID="{648EA563-10A5-4699-B072-54D1FD0791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99A485-0A7E-4051-B68D-15E45E60DEE1}" type="pres">
      <dgm:prSet presAssocID="{648EA563-10A5-4699-B072-54D1FD079138}" presName="spaceRect" presStyleCnt="0"/>
      <dgm:spPr/>
    </dgm:pt>
    <dgm:pt modelId="{B93D9E34-261A-4791-B2AB-5B6FDEB04C0C}" type="pres">
      <dgm:prSet presAssocID="{648EA563-10A5-4699-B072-54D1FD079138}" presName="textRect" presStyleLbl="revTx" presStyleIdx="0" presStyleCnt="3">
        <dgm:presLayoutVars>
          <dgm:chMax val="1"/>
          <dgm:chPref val="1"/>
        </dgm:presLayoutVars>
      </dgm:prSet>
      <dgm:spPr/>
    </dgm:pt>
    <dgm:pt modelId="{75F4DC88-F085-4BE4-A6B2-DAE56CC5709D}" type="pres">
      <dgm:prSet presAssocID="{56FFA3F8-511B-4B08-B5EB-04D9DB9A858D}" presName="sibTrans" presStyleCnt="0"/>
      <dgm:spPr/>
    </dgm:pt>
    <dgm:pt modelId="{91E4952C-BBA9-475F-98BD-53194941C556}" type="pres">
      <dgm:prSet presAssocID="{19AB22CB-C32A-431F-BD03-B02B82498CA5}" presName="compNode" presStyleCnt="0"/>
      <dgm:spPr/>
    </dgm:pt>
    <dgm:pt modelId="{E138E78D-E924-450D-93CB-72E83C3D64DD}" type="pres">
      <dgm:prSet presAssocID="{19AB22CB-C32A-431F-BD03-B02B82498C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AB147CAC-26D0-4925-A9AE-2565FDAE1439}" type="pres">
      <dgm:prSet presAssocID="{19AB22CB-C32A-431F-BD03-B02B82498CA5}" presName="spaceRect" presStyleCnt="0"/>
      <dgm:spPr/>
    </dgm:pt>
    <dgm:pt modelId="{447AA14C-583D-496F-A5A7-DCA821306316}" type="pres">
      <dgm:prSet presAssocID="{19AB22CB-C32A-431F-BD03-B02B82498CA5}" presName="textRect" presStyleLbl="revTx" presStyleIdx="1" presStyleCnt="3">
        <dgm:presLayoutVars>
          <dgm:chMax val="1"/>
          <dgm:chPref val="1"/>
        </dgm:presLayoutVars>
      </dgm:prSet>
      <dgm:spPr/>
    </dgm:pt>
    <dgm:pt modelId="{23D99C84-4347-4CA7-9079-EDB9B037E899}" type="pres">
      <dgm:prSet presAssocID="{B9C3CED8-AE7C-4E21-B441-76B705F12A0B}" presName="sibTrans" presStyleCnt="0"/>
      <dgm:spPr/>
    </dgm:pt>
    <dgm:pt modelId="{0A8B3CB1-4737-45ED-BD15-AE6014F3C2F3}" type="pres">
      <dgm:prSet presAssocID="{9C75AB84-EE80-4807-BCB3-9D20C892DCD1}" presName="compNode" presStyleCnt="0"/>
      <dgm:spPr/>
    </dgm:pt>
    <dgm:pt modelId="{FE798838-141C-4B4A-9167-283214A1F3CE}" type="pres">
      <dgm:prSet presAssocID="{9C75AB84-EE80-4807-BCB3-9D20C892DC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2A4DEA82-9CE1-47E0-9422-6B0C3D390EC8}" type="pres">
      <dgm:prSet presAssocID="{9C75AB84-EE80-4807-BCB3-9D20C892DCD1}" presName="spaceRect" presStyleCnt="0"/>
      <dgm:spPr/>
    </dgm:pt>
    <dgm:pt modelId="{52FF7ABC-D2D4-4334-B40B-2B7BC794D2D9}" type="pres">
      <dgm:prSet presAssocID="{9C75AB84-EE80-4807-BCB3-9D20C892DCD1}" presName="textRect" presStyleLbl="revTx" presStyleIdx="2" presStyleCnt="3">
        <dgm:presLayoutVars>
          <dgm:chMax val="1"/>
          <dgm:chPref val="1"/>
        </dgm:presLayoutVars>
      </dgm:prSet>
      <dgm:spPr/>
    </dgm:pt>
  </dgm:ptLst>
  <dgm:cxnLst>
    <dgm:cxn modelId="{C405F51C-7552-444F-9141-868F2384CA63}" type="presOf" srcId="{9C75AB84-EE80-4807-BCB3-9D20C892DCD1}" destId="{52FF7ABC-D2D4-4334-B40B-2B7BC794D2D9}" srcOrd="0" destOrd="0" presId="urn:microsoft.com/office/officeart/2018/2/layout/IconLabelList"/>
    <dgm:cxn modelId="{E2C43D21-B6FF-4D01-A9AB-6513CB6367DF}" srcId="{C0C31861-5C56-47EE-B47A-32BFE0378DD2}" destId="{9C75AB84-EE80-4807-BCB3-9D20C892DCD1}" srcOrd="2" destOrd="0" parTransId="{6884D0B0-F08F-4411-9C25-90B556C9F04E}" sibTransId="{D2E785F7-28A5-47B3-A2ED-B985362EA7D6}"/>
    <dgm:cxn modelId="{0EFF9B2F-24C7-4532-A9F0-E5CBDF9290EA}" srcId="{C0C31861-5C56-47EE-B47A-32BFE0378DD2}" destId="{19AB22CB-C32A-431F-BD03-B02B82498CA5}" srcOrd="1" destOrd="0" parTransId="{243CEC21-3048-4475-B660-CA66F850D00F}" sibTransId="{B9C3CED8-AE7C-4E21-B441-76B705F12A0B}"/>
    <dgm:cxn modelId="{A62F1E4A-165C-4C12-A151-286A8AE9EACB}" type="presOf" srcId="{648EA563-10A5-4699-B072-54D1FD079138}" destId="{B93D9E34-261A-4791-B2AB-5B6FDEB04C0C}" srcOrd="0" destOrd="0" presId="urn:microsoft.com/office/officeart/2018/2/layout/IconLabelList"/>
    <dgm:cxn modelId="{A093D773-1013-42B7-97A2-98E0B06E6CA2}" type="presOf" srcId="{C0C31861-5C56-47EE-B47A-32BFE0378DD2}" destId="{B9A3BDF7-7948-444B-AD84-C761814CA7AA}" srcOrd="0" destOrd="0" presId="urn:microsoft.com/office/officeart/2018/2/layout/IconLabelList"/>
    <dgm:cxn modelId="{89290CC9-1515-4332-BBD3-F712394A7065}" srcId="{C0C31861-5C56-47EE-B47A-32BFE0378DD2}" destId="{648EA563-10A5-4699-B072-54D1FD079138}" srcOrd="0" destOrd="0" parTransId="{58E08D59-8924-4DCE-9EE5-8275298AB8C5}" sibTransId="{56FFA3F8-511B-4B08-B5EB-04D9DB9A858D}"/>
    <dgm:cxn modelId="{2CCA16F9-764B-40CA-9F29-318201E9E84D}" type="presOf" srcId="{19AB22CB-C32A-431F-BD03-B02B82498CA5}" destId="{447AA14C-583D-496F-A5A7-DCA821306316}" srcOrd="0" destOrd="0" presId="urn:microsoft.com/office/officeart/2018/2/layout/IconLabelList"/>
    <dgm:cxn modelId="{2E6B4153-6450-40AB-AE65-2B1803E20755}" type="presParOf" srcId="{B9A3BDF7-7948-444B-AD84-C761814CA7AA}" destId="{1772CBFE-F61B-46CB-96DF-85A557D5782C}" srcOrd="0" destOrd="0" presId="urn:microsoft.com/office/officeart/2018/2/layout/IconLabelList"/>
    <dgm:cxn modelId="{C3B2DCBB-F1B4-4977-B5E3-A00416EEDB02}" type="presParOf" srcId="{1772CBFE-F61B-46CB-96DF-85A557D5782C}" destId="{7EFDA7E7-BCBF-4C9F-8F41-E936792B679C}" srcOrd="0" destOrd="0" presId="urn:microsoft.com/office/officeart/2018/2/layout/IconLabelList"/>
    <dgm:cxn modelId="{057D4183-9DF0-430F-BF00-088C13242496}" type="presParOf" srcId="{1772CBFE-F61B-46CB-96DF-85A557D5782C}" destId="{EC99A485-0A7E-4051-B68D-15E45E60DEE1}" srcOrd="1" destOrd="0" presId="urn:microsoft.com/office/officeart/2018/2/layout/IconLabelList"/>
    <dgm:cxn modelId="{FDA0C9C4-5DF2-434A-8188-DDF224EF2DD1}" type="presParOf" srcId="{1772CBFE-F61B-46CB-96DF-85A557D5782C}" destId="{B93D9E34-261A-4791-B2AB-5B6FDEB04C0C}" srcOrd="2" destOrd="0" presId="urn:microsoft.com/office/officeart/2018/2/layout/IconLabelList"/>
    <dgm:cxn modelId="{A95F304A-1B43-4BDC-A353-9198160B8540}" type="presParOf" srcId="{B9A3BDF7-7948-444B-AD84-C761814CA7AA}" destId="{75F4DC88-F085-4BE4-A6B2-DAE56CC5709D}" srcOrd="1" destOrd="0" presId="urn:microsoft.com/office/officeart/2018/2/layout/IconLabelList"/>
    <dgm:cxn modelId="{F3CAC7BC-D59E-4D06-9DFE-ADCBBBEC18FC}" type="presParOf" srcId="{B9A3BDF7-7948-444B-AD84-C761814CA7AA}" destId="{91E4952C-BBA9-475F-98BD-53194941C556}" srcOrd="2" destOrd="0" presId="urn:microsoft.com/office/officeart/2018/2/layout/IconLabelList"/>
    <dgm:cxn modelId="{E55387D1-A253-4E97-9DDA-8DF0D4997A71}" type="presParOf" srcId="{91E4952C-BBA9-475F-98BD-53194941C556}" destId="{E138E78D-E924-450D-93CB-72E83C3D64DD}" srcOrd="0" destOrd="0" presId="urn:microsoft.com/office/officeart/2018/2/layout/IconLabelList"/>
    <dgm:cxn modelId="{23111E31-1505-4FBA-A57C-133FB8E7EA93}" type="presParOf" srcId="{91E4952C-BBA9-475F-98BD-53194941C556}" destId="{AB147CAC-26D0-4925-A9AE-2565FDAE1439}" srcOrd="1" destOrd="0" presId="urn:microsoft.com/office/officeart/2018/2/layout/IconLabelList"/>
    <dgm:cxn modelId="{0FE3B2BB-0D86-42C3-BD3D-43CF01226484}" type="presParOf" srcId="{91E4952C-BBA9-475F-98BD-53194941C556}" destId="{447AA14C-583D-496F-A5A7-DCA821306316}" srcOrd="2" destOrd="0" presId="urn:microsoft.com/office/officeart/2018/2/layout/IconLabelList"/>
    <dgm:cxn modelId="{77A2ABBD-E8B9-41FD-AD87-5E1304C58D2B}" type="presParOf" srcId="{B9A3BDF7-7948-444B-AD84-C761814CA7AA}" destId="{23D99C84-4347-4CA7-9079-EDB9B037E899}" srcOrd="3" destOrd="0" presId="urn:microsoft.com/office/officeart/2018/2/layout/IconLabelList"/>
    <dgm:cxn modelId="{2F0F6797-A320-4BDE-B7CC-9361003A3F44}" type="presParOf" srcId="{B9A3BDF7-7948-444B-AD84-C761814CA7AA}" destId="{0A8B3CB1-4737-45ED-BD15-AE6014F3C2F3}" srcOrd="4" destOrd="0" presId="urn:microsoft.com/office/officeart/2018/2/layout/IconLabelList"/>
    <dgm:cxn modelId="{5C1A366B-AF73-4145-85DB-5E82556BCAFC}" type="presParOf" srcId="{0A8B3CB1-4737-45ED-BD15-AE6014F3C2F3}" destId="{FE798838-141C-4B4A-9167-283214A1F3CE}" srcOrd="0" destOrd="0" presId="urn:microsoft.com/office/officeart/2018/2/layout/IconLabelList"/>
    <dgm:cxn modelId="{3766BAA8-D999-41E7-B652-16003518F840}" type="presParOf" srcId="{0A8B3CB1-4737-45ED-BD15-AE6014F3C2F3}" destId="{2A4DEA82-9CE1-47E0-9422-6B0C3D390EC8}" srcOrd="1" destOrd="0" presId="urn:microsoft.com/office/officeart/2018/2/layout/IconLabelList"/>
    <dgm:cxn modelId="{7E8C27D0-F92E-4064-BD3D-9901E0B08E66}" type="presParOf" srcId="{0A8B3CB1-4737-45ED-BD15-AE6014F3C2F3}" destId="{52FF7ABC-D2D4-4334-B40B-2B7BC794D2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DA7E7-BCBF-4C9F-8F41-E936792B679C}">
      <dsp:nvSpPr>
        <dsp:cNvPr id="0" name=""/>
        <dsp:cNvSpPr/>
      </dsp:nvSpPr>
      <dsp:spPr>
        <a:xfrm>
          <a:off x="976789" y="812695"/>
          <a:ext cx="1459197" cy="1459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D9E34-261A-4791-B2AB-5B6FDEB04C0C}">
      <dsp:nvSpPr>
        <dsp:cNvPr id="0" name=""/>
        <dsp:cNvSpPr/>
      </dsp:nvSpPr>
      <dsp:spPr>
        <a:xfrm>
          <a:off x="85057" y="2656533"/>
          <a:ext cx="32426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SG" sz="1700" kern="1200"/>
            <a:t>Help online job portals to filter out the scam job posts</a:t>
          </a:r>
          <a:endParaRPr lang="en-US" sz="1700" kern="1200"/>
        </a:p>
      </dsp:txBody>
      <dsp:txXfrm>
        <a:off x="85057" y="2656533"/>
        <a:ext cx="3242660" cy="720000"/>
      </dsp:txXfrm>
    </dsp:sp>
    <dsp:sp modelId="{E138E78D-E924-450D-93CB-72E83C3D64DD}">
      <dsp:nvSpPr>
        <dsp:cNvPr id="0" name=""/>
        <dsp:cNvSpPr/>
      </dsp:nvSpPr>
      <dsp:spPr>
        <a:xfrm>
          <a:off x="4786915" y="812695"/>
          <a:ext cx="1459197" cy="1459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AA14C-583D-496F-A5A7-DCA821306316}">
      <dsp:nvSpPr>
        <dsp:cNvPr id="0" name=""/>
        <dsp:cNvSpPr/>
      </dsp:nvSpPr>
      <dsp:spPr>
        <a:xfrm>
          <a:off x="3895184" y="2656533"/>
          <a:ext cx="32426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SG" sz="1700" kern="1200"/>
            <a:t>Help prevent people seeking jobs from losing their money</a:t>
          </a:r>
          <a:endParaRPr lang="en-US" sz="1700" kern="1200"/>
        </a:p>
      </dsp:txBody>
      <dsp:txXfrm>
        <a:off x="3895184" y="2656533"/>
        <a:ext cx="3242660" cy="720000"/>
      </dsp:txXfrm>
    </dsp:sp>
    <dsp:sp modelId="{FE798838-141C-4B4A-9167-283214A1F3CE}">
      <dsp:nvSpPr>
        <dsp:cNvPr id="0" name=""/>
        <dsp:cNvSpPr/>
      </dsp:nvSpPr>
      <dsp:spPr>
        <a:xfrm>
          <a:off x="8597042" y="812695"/>
          <a:ext cx="1459197" cy="1459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F7ABC-D2D4-4334-B40B-2B7BC794D2D9}">
      <dsp:nvSpPr>
        <dsp:cNvPr id="0" name=""/>
        <dsp:cNvSpPr/>
      </dsp:nvSpPr>
      <dsp:spPr>
        <a:xfrm>
          <a:off x="7705310" y="2656533"/>
          <a:ext cx="32426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SG" sz="1700" kern="1200"/>
            <a:t>Help relevant authorities to identify and clamp down on the scammers’ activities</a:t>
          </a:r>
          <a:endParaRPr lang="en-US" sz="1700" kern="1200"/>
        </a:p>
      </dsp:txBody>
      <dsp:txXfrm>
        <a:off x="7705310" y="2656533"/>
        <a:ext cx="324266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EE86D-C911-4E2E-9037-A3567422919D}" type="datetimeFigureOut">
              <a:rPr lang="en-SG" smtClean="0"/>
              <a:t>28/6/2020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C2909-A5DC-40BB-BF61-8365E72B182D}" type="slidenum">
              <a:rPr lang="en-SG" smtClean="0"/>
              <a:t>‹#›</a:t>
            </a:fld>
            <a:endParaRPr lang="en-SG"/>
          </a:p>
        </p:txBody>
      </p:sp>
    </p:spTree>
    <p:extLst>
      <p:ext uri="{BB962C8B-B14F-4D97-AF65-F5344CB8AC3E}">
        <p14:creationId xmlns:p14="http://schemas.microsoft.com/office/powerpoint/2010/main" val="386060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SMOTE works by selecting examples that are close in the feature space, drawing a line between the examples in the feature space and drawing a new sample at a point along that line.</a:t>
            </a:r>
          </a:p>
          <a:p>
            <a:endParaRPr lang="en-US" dirty="0"/>
          </a:p>
          <a:p>
            <a:r>
              <a:rPr lang="en-US" dirty="0"/>
              <a:t>Specifically, a random example from the minority class is first chosen. Then k of the nearest neighbors for that example are found (typically k=5). A randomly selected neighbor is chosen and a synthetic example is created at a randomly selected point between the two examples in feature space.</a:t>
            </a:r>
            <a:endParaRPr lang="en-SG" dirty="0"/>
          </a:p>
        </p:txBody>
      </p:sp>
      <p:sp>
        <p:nvSpPr>
          <p:cNvPr id="4" name="Slide Number Placeholder 3"/>
          <p:cNvSpPr>
            <a:spLocks noGrp="1"/>
          </p:cNvSpPr>
          <p:nvPr>
            <p:ph type="sldNum" sz="quarter" idx="5"/>
          </p:nvPr>
        </p:nvSpPr>
        <p:spPr/>
        <p:txBody>
          <a:bodyPr/>
          <a:lstStyle/>
          <a:p>
            <a:fld id="{894C2909-A5DC-40BB-BF61-8365E72B182D}" type="slidenum">
              <a:rPr lang="en-SG" smtClean="0"/>
              <a:t>13</a:t>
            </a:fld>
            <a:endParaRPr lang="en-SG"/>
          </a:p>
        </p:txBody>
      </p:sp>
    </p:spTree>
    <p:extLst>
      <p:ext uri="{BB962C8B-B14F-4D97-AF65-F5344CB8AC3E}">
        <p14:creationId xmlns:p14="http://schemas.microsoft.com/office/powerpoint/2010/main" val="2175185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June 28,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1759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June 28,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493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June 28,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27307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June 28,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2904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June 28,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7324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June 28,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433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June 28,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8054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June 28,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1271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June 28,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4079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June 28,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1632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June 28,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9456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June 28,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06885362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70" r:id="rId6"/>
    <p:sldLayoutId id="2147483775"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xiv.org/abs/1106.18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3.nd.edu/~nchawla/"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D62347-503A-454F-BCA5-0DE8E96CFD2A}"/>
              </a:ext>
            </a:extLst>
          </p:cNvPr>
          <p:cNvSpPr>
            <a:spLocks noGrp="1"/>
          </p:cNvSpPr>
          <p:nvPr>
            <p:ph type="ctrTitle"/>
          </p:nvPr>
        </p:nvSpPr>
        <p:spPr>
          <a:xfrm>
            <a:off x="782918" y="1028700"/>
            <a:ext cx="10614211" cy="1152712"/>
          </a:xfrm>
        </p:spPr>
        <p:txBody>
          <a:bodyPr>
            <a:normAutofit/>
          </a:bodyPr>
          <a:lstStyle/>
          <a:p>
            <a:r>
              <a:rPr lang="en-SG" dirty="0">
                <a:solidFill>
                  <a:schemeClr val="bg1"/>
                </a:solidFill>
              </a:rPr>
              <a:t>Capstone Project</a:t>
            </a:r>
          </a:p>
        </p:txBody>
      </p:sp>
      <p:sp>
        <p:nvSpPr>
          <p:cNvPr id="57" name="Freeform: Shape 56">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A4BB327-45CA-437C-837D-FF27D9A508A9}"/>
              </a:ext>
            </a:extLst>
          </p:cNvPr>
          <p:cNvSpPr>
            <a:spLocks noGrp="1"/>
          </p:cNvSpPr>
          <p:nvPr>
            <p:ph type="subTitle" idx="1"/>
          </p:nvPr>
        </p:nvSpPr>
        <p:spPr>
          <a:xfrm>
            <a:off x="1524000" y="2408518"/>
            <a:ext cx="9144000" cy="609600"/>
          </a:xfrm>
        </p:spPr>
        <p:txBody>
          <a:bodyPr>
            <a:normAutofit/>
          </a:bodyPr>
          <a:lstStyle/>
          <a:p>
            <a:r>
              <a:rPr lang="en-US" b="0" dirty="0">
                <a:solidFill>
                  <a:schemeClr val="bg1">
                    <a:lumMod val="95000"/>
                  </a:schemeClr>
                </a:solidFill>
              </a:rPr>
              <a:t>Classification of fake job and real job postings</a:t>
            </a:r>
            <a:endParaRPr lang="en-SG" sz="1400" dirty="0">
              <a:solidFill>
                <a:schemeClr val="bg1">
                  <a:lumMod val="95000"/>
                </a:schemeClr>
              </a:solidFill>
            </a:endParaRPr>
          </a:p>
        </p:txBody>
      </p:sp>
      <p:pic>
        <p:nvPicPr>
          <p:cNvPr id="43" name="Picture 3">
            <a:extLst>
              <a:ext uri="{FF2B5EF4-FFF2-40B4-BE49-F238E27FC236}">
                <a16:creationId xmlns:a16="http://schemas.microsoft.com/office/drawing/2014/main" id="{126C58B7-CB45-4246-ADC5-BDF47346A13E}"/>
              </a:ext>
            </a:extLst>
          </p:cNvPr>
          <p:cNvPicPr>
            <a:picLocks noChangeAspect="1"/>
          </p:cNvPicPr>
          <p:nvPr/>
        </p:nvPicPr>
        <p:blipFill rotWithShape="1">
          <a:blip r:embed="rId2"/>
          <a:srcRect t="22937" r="1" b="7208"/>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1147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700C571-846B-4306-AEF1-A2DF61F0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AB213-2742-4C0D-AC2D-FE74F39DB278}"/>
              </a:ext>
            </a:extLst>
          </p:cNvPr>
          <p:cNvSpPr>
            <a:spLocks noGrp="1"/>
          </p:cNvSpPr>
          <p:nvPr>
            <p:ph type="title"/>
          </p:nvPr>
        </p:nvSpPr>
        <p:spPr>
          <a:xfrm>
            <a:off x="1371601" y="920008"/>
            <a:ext cx="5168980" cy="4852141"/>
          </a:xfrm>
        </p:spPr>
        <p:txBody>
          <a:bodyPr anchor="t">
            <a:normAutofit/>
          </a:bodyPr>
          <a:lstStyle/>
          <a:p>
            <a:r>
              <a:rPr lang="en-SG" sz="4000" dirty="0"/>
              <a:t>Feature engineering</a:t>
            </a:r>
          </a:p>
        </p:txBody>
      </p:sp>
      <p:sp>
        <p:nvSpPr>
          <p:cNvPr id="3" name="Content Placeholder 2">
            <a:extLst>
              <a:ext uri="{FF2B5EF4-FFF2-40B4-BE49-F238E27FC236}">
                <a16:creationId xmlns:a16="http://schemas.microsoft.com/office/drawing/2014/main" id="{CF72780C-B8F8-429D-B248-2C24B1E1E611}"/>
              </a:ext>
            </a:extLst>
          </p:cNvPr>
          <p:cNvSpPr>
            <a:spLocks noGrp="1"/>
          </p:cNvSpPr>
          <p:nvPr>
            <p:ph idx="1"/>
          </p:nvPr>
        </p:nvSpPr>
        <p:spPr>
          <a:xfrm>
            <a:off x="7029814" y="949827"/>
            <a:ext cx="3790585" cy="4765174"/>
          </a:xfrm>
        </p:spPr>
        <p:txBody>
          <a:bodyPr>
            <a:normAutofit/>
          </a:bodyPr>
          <a:lstStyle/>
          <a:p>
            <a:pPr marL="0" indent="0">
              <a:buNone/>
            </a:pPr>
            <a:r>
              <a:rPr lang="en-SG" sz="1800" b="1" dirty="0"/>
              <a:t>Word features :– </a:t>
            </a:r>
          </a:p>
          <a:p>
            <a:r>
              <a:rPr lang="en-US" sz="1800" dirty="0"/>
              <a:t>'title', '</a:t>
            </a:r>
            <a:r>
              <a:rPr lang="en-US" sz="1800" dirty="0" err="1"/>
              <a:t>company_profile</a:t>
            </a:r>
            <a:r>
              <a:rPr lang="en-US" sz="1800" dirty="0"/>
              <a:t>', 'description', 'requirements' and 'benefits’ </a:t>
            </a:r>
          </a:p>
          <a:p>
            <a:pPr marL="0" indent="0">
              <a:buNone/>
            </a:pPr>
            <a:r>
              <a:rPr lang="en-US" sz="1800" b="1" dirty="0"/>
              <a:t>Non-word features :– </a:t>
            </a:r>
          </a:p>
          <a:p>
            <a:r>
              <a:rPr lang="en-US" sz="1800" dirty="0"/>
              <a:t>'department', '</a:t>
            </a:r>
            <a:r>
              <a:rPr lang="en-US" sz="1800" dirty="0" err="1"/>
              <a:t>employment_type</a:t>
            </a:r>
            <a:r>
              <a:rPr lang="en-US" sz="1800" dirty="0"/>
              <a:t>', '</a:t>
            </a:r>
            <a:r>
              <a:rPr lang="en-US" sz="1800" dirty="0" err="1"/>
              <a:t>required_experience</a:t>
            </a:r>
            <a:r>
              <a:rPr lang="en-US" sz="1800" dirty="0"/>
              <a:t>', '</a:t>
            </a:r>
            <a:r>
              <a:rPr lang="en-US" sz="1800" dirty="0" err="1"/>
              <a:t>required_education</a:t>
            </a:r>
            <a:r>
              <a:rPr lang="en-US" sz="1800" dirty="0"/>
              <a:t>', '</a:t>
            </a:r>
            <a:r>
              <a:rPr lang="en-US" sz="1800" dirty="0" err="1"/>
              <a:t>industry','function</a:t>
            </a:r>
            <a:r>
              <a:rPr lang="en-US" sz="1800" dirty="0"/>
              <a:t>', 'country', 'state', 'city’, ‘</a:t>
            </a:r>
            <a:r>
              <a:rPr lang="en-US" sz="1800" dirty="0" err="1"/>
              <a:t>min_salary</a:t>
            </a:r>
            <a:r>
              <a:rPr lang="en-US" sz="1800" dirty="0"/>
              <a:t>’, ‘</a:t>
            </a:r>
            <a:r>
              <a:rPr lang="en-US" sz="1800" dirty="0" err="1"/>
              <a:t>max_salary</a:t>
            </a:r>
            <a:r>
              <a:rPr lang="en-US" sz="1800" dirty="0"/>
              <a:t>’, ‘</a:t>
            </a:r>
            <a:r>
              <a:rPr lang="en-US" sz="1800" dirty="0" err="1"/>
              <a:t>telecomuting</a:t>
            </a:r>
            <a:r>
              <a:rPr lang="en-US" sz="1800" dirty="0"/>
              <a:t>’, ‘</a:t>
            </a:r>
            <a:r>
              <a:rPr lang="en-US" sz="1800" dirty="0" err="1"/>
              <a:t>has_company_logo</a:t>
            </a:r>
            <a:r>
              <a:rPr lang="en-US" sz="1800" dirty="0"/>
              <a:t>’ and ‘</a:t>
            </a:r>
            <a:r>
              <a:rPr lang="en-US" sz="1800" dirty="0" err="1"/>
              <a:t>has_questions</a:t>
            </a:r>
            <a:r>
              <a:rPr lang="en-US" sz="1800" dirty="0"/>
              <a:t>’</a:t>
            </a:r>
            <a:endParaRPr lang="en-SG" sz="1800" dirty="0"/>
          </a:p>
        </p:txBody>
      </p:sp>
      <p:sp>
        <p:nvSpPr>
          <p:cNvPr id="15" name="Rectangle 9">
            <a:extLst>
              <a:ext uri="{FF2B5EF4-FFF2-40B4-BE49-F238E27FC236}">
                <a16:creationId xmlns:a16="http://schemas.microsoft.com/office/drawing/2014/main" id="{996D093C-29FB-4E3D-9DBB-F2371095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3000"/>
                </a:schemeClr>
              </a:gs>
              <a:gs pos="32000">
                <a:schemeClr val="accent5">
                  <a:alpha val="72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5F13265-BEA0-4856-9FFF-9156F3F52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6">
                  <a:lumMod val="75000"/>
                  <a:alpha val="30000"/>
                </a:schemeClr>
              </a:gs>
              <a:gs pos="71000">
                <a:schemeClr val="accent2">
                  <a:alpha val="6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748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AA14-231F-4258-9B4F-3B3B05DBC9DF}"/>
              </a:ext>
            </a:extLst>
          </p:cNvPr>
          <p:cNvSpPr>
            <a:spLocks noGrp="1"/>
          </p:cNvSpPr>
          <p:nvPr>
            <p:ph type="title"/>
          </p:nvPr>
        </p:nvSpPr>
        <p:spPr>
          <a:xfrm>
            <a:off x="1152525" y="358256"/>
            <a:ext cx="10240903" cy="643316"/>
          </a:xfrm>
        </p:spPr>
        <p:txBody>
          <a:bodyPr/>
          <a:lstStyle/>
          <a:p>
            <a:r>
              <a:rPr lang="en-SG" dirty="0"/>
              <a:t>UNIGRAMS</a:t>
            </a:r>
          </a:p>
        </p:txBody>
      </p:sp>
      <p:sp>
        <p:nvSpPr>
          <p:cNvPr id="3" name="Content Placeholder 2">
            <a:extLst>
              <a:ext uri="{FF2B5EF4-FFF2-40B4-BE49-F238E27FC236}">
                <a16:creationId xmlns:a16="http://schemas.microsoft.com/office/drawing/2014/main" id="{0D558311-D66C-4E9B-9562-A14892BF456B}"/>
              </a:ext>
            </a:extLst>
          </p:cNvPr>
          <p:cNvSpPr>
            <a:spLocks noGrp="1"/>
          </p:cNvSpPr>
          <p:nvPr>
            <p:ph idx="1"/>
          </p:nvPr>
        </p:nvSpPr>
        <p:spPr>
          <a:xfrm>
            <a:off x="1009651" y="1119382"/>
            <a:ext cx="9886950" cy="871344"/>
          </a:xfrm>
        </p:spPr>
        <p:txBody>
          <a:bodyPr/>
          <a:lstStyle/>
          <a:p>
            <a:r>
              <a:rPr lang="en-US" dirty="0"/>
              <a:t>We will combine columns for 'title', '</a:t>
            </a:r>
            <a:r>
              <a:rPr lang="en-US" dirty="0" err="1"/>
              <a:t>company_profile</a:t>
            </a:r>
            <a:r>
              <a:rPr lang="en-US" dirty="0"/>
              <a:t>', 'description', 'requirements' and 'benefits’ to create my word features.</a:t>
            </a:r>
            <a:endParaRPr lang="en-SG" dirty="0"/>
          </a:p>
        </p:txBody>
      </p:sp>
      <p:pic>
        <p:nvPicPr>
          <p:cNvPr id="6" name="Picture 5">
            <a:extLst>
              <a:ext uri="{FF2B5EF4-FFF2-40B4-BE49-F238E27FC236}">
                <a16:creationId xmlns:a16="http://schemas.microsoft.com/office/drawing/2014/main" id="{097B16E1-D5F6-4412-9A53-ABB321E2B4C0}"/>
              </a:ext>
            </a:extLst>
          </p:cNvPr>
          <p:cNvPicPr>
            <a:picLocks noChangeAspect="1"/>
          </p:cNvPicPr>
          <p:nvPr/>
        </p:nvPicPr>
        <p:blipFill>
          <a:blip r:embed="rId2"/>
          <a:stretch>
            <a:fillRect/>
          </a:stretch>
        </p:blipFill>
        <p:spPr>
          <a:xfrm>
            <a:off x="771525" y="2108536"/>
            <a:ext cx="5324475" cy="3143250"/>
          </a:xfrm>
          <a:prstGeom prst="rect">
            <a:avLst/>
          </a:prstGeom>
        </p:spPr>
      </p:pic>
      <p:pic>
        <p:nvPicPr>
          <p:cNvPr id="7" name="Picture 6">
            <a:extLst>
              <a:ext uri="{FF2B5EF4-FFF2-40B4-BE49-F238E27FC236}">
                <a16:creationId xmlns:a16="http://schemas.microsoft.com/office/drawing/2014/main" id="{E3878789-2EC4-47D6-8A5B-32731420269E}"/>
              </a:ext>
            </a:extLst>
          </p:cNvPr>
          <p:cNvPicPr>
            <a:picLocks noChangeAspect="1"/>
          </p:cNvPicPr>
          <p:nvPr/>
        </p:nvPicPr>
        <p:blipFill>
          <a:blip r:embed="rId3"/>
          <a:stretch>
            <a:fillRect/>
          </a:stretch>
        </p:blipFill>
        <p:spPr>
          <a:xfrm>
            <a:off x="6196776" y="2108536"/>
            <a:ext cx="5314950" cy="3152775"/>
          </a:xfrm>
          <a:prstGeom prst="rect">
            <a:avLst/>
          </a:prstGeom>
        </p:spPr>
      </p:pic>
    </p:spTree>
    <p:extLst>
      <p:ext uri="{BB962C8B-B14F-4D97-AF65-F5344CB8AC3E}">
        <p14:creationId xmlns:p14="http://schemas.microsoft.com/office/powerpoint/2010/main" val="84182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AA14-231F-4258-9B4F-3B3B05DBC9DF}"/>
              </a:ext>
            </a:extLst>
          </p:cNvPr>
          <p:cNvSpPr>
            <a:spLocks noGrp="1"/>
          </p:cNvSpPr>
          <p:nvPr>
            <p:ph type="title"/>
          </p:nvPr>
        </p:nvSpPr>
        <p:spPr>
          <a:xfrm>
            <a:off x="1152525" y="358256"/>
            <a:ext cx="10240903" cy="643316"/>
          </a:xfrm>
        </p:spPr>
        <p:txBody>
          <a:bodyPr/>
          <a:lstStyle/>
          <a:p>
            <a:r>
              <a:rPr lang="en-SG" dirty="0"/>
              <a:t>BIGRAMS</a:t>
            </a:r>
          </a:p>
        </p:txBody>
      </p:sp>
      <p:sp>
        <p:nvSpPr>
          <p:cNvPr id="3" name="Content Placeholder 2">
            <a:extLst>
              <a:ext uri="{FF2B5EF4-FFF2-40B4-BE49-F238E27FC236}">
                <a16:creationId xmlns:a16="http://schemas.microsoft.com/office/drawing/2014/main" id="{0D558311-D66C-4E9B-9562-A14892BF456B}"/>
              </a:ext>
            </a:extLst>
          </p:cNvPr>
          <p:cNvSpPr>
            <a:spLocks noGrp="1"/>
          </p:cNvSpPr>
          <p:nvPr>
            <p:ph idx="1"/>
          </p:nvPr>
        </p:nvSpPr>
        <p:spPr>
          <a:xfrm>
            <a:off x="1009651" y="1119382"/>
            <a:ext cx="9886950" cy="871344"/>
          </a:xfrm>
        </p:spPr>
        <p:txBody>
          <a:bodyPr/>
          <a:lstStyle/>
          <a:p>
            <a:r>
              <a:rPr lang="en-US" dirty="0"/>
              <a:t>We can see data entry, oil gas, gas industry, work home are some key identifiers</a:t>
            </a:r>
            <a:endParaRPr lang="en-SG" dirty="0"/>
          </a:p>
        </p:txBody>
      </p:sp>
      <p:sp>
        <p:nvSpPr>
          <p:cNvPr id="8" name="TextBox 7">
            <a:extLst>
              <a:ext uri="{FF2B5EF4-FFF2-40B4-BE49-F238E27FC236}">
                <a16:creationId xmlns:a16="http://schemas.microsoft.com/office/drawing/2014/main" id="{07761B3D-1F07-4DBD-8B55-359AD3CD956B}"/>
              </a:ext>
            </a:extLst>
          </p:cNvPr>
          <p:cNvSpPr txBox="1"/>
          <p:nvPr/>
        </p:nvSpPr>
        <p:spPr>
          <a:xfrm>
            <a:off x="1049278" y="5189968"/>
            <a:ext cx="10344150" cy="369332"/>
          </a:xfrm>
          <a:prstGeom prst="rect">
            <a:avLst/>
          </a:prstGeom>
          <a:noFill/>
        </p:spPr>
        <p:txBody>
          <a:bodyPr wrap="square" rtlCol="0">
            <a:spAutoFit/>
          </a:bodyPr>
          <a:lstStyle/>
          <a:p>
            <a:r>
              <a:rPr lang="en-US" dirty="0"/>
              <a:t> High oil prices between 2012-2014 causing a demand for oil &amp; gas jobs</a:t>
            </a:r>
            <a:endParaRPr lang="en-SG" dirty="0"/>
          </a:p>
        </p:txBody>
      </p:sp>
      <p:pic>
        <p:nvPicPr>
          <p:cNvPr id="9" name="Picture 8">
            <a:extLst>
              <a:ext uri="{FF2B5EF4-FFF2-40B4-BE49-F238E27FC236}">
                <a16:creationId xmlns:a16="http://schemas.microsoft.com/office/drawing/2014/main" id="{DEF9D2B0-4810-4D07-B78D-43B33B147EEF}"/>
              </a:ext>
            </a:extLst>
          </p:cNvPr>
          <p:cNvPicPr>
            <a:picLocks noChangeAspect="1"/>
          </p:cNvPicPr>
          <p:nvPr/>
        </p:nvPicPr>
        <p:blipFill>
          <a:blip r:embed="rId2"/>
          <a:stretch>
            <a:fillRect/>
          </a:stretch>
        </p:blipFill>
        <p:spPr>
          <a:xfrm>
            <a:off x="880400" y="1905001"/>
            <a:ext cx="5372850" cy="2844968"/>
          </a:xfrm>
          <a:prstGeom prst="rect">
            <a:avLst/>
          </a:prstGeom>
        </p:spPr>
      </p:pic>
      <p:pic>
        <p:nvPicPr>
          <p:cNvPr id="10" name="Picture 9">
            <a:extLst>
              <a:ext uri="{FF2B5EF4-FFF2-40B4-BE49-F238E27FC236}">
                <a16:creationId xmlns:a16="http://schemas.microsoft.com/office/drawing/2014/main" id="{F50D09D8-096B-4E4B-A2F7-5153D6C103ED}"/>
              </a:ext>
            </a:extLst>
          </p:cNvPr>
          <p:cNvPicPr>
            <a:picLocks noChangeAspect="1"/>
          </p:cNvPicPr>
          <p:nvPr/>
        </p:nvPicPr>
        <p:blipFill>
          <a:blip r:embed="rId3"/>
          <a:stretch>
            <a:fillRect/>
          </a:stretch>
        </p:blipFill>
        <p:spPr>
          <a:xfrm>
            <a:off x="6221353" y="1831808"/>
            <a:ext cx="5580122" cy="2962175"/>
          </a:xfrm>
          <a:prstGeom prst="rect">
            <a:avLst/>
          </a:prstGeom>
        </p:spPr>
      </p:pic>
    </p:spTree>
    <p:extLst>
      <p:ext uri="{BB962C8B-B14F-4D97-AF65-F5344CB8AC3E}">
        <p14:creationId xmlns:p14="http://schemas.microsoft.com/office/powerpoint/2010/main" val="365013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EBC9-5F3D-465F-A1EF-0E16DB290AE8}"/>
              </a:ext>
            </a:extLst>
          </p:cNvPr>
          <p:cNvSpPr>
            <a:spLocks noGrp="1"/>
          </p:cNvSpPr>
          <p:nvPr>
            <p:ph type="title"/>
          </p:nvPr>
        </p:nvSpPr>
        <p:spPr>
          <a:xfrm>
            <a:off x="1371600" y="426060"/>
            <a:ext cx="10240903" cy="721643"/>
          </a:xfrm>
        </p:spPr>
        <p:txBody>
          <a:bodyPr/>
          <a:lstStyle/>
          <a:p>
            <a:r>
              <a:rPr lang="en-SG" dirty="0"/>
              <a:t>Imbalance class</a:t>
            </a:r>
          </a:p>
        </p:txBody>
      </p:sp>
      <p:sp>
        <p:nvSpPr>
          <p:cNvPr id="3" name="Content Placeholder 2">
            <a:extLst>
              <a:ext uri="{FF2B5EF4-FFF2-40B4-BE49-F238E27FC236}">
                <a16:creationId xmlns:a16="http://schemas.microsoft.com/office/drawing/2014/main" id="{354F3A52-F297-4B67-95E5-706FF9C3484E}"/>
              </a:ext>
            </a:extLst>
          </p:cNvPr>
          <p:cNvSpPr>
            <a:spLocks noGrp="1"/>
          </p:cNvSpPr>
          <p:nvPr>
            <p:ph idx="1"/>
          </p:nvPr>
        </p:nvSpPr>
        <p:spPr>
          <a:xfrm>
            <a:off x="1371600" y="2114939"/>
            <a:ext cx="10240903" cy="1314061"/>
          </a:xfrm>
        </p:spPr>
        <p:txBody>
          <a:bodyPr>
            <a:normAutofit fontScale="92500" lnSpcReduction="10000"/>
          </a:bodyPr>
          <a:lstStyle/>
          <a:p>
            <a:r>
              <a:rPr lang="en-US" dirty="0"/>
              <a:t>We have an imbalance class. I will apply oversampling and </a:t>
            </a:r>
            <a:r>
              <a:rPr lang="en-US" dirty="0" err="1"/>
              <a:t>undersampling</a:t>
            </a:r>
            <a:r>
              <a:rPr lang="en-US" dirty="0"/>
              <a:t> techniques. First, I will oversample the minority class with </a:t>
            </a:r>
            <a:r>
              <a:rPr lang="en-SG" b="1" dirty="0"/>
              <a:t>Synthetic Minority Oversampling </a:t>
            </a:r>
            <a:r>
              <a:rPr lang="en-SG" b="1" dirty="0" err="1"/>
              <a:t>TEchnique</a:t>
            </a:r>
            <a:r>
              <a:rPr lang="en-SG" b="1" dirty="0"/>
              <a:t> </a:t>
            </a:r>
            <a:r>
              <a:rPr lang="en-SG" dirty="0"/>
              <a:t>(</a:t>
            </a:r>
            <a:r>
              <a:rPr lang="en-US" dirty="0"/>
              <a:t>SMOTE) to about a 1:10 ratio, then </a:t>
            </a:r>
            <a:r>
              <a:rPr lang="en-US" dirty="0" err="1"/>
              <a:t>undersample</a:t>
            </a:r>
            <a:r>
              <a:rPr lang="en-US" dirty="0"/>
              <a:t> the majority class to achieve about a 1:2 ratio. </a:t>
            </a:r>
            <a:endParaRPr lang="en-SG" dirty="0"/>
          </a:p>
        </p:txBody>
      </p:sp>
      <p:pic>
        <p:nvPicPr>
          <p:cNvPr id="4" name="Picture 3">
            <a:extLst>
              <a:ext uri="{FF2B5EF4-FFF2-40B4-BE49-F238E27FC236}">
                <a16:creationId xmlns:a16="http://schemas.microsoft.com/office/drawing/2014/main" id="{28BA65C6-F382-4F62-80CC-1D7626158624}"/>
              </a:ext>
            </a:extLst>
          </p:cNvPr>
          <p:cNvPicPr>
            <a:picLocks noChangeAspect="1"/>
          </p:cNvPicPr>
          <p:nvPr/>
        </p:nvPicPr>
        <p:blipFill>
          <a:blip r:embed="rId3"/>
          <a:stretch>
            <a:fillRect/>
          </a:stretch>
        </p:blipFill>
        <p:spPr>
          <a:xfrm>
            <a:off x="7773928" y="526421"/>
            <a:ext cx="3267075" cy="1428750"/>
          </a:xfrm>
          <a:prstGeom prst="rect">
            <a:avLst/>
          </a:prstGeom>
        </p:spPr>
      </p:pic>
      <p:pic>
        <p:nvPicPr>
          <p:cNvPr id="5" name="Picture 4">
            <a:extLst>
              <a:ext uri="{FF2B5EF4-FFF2-40B4-BE49-F238E27FC236}">
                <a16:creationId xmlns:a16="http://schemas.microsoft.com/office/drawing/2014/main" id="{32A49288-EFB4-440C-B78C-E71E873FDE75}"/>
              </a:ext>
            </a:extLst>
          </p:cNvPr>
          <p:cNvPicPr>
            <a:picLocks noChangeAspect="1"/>
          </p:cNvPicPr>
          <p:nvPr/>
        </p:nvPicPr>
        <p:blipFill>
          <a:blip r:embed="rId4"/>
          <a:stretch>
            <a:fillRect/>
          </a:stretch>
        </p:blipFill>
        <p:spPr>
          <a:xfrm>
            <a:off x="1933575" y="3309937"/>
            <a:ext cx="3695700" cy="2447925"/>
          </a:xfrm>
          <a:prstGeom prst="rect">
            <a:avLst/>
          </a:prstGeom>
        </p:spPr>
      </p:pic>
      <p:pic>
        <p:nvPicPr>
          <p:cNvPr id="6" name="Picture 5">
            <a:extLst>
              <a:ext uri="{FF2B5EF4-FFF2-40B4-BE49-F238E27FC236}">
                <a16:creationId xmlns:a16="http://schemas.microsoft.com/office/drawing/2014/main" id="{12196633-9E94-4973-982F-EDB43F6F4435}"/>
              </a:ext>
            </a:extLst>
          </p:cNvPr>
          <p:cNvPicPr>
            <a:picLocks noChangeAspect="1"/>
          </p:cNvPicPr>
          <p:nvPr/>
        </p:nvPicPr>
        <p:blipFill>
          <a:blip r:embed="rId5"/>
          <a:stretch>
            <a:fillRect/>
          </a:stretch>
        </p:blipFill>
        <p:spPr>
          <a:xfrm>
            <a:off x="6715889" y="3309937"/>
            <a:ext cx="3409950" cy="2343150"/>
          </a:xfrm>
          <a:prstGeom prst="rect">
            <a:avLst/>
          </a:prstGeom>
        </p:spPr>
      </p:pic>
      <p:sp>
        <p:nvSpPr>
          <p:cNvPr id="7" name="TextBox 6">
            <a:extLst>
              <a:ext uri="{FF2B5EF4-FFF2-40B4-BE49-F238E27FC236}">
                <a16:creationId xmlns:a16="http://schemas.microsoft.com/office/drawing/2014/main" id="{C45084CF-49C7-4F20-94C6-665E67EDDCC8}"/>
              </a:ext>
            </a:extLst>
          </p:cNvPr>
          <p:cNvSpPr txBox="1"/>
          <p:nvPr/>
        </p:nvSpPr>
        <p:spPr>
          <a:xfrm>
            <a:off x="1487428" y="5685248"/>
            <a:ext cx="9658350" cy="646331"/>
          </a:xfrm>
          <a:prstGeom prst="rect">
            <a:avLst/>
          </a:prstGeom>
          <a:noFill/>
        </p:spPr>
        <p:txBody>
          <a:bodyPr wrap="square" rtlCol="0">
            <a:spAutoFit/>
          </a:bodyPr>
          <a:lstStyle/>
          <a:p>
            <a:r>
              <a:rPr lang="en-US" dirty="0">
                <a:hlinkClick r:id="rId6"/>
              </a:rPr>
              <a:t>Nitesh Chawla</a:t>
            </a:r>
            <a:r>
              <a:rPr lang="en-US" dirty="0"/>
              <a:t>, et al. in their 2002 research paper named for the technique titled “</a:t>
            </a:r>
            <a:r>
              <a:rPr lang="en-US" dirty="0">
                <a:hlinkClick r:id="rId7"/>
              </a:rPr>
              <a:t>SMOTE: Synthetic Minority Over-sampling Technique</a:t>
            </a:r>
            <a:r>
              <a:rPr lang="en-US" dirty="0"/>
              <a:t>.”</a:t>
            </a:r>
            <a:endParaRPr lang="en-SG" dirty="0"/>
          </a:p>
        </p:txBody>
      </p:sp>
    </p:spTree>
    <p:extLst>
      <p:ext uri="{BB962C8B-B14F-4D97-AF65-F5344CB8AC3E}">
        <p14:creationId xmlns:p14="http://schemas.microsoft.com/office/powerpoint/2010/main" val="138333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EBC9-5F3D-465F-A1EF-0E16DB290AE8}"/>
              </a:ext>
            </a:extLst>
          </p:cNvPr>
          <p:cNvSpPr>
            <a:spLocks noGrp="1"/>
          </p:cNvSpPr>
          <p:nvPr>
            <p:ph type="title"/>
          </p:nvPr>
        </p:nvSpPr>
        <p:spPr>
          <a:xfrm>
            <a:off x="1291472" y="169455"/>
            <a:ext cx="10240903" cy="721643"/>
          </a:xfrm>
        </p:spPr>
        <p:txBody>
          <a:bodyPr/>
          <a:lstStyle/>
          <a:p>
            <a:r>
              <a:rPr lang="en-SG" dirty="0"/>
              <a:t>Voting classifier</a:t>
            </a:r>
          </a:p>
        </p:txBody>
      </p:sp>
      <p:sp>
        <p:nvSpPr>
          <p:cNvPr id="7" name="Rectangle 6">
            <a:extLst>
              <a:ext uri="{FF2B5EF4-FFF2-40B4-BE49-F238E27FC236}">
                <a16:creationId xmlns:a16="http://schemas.microsoft.com/office/drawing/2014/main" id="{F1D24352-BC75-4546-A51D-41D9FE3D4371}"/>
              </a:ext>
            </a:extLst>
          </p:cNvPr>
          <p:cNvSpPr/>
          <p:nvPr/>
        </p:nvSpPr>
        <p:spPr>
          <a:xfrm>
            <a:off x="1128859" y="4737260"/>
            <a:ext cx="2592371" cy="1423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TFIDF + NAIVES BAYES MODEL</a:t>
            </a:r>
          </a:p>
          <a:p>
            <a:pPr algn="ctr"/>
            <a:endParaRPr lang="en-SG" dirty="0"/>
          </a:p>
        </p:txBody>
      </p:sp>
      <p:sp>
        <p:nvSpPr>
          <p:cNvPr id="10" name="Rectangle 9">
            <a:extLst>
              <a:ext uri="{FF2B5EF4-FFF2-40B4-BE49-F238E27FC236}">
                <a16:creationId xmlns:a16="http://schemas.microsoft.com/office/drawing/2014/main" id="{21D0D66F-79EC-4DAD-98B7-9FBFDD2E6659}"/>
              </a:ext>
            </a:extLst>
          </p:cNvPr>
          <p:cNvSpPr/>
          <p:nvPr/>
        </p:nvSpPr>
        <p:spPr>
          <a:xfrm>
            <a:off x="4743252" y="4737260"/>
            <a:ext cx="2592371" cy="1423448"/>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TFIDF + LOGISTIC REGRESSION MODEL</a:t>
            </a:r>
          </a:p>
          <a:p>
            <a:pPr algn="ctr"/>
            <a:endParaRPr lang="en-SG" dirty="0"/>
          </a:p>
        </p:txBody>
      </p:sp>
      <p:sp>
        <p:nvSpPr>
          <p:cNvPr id="11" name="Rectangle 10">
            <a:extLst>
              <a:ext uri="{FF2B5EF4-FFF2-40B4-BE49-F238E27FC236}">
                <a16:creationId xmlns:a16="http://schemas.microsoft.com/office/drawing/2014/main" id="{02D7CBE9-7AB6-413E-A671-E61631C4A45A}"/>
              </a:ext>
            </a:extLst>
          </p:cNvPr>
          <p:cNvSpPr/>
          <p:nvPr/>
        </p:nvSpPr>
        <p:spPr>
          <a:xfrm>
            <a:off x="8294015" y="4737260"/>
            <a:ext cx="2592371" cy="1423448"/>
          </a:xfrm>
          <a:prstGeom prst="rect">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LOGISTIC REGRESSION MODEL</a:t>
            </a:r>
          </a:p>
          <a:p>
            <a:pPr algn="ctr"/>
            <a:endParaRPr lang="en-SG" dirty="0"/>
          </a:p>
        </p:txBody>
      </p:sp>
      <p:sp>
        <p:nvSpPr>
          <p:cNvPr id="13" name="Oval 12">
            <a:extLst>
              <a:ext uri="{FF2B5EF4-FFF2-40B4-BE49-F238E27FC236}">
                <a16:creationId xmlns:a16="http://schemas.microsoft.com/office/drawing/2014/main" id="{365BDF80-7AD0-4969-A708-9B7C05CA20D9}"/>
              </a:ext>
            </a:extLst>
          </p:cNvPr>
          <p:cNvSpPr/>
          <p:nvPr/>
        </p:nvSpPr>
        <p:spPr>
          <a:xfrm>
            <a:off x="4985993" y="3290653"/>
            <a:ext cx="2106891" cy="8586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NOT </a:t>
            </a:r>
            <a:r>
              <a:rPr lang="en-SG" dirty="0" err="1">
                <a:solidFill>
                  <a:schemeClr val="tx1"/>
                </a:solidFill>
              </a:rPr>
              <a:t>FRAUD</a:t>
            </a:r>
            <a:r>
              <a:rPr lang="en-SG" dirty="0" err="1"/>
              <a:t>r</a:t>
            </a:r>
            <a:endParaRPr lang="en-SG" dirty="0"/>
          </a:p>
        </p:txBody>
      </p:sp>
      <p:sp>
        <p:nvSpPr>
          <p:cNvPr id="14" name="Oval 13">
            <a:extLst>
              <a:ext uri="{FF2B5EF4-FFF2-40B4-BE49-F238E27FC236}">
                <a16:creationId xmlns:a16="http://schemas.microsoft.com/office/drawing/2014/main" id="{97081109-E756-4E54-BAD4-7772CB1223B7}"/>
              </a:ext>
            </a:extLst>
          </p:cNvPr>
          <p:cNvSpPr/>
          <p:nvPr/>
        </p:nvSpPr>
        <p:spPr>
          <a:xfrm>
            <a:off x="8600386" y="3307468"/>
            <a:ext cx="2106891" cy="8586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FRAUD</a:t>
            </a:r>
            <a:r>
              <a:rPr lang="en-SG" dirty="0" err="1"/>
              <a:t>r</a:t>
            </a:r>
            <a:endParaRPr lang="en-SG" dirty="0"/>
          </a:p>
        </p:txBody>
      </p:sp>
      <p:sp>
        <p:nvSpPr>
          <p:cNvPr id="15" name="Oval 14">
            <a:extLst>
              <a:ext uri="{FF2B5EF4-FFF2-40B4-BE49-F238E27FC236}">
                <a16:creationId xmlns:a16="http://schemas.microsoft.com/office/drawing/2014/main" id="{53DA3102-F717-4879-B95B-A7A72DE38B21}"/>
              </a:ext>
            </a:extLst>
          </p:cNvPr>
          <p:cNvSpPr/>
          <p:nvPr/>
        </p:nvSpPr>
        <p:spPr>
          <a:xfrm>
            <a:off x="1371600" y="3252180"/>
            <a:ext cx="2106891" cy="8586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FRAUD</a:t>
            </a:r>
            <a:r>
              <a:rPr lang="en-SG" dirty="0" err="1"/>
              <a:t>r</a:t>
            </a:r>
            <a:endParaRPr lang="en-SG" dirty="0"/>
          </a:p>
        </p:txBody>
      </p:sp>
      <p:sp>
        <p:nvSpPr>
          <p:cNvPr id="16" name="Rectangle 15">
            <a:extLst>
              <a:ext uri="{FF2B5EF4-FFF2-40B4-BE49-F238E27FC236}">
                <a16:creationId xmlns:a16="http://schemas.microsoft.com/office/drawing/2014/main" id="{8CA4DA9F-23FF-41C6-A285-EFE59DD3F17F}"/>
              </a:ext>
            </a:extLst>
          </p:cNvPr>
          <p:cNvSpPr/>
          <p:nvPr/>
        </p:nvSpPr>
        <p:spPr>
          <a:xfrm>
            <a:off x="1291472" y="2322896"/>
            <a:ext cx="9352175" cy="432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a:t>VOTING CLASSIFIER</a:t>
            </a:r>
          </a:p>
        </p:txBody>
      </p:sp>
      <p:sp>
        <p:nvSpPr>
          <p:cNvPr id="17" name="Oval 16">
            <a:extLst>
              <a:ext uri="{FF2B5EF4-FFF2-40B4-BE49-F238E27FC236}">
                <a16:creationId xmlns:a16="http://schemas.microsoft.com/office/drawing/2014/main" id="{A9C21ADE-429E-4766-8AAB-41172BE4955B}"/>
              </a:ext>
            </a:extLst>
          </p:cNvPr>
          <p:cNvSpPr/>
          <p:nvPr/>
        </p:nvSpPr>
        <p:spPr>
          <a:xfrm>
            <a:off x="5042554" y="956107"/>
            <a:ext cx="2106891" cy="8586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FRAUD</a:t>
            </a:r>
            <a:r>
              <a:rPr lang="en-SG" dirty="0" err="1"/>
              <a:t>r</a:t>
            </a:r>
            <a:endParaRPr lang="en-SG" dirty="0"/>
          </a:p>
        </p:txBody>
      </p:sp>
      <p:sp>
        <p:nvSpPr>
          <p:cNvPr id="22" name="Arrow: Right 21">
            <a:extLst>
              <a:ext uri="{FF2B5EF4-FFF2-40B4-BE49-F238E27FC236}">
                <a16:creationId xmlns:a16="http://schemas.microsoft.com/office/drawing/2014/main" id="{B479D6D4-1DA3-4397-A3E4-6AC61AFDFCA3}"/>
              </a:ext>
            </a:extLst>
          </p:cNvPr>
          <p:cNvSpPr/>
          <p:nvPr/>
        </p:nvSpPr>
        <p:spPr>
          <a:xfrm rot="16200000">
            <a:off x="2269502" y="4261469"/>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Arrow: Right 22">
            <a:extLst>
              <a:ext uri="{FF2B5EF4-FFF2-40B4-BE49-F238E27FC236}">
                <a16:creationId xmlns:a16="http://schemas.microsoft.com/office/drawing/2014/main" id="{9B95C4D1-4516-4543-880C-73B54B81EDA0}"/>
              </a:ext>
            </a:extLst>
          </p:cNvPr>
          <p:cNvSpPr/>
          <p:nvPr/>
        </p:nvSpPr>
        <p:spPr>
          <a:xfrm rot="16200000">
            <a:off x="5940458" y="4257684"/>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4" name="Arrow: Right 23">
            <a:extLst>
              <a:ext uri="{FF2B5EF4-FFF2-40B4-BE49-F238E27FC236}">
                <a16:creationId xmlns:a16="http://schemas.microsoft.com/office/drawing/2014/main" id="{747A6A65-7C01-4C9A-B6B7-8DC91F4C2801}"/>
              </a:ext>
            </a:extLst>
          </p:cNvPr>
          <p:cNvSpPr/>
          <p:nvPr/>
        </p:nvSpPr>
        <p:spPr>
          <a:xfrm rot="16200000">
            <a:off x="9501432" y="4257685"/>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Arrow: Right 24">
            <a:extLst>
              <a:ext uri="{FF2B5EF4-FFF2-40B4-BE49-F238E27FC236}">
                <a16:creationId xmlns:a16="http://schemas.microsoft.com/office/drawing/2014/main" id="{8BC84343-D87C-4037-9A3E-29A3E6B63B45}"/>
              </a:ext>
            </a:extLst>
          </p:cNvPr>
          <p:cNvSpPr/>
          <p:nvPr/>
        </p:nvSpPr>
        <p:spPr>
          <a:xfrm rot="16200000">
            <a:off x="2269502" y="2817480"/>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6" name="Arrow: Right 25">
            <a:extLst>
              <a:ext uri="{FF2B5EF4-FFF2-40B4-BE49-F238E27FC236}">
                <a16:creationId xmlns:a16="http://schemas.microsoft.com/office/drawing/2014/main" id="{515BEE43-E9BD-42A0-B085-EA268A27FD50}"/>
              </a:ext>
            </a:extLst>
          </p:cNvPr>
          <p:cNvSpPr/>
          <p:nvPr/>
        </p:nvSpPr>
        <p:spPr>
          <a:xfrm rot="16200000">
            <a:off x="5940458" y="2840837"/>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7" name="Arrow: Right 26">
            <a:extLst>
              <a:ext uri="{FF2B5EF4-FFF2-40B4-BE49-F238E27FC236}">
                <a16:creationId xmlns:a16="http://schemas.microsoft.com/office/drawing/2014/main" id="{F5FF2C35-28CD-4F83-9074-BB18E4336995}"/>
              </a:ext>
            </a:extLst>
          </p:cNvPr>
          <p:cNvSpPr/>
          <p:nvPr/>
        </p:nvSpPr>
        <p:spPr>
          <a:xfrm rot="16200000">
            <a:off x="9501432" y="2822177"/>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8" name="Arrow: Right 27">
            <a:extLst>
              <a:ext uri="{FF2B5EF4-FFF2-40B4-BE49-F238E27FC236}">
                <a16:creationId xmlns:a16="http://schemas.microsoft.com/office/drawing/2014/main" id="{EA9FA022-0E70-44F9-BC9B-A2412D80D193}"/>
              </a:ext>
            </a:extLst>
          </p:cNvPr>
          <p:cNvSpPr/>
          <p:nvPr/>
        </p:nvSpPr>
        <p:spPr>
          <a:xfrm rot="16200000">
            <a:off x="5940458" y="1849723"/>
            <a:ext cx="311085" cy="3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02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D29A-F4C8-43F9-9527-F0B9BB3AA141}"/>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6A005E59-9F80-462D-BAC4-33B248BF806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23336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2375D59C-91D0-4E1D-9BD8-6C094144FB07}"/>
              </a:ext>
            </a:extLst>
          </p:cNvPr>
          <p:cNvSpPr>
            <a:spLocks noGrp="1"/>
          </p:cNvSpPr>
          <p:nvPr>
            <p:ph type="title"/>
          </p:nvPr>
        </p:nvSpPr>
        <p:spPr>
          <a:xfrm>
            <a:off x="387927" y="1028701"/>
            <a:ext cx="3248863" cy="3020785"/>
          </a:xfrm>
        </p:spPr>
        <p:txBody>
          <a:bodyPr>
            <a:normAutofit/>
          </a:bodyPr>
          <a:lstStyle/>
          <a:p>
            <a:pPr algn="r"/>
            <a:r>
              <a:rPr lang="en-SG" sz="3000">
                <a:solidFill>
                  <a:schemeClr val="bg1"/>
                </a:solidFill>
              </a:rPr>
              <a:t>Problem Statement:</a:t>
            </a:r>
            <a:br>
              <a:rPr lang="en-SG" sz="3000">
                <a:solidFill>
                  <a:schemeClr val="bg1"/>
                </a:solidFill>
              </a:rPr>
            </a:br>
            <a:endParaRPr lang="en-SG" sz="3000">
              <a:solidFill>
                <a:schemeClr val="bg1"/>
              </a:solidFill>
            </a:endParaRPr>
          </a:p>
        </p:txBody>
      </p:sp>
      <p:sp>
        <p:nvSpPr>
          <p:cNvPr id="5" name="Content Placeholder 4">
            <a:extLst>
              <a:ext uri="{FF2B5EF4-FFF2-40B4-BE49-F238E27FC236}">
                <a16:creationId xmlns:a16="http://schemas.microsoft.com/office/drawing/2014/main" id="{BBA7480A-0012-47C3-BC0B-7FEF01E161E2}"/>
              </a:ext>
            </a:extLst>
          </p:cNvPr>
          <p:cNvSpPr>
            <a:spLocks noGrp="1"/>
          </p:cNvSpPr>
          <p:nvPr>
            <p:ph idx="1"/>
          </p:nvPr>
        </p:nvSpPr>
        <p:spPr>
          <a:xfrm>
            <a:off x="4777409" y="1028702"/>
            <a:ext cx="6273972" cy="4843462"/>
          </a:xfrm>
        </p:spPr>
        <p:txBody>
          <a:bodyPr>
            <a:normAutofit/>
          </a:bodyPr>
          <a:lstStyle/>
          <a:p>
            <a:pPr marL="0" indent="0">
              <a:buNone/>
            </a:pPr>
            <a:r>
              <a:rPr lang="en-US" sz="1800" dirty="0"/>
              <a:t>We are living in unprecedented times due to COVID-19 pandemic hurting economies in every continent. Unemployment rates are increasing every single day with the United States(US) reporting around 42 million people applied for unemployment benefits, which is the highest recorded in its long history, millions have been furloughed in the United Kingdom, and thousands have been laid off around the world. </a:t>
            </a:r>
          </a:p>
          <a:p>
            <a:pPr marL="0" indent="0">
              <a:buNone/>
            </a:pPr>
            <a:r>
              <a:rPr lang="en-US" sz="1800" dirty="0"/>
              <a:t>In the US, scammers uses the job listing to get job seekers to provide personal information, including their </a:t>
            </a:r>
            <a:r>
              <a:rPr lang="en-US" sz="1800" b="1" dirty="0"/>
              <a:t>Social Security number</a:t>
            </a:r>
            <a:r>
              <a:rPr lang="en-US" sz="1800" dirty="0"/>
              <a:t>, </a:t>
            </a:r>
            <a:r>
              <a:rPr lang="en-US" sz="1800" b="1" dirty="0"/>
              <a:t>credit card information</a:t>
            </a:r>
            <a:r>
              <a:rPr lang="en-US" sz="1800" dirty="0"/>
              <a:t>, and </a:t>
            </a:r>
            <a:r>
              <a:rPr lang="en-US" sz="1800" b="1" dirty="0"/>
              <a:t>bank account information</a:t>
            </a:r>
            <a:r>
              <a:rPr lang="en-US" sz="1800" dirty="0"/>
              <a:t>. These information is then used to access your bank account or your credit cards and to steal your identity.</a:t>
            </a:r>
            <a:endParaRPr lang="en-SG" sz="1800" dirty="0"/>
          </a:p>
        </p:txBody>
      </p:sp>
    </p:spTree>
    <p:extLst>
      <p:ext uri="{BB962C8B-B14F-4D97-AF65-F5344CB8AC3E}">
        <p14:creationId xmlns:p14="http://schemas.microsoft.com/office/powerpoint/2010/main" val="110247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B3400-5422-4D13-A9BD-19268BB0FC46}"/>
              </a:ext>
            </a:extLst>
          </p:cNvPr>
          <p:cNvSpPr>
            <a:spLocks noGrp="1"/>
          </p:cNvSpPr>
          <p:nvPr>
            <p:ph type="title"/>
          </p:nvPr>
        </p:nvSpPr>
        <p:spPr>
          <a:xfrm>
            <a:off x="1157084" y="374427"/>
            <a:ext cx="10374517" cy="971512"/>
          </a:xfrm>
        </p:spPr>
        <p:txBody>
          <a:bodyPr anchor="ctr">
            <a:normAutofit/>
          </a:bodyPr>
          <a:lstStyle/>
          <a:p>
            <a:r>
              <a:rPr lang="en-SG" sz="3200" dirty="0">
                <a:solidFill>
                  <a:schemeClr val="bg1"/>
                </a:solidFill>
              </a:rPr>
              <a:t>objective</a:t>
            </a:r>
          </a:p>
        </p:txBody>
      </p:sp>
      <p:graphicFrame>
        <p:nvGraphicFramePr>
          <p:cNvPr id="5" name="Content Placeholder 2">
            <a:extLst>
              <a:ext uri="{FF2B5EF4-FFF2-40B4-BE49-F238E27FC236}">
                <a16:creationId xmlns:a16="http://schemas.microsoft.com/office/drawing/2014/main" id="{9C00A03B-EE43-487F-9695-92A315A106B1}"/>
              </a:ext>
            </a:extLst>
          </p:cNvPr>
          <p:cNvGraphicFramePr>
            <a:graphicFrameLocks noGrp="1"/>
          </p:cNvGraphicFramePr>
          <p:nvPr>
            <p:ph idx="1"/>
            <p:extLst>
              <p:ext uri="{D42A27DB-BD31-4B8C-83A1-F6EECF244321}">
                <p14:modId xmlns:p14="http://schemas.microsoft.com/office/powerpoint/2010/main" val="909158053"/>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97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F0599-B11D-4A6C-976C-F921916E4F0D}"/>
              </a:ext>
            </a:extLst>
          </p:cNvPr>
          <p:cNvSpPr>
            <a:spLocks noGrp="1"/>
          </p:cNvSpPr>
          <p:nvPr>
            <p:ph type="title"/>
          </p:nvPr>
        </p:nvSpPr>
        <p:spPr>
          <a:xfrm>
            <a:off x="1371600" y="457200"/>
            <a:ext cx="5868785" cy="1556724"/>
          </a:xfrm>
        </p:spPr>
        <p:txBody>
          <a:bodyPr anchor="b">
            <a:normAutofit/>
          </a:bodyPr>
          <a:lstStyle/>
          <a:p>
            <a:r>
              <a:rPr lang="en-SG"/>
              <a:t>DAtaset</a:t>
            </a:r>
            <a:endParaRPr lang="en-SG" dirty="0"/>
          </a:p>
        </p:txBody>
      </p:sp>
      <p:sp>
        <p:nvSpPr>
          <p:cNvPr id="3" name="Content Placeholder 2">
            <a:extLst>
              <a:ext uri="{FF2B5EF4-FFF2-40B4-BE49-F238E27FC236}">
                <a16:creationId xmlns:a16="http://schemas.microsoft.com/office/drawing/2014/main" id="{FBBB932B-0544-4B20-B075-046F7BF7C5B8}"/>
              </a:ext>
            </a:extLst>
          </p:cNvPr>
          <p:cNvSpPr>
            <a:spLocks noGrp="1"/>
          </p:cNvSpPr>
          <p:nvPr>
            <p:ph idx="1"/>
          </p:nvPr>
        </p:nvSpPr>
        <p:spPr>
          <a:xfrm>
            <a:off x="1371600" y="2344189"/>
            <a:ext cx="5868785" cy="3327336"/>
          </a:xfrm>
        </p:spPr>
        <p:txBody>
          <a:bodyPr anchor="t">
            <a:normAutofit/>
          </a:bodyPr>
          <a:lstStyle/>
          <a:p>
            <a:pPr>
              <a:lnSpc>
                <a:spcPct val="110000"/>
              </a:lnSpc>
            </a:pPr>
            <a:r>
              <a:rPr lang="en-US" sz="1600" dirty="0"/>
              <a:t>The Employment Scam Aegean Dataset (EMSCAD) is a publicly available dataset containing 17,880 real-life job ads that aims at providing a clear picture of the Employment Scam problem to the research community and can act as a valuable testbed for scientists working on the field. The first publication is available online by MDPI Future Internet Journal.</a:t>
            </a:r>
          </a:p>
          <a:p>
            <a:pPr>
              <a:lnSpc>
                <a:spcPct val="110000"/>
              </a:lnSpc>
            </a:pPr>
            <a:r>
              <a:rPr lang="en-US" sz="1600" dirty="0"/>
              <a:t>EMSCAD records were manually annotated and classified into two categories. More specifically, the dataset contains </a:t>
            </a:r>
            <a:r>
              <a:rPr lang="en-US" sz="1600" b="1" dirty="0"/>
              <a:t>17,014 legitimate</a:t>
            </a:r>
            <a:r>
              <a:rPr lang="en-US" sz="1600" dirty="0"/>
              <a:t> and </a:t>
            </a:r>
            <a:r>
              <a:rPr lang="en-US" sz="1600" b="1" dirty="0"/>
              <a:t>866 fraudulent job ads</a:t>
            </a:r>
            <a:r>
              <a:rPr lang="en-US" sz="1600" dirty="0"/>
              <a:t> published between </a:t>
            </a:r>
            <a:r>
              <a:rPr lang="en-US" sz="1600" b="1" dirty="0"/>
              <a:t>2012 to 2014</a:t>
            </a:r>
            <a:r>
              <a:rPr lang="en-US" sz="1600" dirty="0"/>
              <a:t>.</a:t>
            </a:r>
          </a:p>
          <a:p>
            <a:pPr marL="0" indent="0">
              <a:lnSpc>
                <a:spcPct val="110000"/>
              </a:lnSpc>
              <a:buNone/>
            </a:pPr>
            <a:endParaRPr lang="en-SG" sz="1600" dirty="0"/>
          </a:p>
        </p:txBody>
      </p:sp>
      <p:pic>
        <p:nvPicPr>
          <p:cNvPr id="17" name="Graphic 6" descr="Filter">
            <a:extLst>
              <a:ext uri="{FF2B5EF4-FFF2-40B4-BE49-F238E27FC236}">
                <a16:creationId xmlns:a16="http://schemas.microsoft.com/office/drawing/2014/main" id="{6AF5BF8C-B8BB-482D-AB99-C2FE83F494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18"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2901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7FE9-57A7-4283-8BB2-A3CF22A4B27C}"/>
              </a:ext>
            </a:extLst>
          </p:cNvPr>
          <p:cNvSpPr>
            <a:spLocks noGrp="1"/>
          </p:cNvSpPr>
          <p:nvPr>
            <p:ph type="title"/>
          </p:nvPr>
        </p:nvSpPr>
        <p:spPr>
          <a:xfrm>
            <a:off x="975548" y="180974"/>
            <a:ext cx="10240903" cy="607343"/>
          </a:xfrm>
        </p:spPr>
        <p:txBody>
          <a:bodyPr/>
          <a:lstStyle/>
          <a:p>
            <a:r>
              <a:rPr lang="en-SG" dirty="0"/>
              <a:t>Exploratory data analysis</a:t>
            </a:r>
          </a:p>
        </p:txBody>
      </p:sp>
      <p:pic>
        <p:nvPicPr>
          <p:cNvPr id="4" name="Content Placeholder 3">
            <a:extLst>
              <a:ext uri="{FF2B5EF4-FFF2-40B4-BE49-F238E27FC236}">
                <a16:creationId xmlns:a16="http://schemas.microsoft.com/office/drawing/2014/main" id="{68FCEE57-F19C-414C-86AF-40C2CE9A00BD}"/>
              </a:ext>
            </a:extLst>
          </p:cNvPr>
          <p:cNvPicPr>
            <a:picLocks noGrp="1" noChangeAspect="1"/>
          </p:cNvPicPr>
          <p:nvPr>
            <p:ph idx="1"/>
          </p:nvPr>
        </p:nvPicPr>
        <p:blipFill>
          <a:blip r:embed="rId2"/>
          <a:stretch>
            <a:fillRect/>
          </a:stretch>
        </p:blipFill>
        <p:spPr>
          <a:xfrm>
            <a:off x="404048" y="788317"/>
            <a:ext cx="8905875" cy="2808223"/>
          </a:xfrm>
          <a:prstGeom prst="rect">
            <a:avLst/>
          </a:prstGeom>
        </p:spPr>
      </p:pic>
      <p:pic>
        <p:nvPicPr>
          <p:cNvPr id="5" name="Picture 4">
            <a:extLst>
              <a:ext uri="{FF2B5EF4-FFF2-40B4-BE49-F238E27FC236}">
                <a16:creationId xmlns:a16="http://schemas.microsoft.com/office/drawing/2014/main" id="{768D6B32-8D55-4E38-8E3E-82DA8DA6ECA6}"/>
              </a:ext>
            </a:extLst>
          </p:cNvPr>
          <p:cNvPicPr>
            <a:picLocks noChangeAspect="1"/>
          </p:cNvPicPr>
          <p:nvPr/>
        </p:nvPicPr>
        <p:blipFill>
          <a:blip r:embed="rId3"/>
          <a:stretch>
            <a:fillRect/>
          </a:stretch>
        </p:blipFill>
        <p:spPr>
          <a:xfrm>
            <a:off x="975548" y="3596539"/>
            <a:ext cx="8334375" cy="2748005"/>
          </a:xfrm>
          <a:prstGeom prst="rect">
            <a:avLst/>
          </a:prstGeom>
        </p:spPr>
      </p:pic>
      <p:sp>
        <p:nvSpPr>
          <p:cNvPr id="6" name="TextBox 5">
            <a:extLst>
              <a:ext uri="{FF2B5EF4-FFF2-40B4-BE49-F238E27FC236}">
                <a16:creationId xmlns:a16="http://schemas.microsoft.com/office/drawing/2014/main" id="{1EB58CE1-7C02-4AC3-BDD8-EFE18D143ECD}"/>
              </a:ext>
            </a:extLst>
          </p:cNvPr>
          <p:cNvSpPr txBox="1"/>
          <p:nvPr/>
        </p:nvSpPr>
        <p:spPr>
          <a:xfrm>
            <a:off x="9410330" y="985421"/>
            <a:ext cx="26011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scammers are </a:t>
            </a:r>
            <a:r>
              <a:rPr lang="en-US" dirty="0" err="1"/>
              <a:t>targetting</a:t>
            </a:r>
            <a:r>
              <a:rPr lang="en-US" dirty="0"/>
              <a:t> home-based and data entry positions. </a:t>
            </a:r>
          </a:p>
          <a:p>
            <a:endParaRPr lang="en-US" dirty="0"/>
          </a:p>
          <a:p>
            <a:pPr marL="285750" indent="-285750">
              <a:buFont typeface="Arial" panose="020B0604020202020204" pitchFamily="34" charset="0"/>
              <a:buChar char="•"/>
            </a:pPr>
            <a:r>
              <a:rPr lang="en-US" dirty="0"/>
              <a:t>Furthermore, fake job titles seem to put the amount of wage you can earn as compared to real job titles.</a:t>
            </a:r>
            <a:endParaRPr lang="en-SG" dirty="0"/>
          </a:p>
        </p:txBody>
      </p:sp>
    </p:spTree>
    <p:extLst>
      <p:ext uri="{BB962C8B-B14F-4D97-AF65-F5344CB8AC3E}">
        <p14:creationId xmlns:p14="http://schemas.microsoft.com/office/powerpoint/2010/main" val="219082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7FE9-57A7-4283-8BB2-A3CF22A4B27C}"/>
              </a:ext>
            </a:extLst>
          </p:cNvPr>
          <p:cNvSpPr>
            <a:spLocks noGrp="1"/>
          </p:cNvSpPr>
          <p:nvPr>
            <p:ph type="title"/>
          </p:nvPr>
        </p:nvSpPr>
        <p:spPr>
          <a:xfrm>
            <a:off x="975548" y="180974"/>
            <a:ext cx="10240903" cy="607343"/>
          </a:xfrm>
        </p:spPr>
        <p:txBody>
          <a:bodyPr/>
          <a:lstStyle/>
          <a:p>
            <a:r>
              <a:rPr lang="en-SG" dirty="0"/>
              <a:t>Exploratory data analysis</a:t>
            </a:r>
          </a:p>
        </p:txBody>
      </p:sp>
      <p:sp>
        <p:nvSpPr>
          <p:cNvPr id="6" name="TextBox 5">
            <a:extLst>
              <a:ext uri="{FF2B5EF4-FFF2-40B4-BE49-F238E27FC236}">
                <a16:creationId xmlns:a16="http://schemas.microsoft.com/office/drawing/2014/main" id="{1EB58CE1-7C02-4AC3-BDD8-EFE18D143ECD}"/>
              </a:ext>
            </a:extLst>
          </p:cNvPr>
          <p:cNvSpPr txBox="1"/>
          <p:nvPr/>
        </p:nvSpPr>
        <p:spPr>
          <a:xfrm>
            <a:off x="9162680" y="1569035"/>
            <a:ext cx="26011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90% of the fake job posts are targeting the United States of America. </a:t>
            </a:r>
          </a:p>
          <a:p>
            <a:endParaRPr lang="en-US" dirty="0"/>
          </a:p>
        </p:txBody>
      </p:sp>
      <p:pic>
        <p:nvPicPr>
          <p:cNvPr id="8" name="Picture 7">
            <a:extLst>
              <a:ext uri="{FF2B5EF4-FFF2-40B4-BE49-F238E27FC236}">
                <a16:creationId xmlns:a16="http://schemas.microsoft.com/office/drawing/2014/main" id="{EEB9EEBF-3776-49DF-8393-CF7E6A5AE28C}"/>
              </a:ext>
            </a:extLst>
          </p:cNvPr>
          <p:cNvPicPr>
            <a:picLocks noChangeAspect="1"/>
          </p:cNvPicPr>
          <p:nvPr/>
        </p:nvPicPr>
        <p:blipFill>
          <a:blip r:embed="rId2"/>
          <a:stretch>
            <a:fillRect/>
          </a:stretch>
        </p:blipFill>
        <p:spPr>
          <a:xfrm>
            <a:off x="266238" y="1569035"/>
            <a:ext cx="8703737" cy="3719929"/>
          </a:xfrm>
          <a:prstGeom prst="rect">
            <a:avLst/>
          </a:prstGeom>
        </p:spPr>
      </p:pic>
    </p:spTree>
    <p:extLst>
      <p:ext uri="{BB962C8B-B14F-4D97-AF65-F5344CB8AC3E}">
        <p14:creationId xmlns:p14="http://schemas.microsoft.com/office/powerpoint/2010/main" val="424353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7FE9-57A7-4283-8BB2-A3CF22A4B27C}"/>
              </a:ext>
            </a:extLst>
          </p:cNvPr>
          <p:cNvSpPr>
            <a:spLocks noGrp="1"/>
          </p:cNvSpPr>
          <p:nvPr>
            <p:ph type="title"/>
          </p:nvPr>
        </p:nvSpPr>
        <p:spPr>
          <a:xfrm>
            <a:off x="975548" y="180974"/>
            <a:ext cx="10240903" cy="607343"/>
          </a:xfrm>
        </p:spPr>
        <p:txBody>
          <a:bodyPr/>
          <a:lstStyle/>
          <a:p>
            <a:r>
              <a:rPr lang="en-SG" dirty="0"/>
              <a:t>Exploratory data analysis</a:t>
            </a:r>
          </a:p>
        </p:txBody>
      </p:sp>
      <p:sp>
        <p:nvSpPr>
          <p:cNvPr id="6" name="TextBox 5">
            <a:extLst>
              <a:ext uri="{FF2B5EF4-FFF2-40B4-BE49-F238E27FC236}">
                <a16:creationId xmlns:a16="http://schemas.microsoft.com/office/drawing/2014/main" id="{1EB58CE1-7C02-4AC3-BDD8-EFE18D143ECD}"/>
              </a:ext>
            </a:extLst>
          </p:cNvPr>
          <p:cNvSpPr txBox="1"/>
          <p:nvPr/>
        </p:nvSpPr>
        <p:spPr>
          <a:xfrm>
            <a:off x="8453369" y="894338"/>
            <a:ext cx="319570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entry level jobs are being targeted by scammer as compare to the real job market which is looking for mid-senior level positions</a:t>
            </a:r>
          </a:p>
          <a:p>
            <a:endParaRPr lang="en-US" dirty="0"/>
          </a:p>
        </p:txBody>
      </p:sp>
      <p:pic>
        <p:nvPicPr>
          <p:cNvPr id="3" name="Picture 2">
            <a:extLst>
              <a:ext uri="{FF2B5EF4-FFF2-40B4-BE49-F238E27FC236}">
                <a16:creationId xmlns:a16="http://schemas.microsoft.com/office/drawing/2014/main" id="{D99B3A45-EEB9-4F85-9A54-426AD344CBE5}"/>
              </a:ext>
            </a:extLst>
          </p:cNvPr>
          <p:cNvPicPr>
            <a:picLocks noChangeAspect="1"/>
          </p:cNvPicPr>
          <p:nvPr/>
        </p:nvPicPr>
        <p:blipFill>
          <a:blip r:embed="rId2"/>
          <a:stretch>
            <a:fillRect/>
          </a:stretch>
        </p:blipFill>
        <p:spPr>
          <a:xfrm>
            <a:off x="1229139" y="788317"/>
            <a:ext cx="6657975" cy="2762926"/>
          </a:xfrm>
          <a:prstGeom prst="rect">
            <a:avLst/>
          </a:prstGeom>
        </p:spPr>
      </p:pic>
      <p:pic>
        <p:nvPicPr>
          <p:cNvPr id="5" name="Picture 4">
            <a:extLst>
              <a:ext uri="{FF2B5EF4-FFF2-40B4-BE49-F238E27FC236}">
                <a16:creationId xmlns:a16="http://schemas.microsoft.com/office/drawing/2014/main" id="{2D1B6830-02AE-43FE-90CE-0D0B5491EEA9}"/>
              </a:ext>
            </a:extLst>
          </p:cNvPr>
          <p:cNvPicPr>
            <a:picLocks noChangeAspect="1"/>
          </p:cNvPicPr>
          <p:nvPr/>
        </p:nvPicPr>
        <p:blipFill>
          <a:blip r:embed="rId3"/>
          <a:stretch>
            <a:fillRect/>
          </a:stretch>
        </p:blipFill>
        <p:spPr>
          <a:xfrm>
            <a:off x="1357521" y="3527917"/>
            <a:ext cx="6310104" cy="2843718"/>
          </a:xfrm>
          <a:prstGeom prst="rect">
            <a:avLst/>
          </a:prstGeom>
        </p:spPr>
      </p:pic>
    </p:spTree>
    <p:extLst>
      <p:ext uri="{BB962C8B-B14F-4D97-AF65-F5344CB8AC3E}">
        <p14:creationId xmlns:p14="http://schemas.microsoft.com/office/powerpoint/2010/main" val="331832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F57FE9-57A7-4283-8BB2-A3CF22A4B27C}"/>
              </a:ext>
            </a:extLst>
          </p:cNvPr>
          <p:cNvSpPr>
            <a:spLocks noGrp="1"/>
          </p:cNvSpPr>
          <p:nvPr>
            <p:ph type="title"/>
          </p:nvPr>
        </p:nvSpPr>
        <p:spPr>
          <a:xfrm>
            <a:off x="1080052" y="5605670"/>
            <a:ext cx="9906807" cy="802042"/>
          </a:xfrm>
        </p:spPr>
        <p:txBody>
          <a:bodyPr vert="horz" lIns="0" tIns="0" rIns="0" bIns="0" rtlCol="0" anchor="ctr">
            <a:normAutofit/>
          </a:bodyPr>
          <a:lstStyle/>
          <a:p>
            <a:r>
              <a:rPr lang="en-US" sz="3200">
                <a:solidFill>
                  <a:schemeClr val="bg1"/>
                </a:solidFill>
              </a:rPr>
              <a:t>Exploratory data analysis</a:t>
            </a:r>
          </a:p>
        </p:txBody>
      </p:sp>
      <p:pic>
        <p:nvPicPr>
          <p:cNvPr id="4" name="Picture 3">
            <a:extLst>
              <a:ext uri="{FF2B5EF4-FFF2-40B4-BE49-F238E27FC236}">
                <a16:creationId xmlns:a16="http://schemas.microsoft.com/office/drawing/2014/main" id="{E9770D68-A3CA-47FA-9621-19C04BD7BC12}"/>
              </a:ext>
            </a:extLst>
          </p:cNvPr>
          <p:cNvPicPr>
            <a:picLocks noChangeAspect="1"/>
          </p:cNvPicPr>
          <p:nvPr/>
        </p:nvPicPr>
        <p:blipFill>
          <a:blip r:embed="rId2"/>
          <a:stretch>
            <a:fillRect/>
          </a:stretch>
        </p:blipFill>
        <p:spPr>
          <a:xfrm>
            <a:off x="1588029" y="594746"/>
            <a:ext cx="8890852" cy="2756164"/>
          </a:xfrm>
          <a:prstGeom prst="rect">
            <a:avLst/>
          </a:prstGeom>
        </p:spPr>
      </p:pic>
      <p:sp>
        <p:nvSpPr>
          <p:cNvPr id="6" name="TextBox 5">
            <a:extLst>
              <a:ext uri="{FF2B5EF4-FFF2-40B4-BE49-F238E27FC236}">
                <a16:creationId xmlns:a16="http://schemas.microsoft.com/office/drawing/2014/main" id="{1EB58CE1-7C02-4AC3-BDD8-EFE18D143ECD}"/>
              </a:ext>
            </a:extLst>
          </p:cNvPr>
          <p:cNvSpPr txBox="1"/>
          <p:nvPr/>
        </p:nvSpPr>
        <p:spPr>
          <a:xfrm>
            <a:off x="1934652" y="3582169"/>
            <a:ext cx="8311487" cy="1146609"/>
          </a:xfrm>
          <a:prstGeom prst="rect">
            <a:avLst/>
          </a:prstGeom>
        </p:spPr>
        <p:txBody>
          <a:bodyPr vert="horz" lIns="0" tIns="0" rIns="0" bIns="0" rtlCol="0">
            <a:normAutofit/>
          </a:bodyPr>
          <a:lstStyle/>
          <a:p>
            <a:pPr marL="285750" indent="-228600">
              <a:lnSpc>
                <a:spcPct val="120000"/>
              </a:lnSpc>
              <a:spcAft>
                <a:spcPts val="600"/>
              </a:spcAft>
              <a:buFont typeface="Arial" panose="020B0604020202020204" pitchFamily="34" charset="0"/>
              <a:buChar char="•"/>
            </a:pPr>
            <a:r>
              <a:rPr lang="en-US" dirty="0"/>
              <a:t>It seems that most fake job posts do not put the company logo as compared to real job posts.</a:t>
            </a:r>
            <a:endParaRPr lang="en-US" sz="1600" dirty="0"/>
          </a:p>
        </p:txBody>
      </p:sp>
    </p:spTree>
    <p:extLst>
      <p:ext uri="{BB962C8B-B14F-4D97-AF65-F5344CB8AC3E}">
        <p14:creationId xmlns:p14="http://schemas.microsoft.com/office/powerpoint/2010/main" val="327520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F57FE9-57A7-4283-8BB2-A3CF22A4B27C}"/>
              </a:ext>
            </a:extLst>
          </p:cNvPr>
          <p:cNvSpPr>
            <a:spLocks noGrp="1"/>
          </p:cNvSpPr>
          <p:nvPr>
            <p:ph type="title"/>
          </p:nvPr>
        </p:nvSpPr>
        <p:spPr>
          <a:xfrm>
            <a:off x="1080052" y="5605670"/>
            <a:ext cx="9906807" cy="802042"/>
          </a:xfrm>
        </p:spPr>
        <p:txBody>
          <a:bodyPr vert="horz" lIns="0" tIns="0" rIns="0" bIns="0" rtlCol="0" anchor="ctr">
            <a:normAutofit/>
          </a:bodyPr>
          <a:lstStyle/>
          <a:p>
            <a:r>
              <a:rPr lang="en-US" sz="3200">
                <a:solidFill>
                  <a:schemeClr val="bg1"/>
                </a:solidFill>
              </a:rPr>
              <a:t>Exploratory data analysis</a:t>
            </a:r>
          </a:p>
        </p:txBody>
      </p:sp>
      <p:sp>
        <p:nvSpPr>
          <p:cNvPr id="6" name="TextBox 5">
            <a:extLst>
              <a:ext uri="{FF2B5EF4-FFF2-40B4-BE49-F238E27FC236}">
                <a16:creationId xmlns:a16="http://schemas.microsoft.com/office/drawing/2014/main" id="{1EB58CE1-7C02-4AC3-BDD8-EFE18D143ECD}"/>
              </a:ext>
            </a:extLst>
          </p:cNvPr>
          <p:cNvSpPr txBox="1"/>
          <p:nvPr/>
        </p:nvSpPr>
        <p:spPr>
          <a:xfrm>
            <a:off x="1934651" y="3719261"/>
            <a:ext cx="8311487" cy="1146609"/>
          </a:xfrm>
          <a:prstGeom prst="rect">
            <a:avLst/>
          </a:prstGeom>
        </p:spPr>
        <p:txBody>
          <a:bodyPr vert="horz" lIns="0" tIns="0" rIns="0" bIns="0" rtlCol="0">
            <a:normAutofit/>
          </a:bodyPr>
          <a:lstStyle/>
          <a:p>
            <a:pPr marL="285750" indent="-228600">
              <a:lnSpc>
                <a:spcPct val="120000"/>
              </a:lnSpc>
              <a:spcAft>
                <a:spcPts val="600"/>
              </a:spcAft>
              <a:buFont typeface="Arial" panose="020B0604020202020204" pitchFamily="34" charset="0"/>
              <a:buChar char="•"/>
            </a:pPr>
            <a:r>
              <a:rPr lang="en-US" dirty="0"/>
              <a:t>There is about a 65-35 split on fake job posts posting screening questions as compared to real job posts having a 50-50 split.</a:t>
            </a:r>
            <a:endParaRPr lang="en-US" sz="1600" dirty="0"/>
          </a:p>
        </p:txBody>
      </p:sp>
      <p:pic>
        <p:nvPicPr>
          <p:cNvPr id="3" name="Picture 2">
            <a:extLst>
              <a:ext uri="{FF2B5EF4-FFF2-40B4-BE49-F238E27FC236}">
                <a16:creationId xmlns:a16="http://schemas.microsoft.com/office/drawing/2014/main" id="{36539AB2-70D5-4EDD-B6BC-97622B89261D}"/>
              </a:ext>
            </a:extLst>
          </p:cNvPr>
          <p:cNvPicPr>
            <a:picLocks noChangeAspect="1"/>
          </p:cNvPicPr>
          <p:nvPr/>
        </p:nvPicPr>
        <p:blipFill>
          <a:blip r:embed="rId2"/>
          <a:stretch>
            <a:fillRect/>
          </a:stretch>
        </p:blipFill>
        <p:spPr>
          <a:xfrm>
            <a:off x="1689844" y="721089"/>
            <a:ext cx="8801100" cy="2609850"/>
          </a:xfrm>
          <a:prstGeom prst="rect">
            <a:avLst/>
          </a:prstGeom>
        </p:spPr>
      </p:pic>
    </p:spTree>
    <p:extLst>
      <p:ext uri="{BB962C8B-B14F-4D97-AF65-F5344CB8AC3E}">
        <p14:creationId xmlns:p14="http://schemas.microsoft.com/office/powerpoint/2010/main" val="4112173461"/>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720</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Calibri</vt:lpstr>
      <vt:lpstr>GradientRiseVTI</vt:lpstr>
      <vt:lpstr>Capstone Project</vt:lpstr>
      <vt:lpstr>Problem Statement: </vt:lpstr>
      <vt:lpstr>objective</vt:lpstr>
      <vt:lpstr>DAtaset</vt:lpstr>
      <vt:lpstr>Exploratory data analysis</vt:lpstr>
      <vt:lpstr>Exploratory data analysis</vt:lpstr>
      <vt:lpstr>Exploratory data analysis</vt:lpstr>
      <vt:lpstr>Exploratory data analysis</vt:lpstr>
      <vt:lpstr>Exploratory data analysis</vt:lpstr>
      <vt:lpstr>Feature engineering</vt:lpstr>
      <vt:lpstr>UNIGRAMS</vt:lpstr>
      <vt:lpstr>BIGRAMS</vt:lpstr>
      <vt:lpstr>Imbalance class</vt:lpstr>
      <vt:lpstr>Voting 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jamie pok</dc:creator>
  <cp:lastModifiedBy>jamie pok</cp:lastModifiedBy>
  <cp:revision>1</cp:revision>
  <dcterms:created xsi:type="dcterms:W3CDTF">2020-06-28T07:54:17Z</dcterms:created>
  <dcterms:modified xsi:type="dcterms:W3CDTF">2020-06-28T09:55:34Z</dcterms:modified>
</cp:coreProperties>
</file>