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6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65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6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6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1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40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24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2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83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45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983C-3F98-496C-B6AC-D5EF6EF0A25B}" type="datetimeFigureOut">
              <a:rPr lang="en-CA" smtClean="0"/>
              <a:t>2015-09-20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14C1-9AF5-4ACD-BD8A-034B8B0A5B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513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7460"/>
            <a:ext cx="9144000" cy="1655762"/>
          </a:xfrm>
        </p:spPr>
        <p:txBody>
          <a:bodyPr/>
          <a:lstStyle/>
          <a:p>
            <a:r>
              <a:rPr lang="en-CA" dirty="0" smtClean="0">
                <a:latin typeface="Gidole" panose="02000503000000000000" pitchFamily="2" charset="0"/>
              </a:rPr>
              <a:t>Andrea, Jamie, Jason, Tina</a:t>
            </a:r>
            <a:endParaRPr lang="en-CA" dirty="0">
              <a:latin typeface="Gidole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15" y="1936502"/>
            <a:ext cx="6922169" cy="18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470" y="2180492"/>
            <a:ext cx="10515600" cy="2744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Coffee?</a:t>
            </a:r>
          </a:p>
          <a:p>
            <a:pPr marL="0" indent="0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Red bull?</a:t>
            </a:r>
          </a:p>
          <a:p>
            <a:pPr marL="0" indent="0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FRIENDS?!</a:t>
            </a:r>
            <a:endParaRPr lang="en-CA" sz="5400" dirty="0">
              <a:latin typeface="Gidol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4" y="3938954"/>
            <a:ext cx="3165230" cy="520506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dole" panose="02000503000000000000" pitchFamily="2" charset="0"/>
              </a:rPr>
              <a:t>Just What You Need</a:t>
            </a:r>
            <a:endParaRPr lang="en-CA" dirty="0">
              <a:latin typeface="Gidole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15" y="1936502"/>
            <a:ext cx="6922169" cy="18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44" y="2289859"/>
            <a:ext cx="10515600" cy="29011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Better lecture experience</a:t>
            </a:r>
          </a:p>
          <a:p>
            <a:pPr marL="0" indent="0" algn="r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Spend time more efficiently</a:t>
            </a:r>
          </a:p>
          <a:p>
            <a:pPr marL="0" indent="0" algn="r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Better grade (potentially)</a:t>
            </a:r>
            <a:endParaRPr lang="en-CA" sz="5400" dirty="0">
              <a:latin typeface="Gidol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67" y="2852566"/>
            <a:ext cx="10515600" cy="1114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How it works</a:t>
            </a:r>
            <a:endParaRPr lang="en-CA" sz="5400" dirty="0">
              <a:latin typeface="Gidol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t="15179" r="33192" b="36615"/>
          <a:stretch/>
        </p:blipFill>
        <p:spPr>
          <a:xfrm>
            <a:off x="3249636" y="1012469"/>
            <a:ext cx="6063176" cy="5106978"/>
          </a:xfrm>
        </p:spPr>
      </p:pic>
    </p:spTree>
    <p:extLst>
      <p:ext uri="{BB962C8B-B14F-4D97-AF65-F5344CB8AC3E}">
        <p14:creationId xmlns:p14="http://schemas.microsoft.com/office/powerpoint/2010/main" val="31193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7095"/>
            <a:ext cx="10515600" cy="303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5400" dirty="0" smtClean="0">
                <a:latin typeface="Gidole" panose="02000503000000000000" pitchFamily="2" charset="0"/>
              </a:rPr>
              <a:t>See </a:t>
            </a:r>
            <a:r>
              <a:rPr lang="en-CA" sz="5400" dirty="0" err="1" smtClean="0">
                <a:latin typeface="Gidole" panose="02000503000000000000" pitchFamily="2" charset="0"/>
              </a:rPr>
              <a:t>Matlab</a:t>
            </a:r>
            <a:endParaRPr lang="en-CA" sz="5400" dirty="0">
              <a:latin typeface="Gidol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4" y="3938954"/>
            <a:ext cx="3165230" cy="520506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dole" panose="02000503000000000000" pitchFamily="2" charset="0"/>
              </a:rPr>
              <a:t>Just What You Need</a:t>
            </a:r>
            <a:endParaRPr lang="en-CA" dirty="0">
              <a:latin typeface="Gidole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15" y="1936502"/>
            <a:ext cx="6922169" cy="18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39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Gidole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W</dc:creator>
  <cp:lastModifiedBy>Jason Leung</cp:lastModifiedBy>
  <cp:revision>17</cp:revision>
  <dcterms:created xsi:type="dcterms:W3CDTF">2015-09-20T02:08:31Z</dcterms:created>
  <dcterms:modified xsi:type="dcterms:W3CDTF">2015-09-20T17:19:24Z</dcterms:modified>
</cp:coreProperties>
</file>