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82DB3-3049-467A-98F8-08E486CC2934}" v="2" dt="2021-04-07T22:24:4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66CF-EFAB-4854-8BF0-92804D1F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27DBD-9A43-4242-93CB-0358A018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D148-7CE4-4B98-9384-4C62A5E1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0324-0D4A-4D31-BD5C-F5E55F3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00CB-C62C-4692-A0E2-27C84BD2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4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482C-6647-4952-9E46-BDF926E4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FFDCE-8C6E-466E-BA41-7419CE2B7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15DA-FD8B-402D-B5C1-D919DBA5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120D-AD1A-43DE-9181-6BE89723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994F-E08E-4CA8-9C9F-61ECEC6C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B09E6-1C4E-4DDF-B440-039DE128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C9485-12B3-43A1-8042-8232C22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8107-A92F-4001-AC55-D0A0C26A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DF93-6A90-43C8-9B5D-A0D9F073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2E9F-0B23-476E-AE07-0DD6698C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201-0688-4B3A-828C-305AE496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DA58-5F6A-429E-9490-65A8803E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7B65-21A0-42B4-A2DF-9CEA9C6F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564E-4DFA-4676-B7AE-60C23363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5F77-D769-4BC5-9D0D-1CCBBB77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1740-C8A2-48F3-B484-31D59220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9D340-7DAE-424A-AEC6-96A1CBA6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98B1-4E7D-487D-89CD-FC6D366C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A8F5-7225-4156-A936-C8ADA1BE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9C68-4279-4B9C-9615-FB9BB3AF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858E-94B4-4142-867E-B3282D1E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2367-29DB-404B-9DF2-377A9720C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D2688-821B-4D5E-A173-FD6B1F12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AB20-AEB6-47AC-962D-67764831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4CAC-F9EF-4A1D-8E62-53FEE271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B876-44C8-468C-9269-7EBD7A90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5692-F366-419E-A440-7424919F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41C47-196A-4CFB-B710-D3FA4AC5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F7259-45E1-4912-91D2-6D5C7B0C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71C8E-58B8-40A9-823E-951A6BF6F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1FCD7-F1E2-4B1E-8D72-6B32BA2F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2D423-7119-4FC6-9959-D29AE691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5DB6C-B5F5-406E-BC86-F97730A7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069C-69ED-4407-8481-2B8849B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43AA-EB44-41E0-843D-12FACDEB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0814-83DB-4F9E-B62C-FAAE147B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66D07-2FF1-476C-BCED-AC1F4355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D0956-0444-475B-B679-2878ADEE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0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143B9-77F2-4A5F-A5FB-033946F9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1DE5B-95F6-4218-9F20-C276C99A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3ADBB-6C5D-4969-972E-61B9F01D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6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4559-DAB8-432A-B4B3-FD824E2E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513F-84C7-463A-A8D1-E4E7DD61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14B0-9A74-408B-A3CB-FDB1DDD3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CC5B-724F-4896-AE1E-74016FED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D8B8-9468-4901-BDC6-F0B4F97E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7621-336B-459A-B6A4-F2E7FE02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E695-90AA-42B1-AB3E-029AD0F4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5F2B7-7A89-49E4-AAAA-E1FD1EA1F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8D2D-C61F-478D-A1A6-5A6A8A1D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7F466-235C-47AB-8253-CC95C5D4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E3E8A-4CFB-482A-9410-F226112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B5233-747E-4B3F-886C-C6E92C93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DE571-8183-418D-B481-5DC3EEF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A6E9-B009-4699-BC7D-DDFA2EA1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973B-6D4C-464E-B57F-CE428E88C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E3EE-C31B-4D67-83BF-9761AD9F0DB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A8D1-A4DE-45DC-A4C8-84F8B4E88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86DC-FAAF-4BF1-AE50-D3798E894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0.png"/><Relationship Id="rId21" Type="http://schemas.openxmlformats.org/officeDocument/2006/relationships/image" Target="../media/image24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6D34-431E-4BC3-A518-8FA349BC7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3371-CFF5-4A6E-BEF8-F8A242B09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8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D80DEB-6955-49CB-A8B4-B0FC6247E17E}"/>
              </a:ext>
            </a:extLst>
          </p:cNvPr>
          <p:cNvCxnSpPr>
            <a:cxnSpLocks/>
          </p:cNvCxnSpPr>
          <p:nvPr/>
        </p:nvCxnSpPr>
        <p:spPr>
          <a:xfrm>
            <a:off x="1316495" y="1555763"/>
            <a:ext cx="1074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7E1059-8129-4298-9DC2-471BE6698FCB}"/>
              </a:ext>
            </a:extLst>
          </p:cNvPr>
          <p:cNvCxnSpPr>
            <a:cxnSpLocks/>
          </p:cNvCxnSpPr>
          <p:nvPr/>
        </p:nvCxnSpPr>
        <p:spPr>
          <a:xfrm>
            <a:off x="1316495" y="1275347"/>
            <a:ext cx="1074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219336-E476-4084-9AD0-CC6EEF1F6DE2}"/>
                  </a:ext>
                </a:extLst>
              </p:cNvPr>
              <p:cNvSpPr txBox="1"/>
              <p:nvPr/>
            </p:nvSpPr>
            <p:spPr>
              <a:xfrm>
                <a:off x="1498822" y="1128468"/>
                <a:ext cx="432170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219336-E476-4084-9AD0-CC6EEF1F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22" y="1128468"/>
                <a:ext cx="43217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ABE0A0-55AE-4F93-AD2E-BC5476936E10}"/>
                  </a:ext>
                </a:extLst>
              </p:cNvPr>
              <p:cNvSpPr txBox="1"/>
              <p:nvPr/>
            </p:nvSpPr>
            <p:spPr>
              <a:xfrm>
                <a:off x="1524312" y="1405735"/>
                <a:ext cx="432170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ABE0A0-55AE-4F93-AD2E-BC547693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312" y="1405735"/>
                <a:ext cx="432170" cy="288477"/>
              </a:xfrm>
              <a:prstGeom prst="rect">
                <a:avLst/>
              </a:prstGeom>
              <a:blipFill>
                <a:blip r:embed="rId3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6121B8-C07F-4885-9A93-B686223CEAD6}"/>
              </a:ext>
            </a:extLst>
          </p:cNvPr>
          <p:cNvCxnSpPr>
            <a:cxnSpLocks/>
          </p:cNvCxnSpPr>
          <p:nvPr/>
        </p:nvCxnSpPr>
        <p:spPr>
          <a:xfrm flipV="1">
            <a:off x="1316495" y="2508015"/>
            <a:ext cx="1048930" cy="3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38A95-27E5-4670-B7F7-0ECFF7AB3647}"/>
                  </a:ext>
                </a:extLst>
              </p:cNvPr>
              <p:cNvSpPr txBox="1"/>
              <p:nvPr/>
            </p:nvSpPr>
            <p:spPr>
              <a:xfrm>
                <a:off x="1498822" y="2357987"/>
                <a:ext cx="709490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38A95-27E5-4670-B7F7-0ECFF7AB3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22" y="2357987"/>
                <a:ext cx="709490" cy="288477"/>
              </a:xfrm>
              <a:prstGeom prst="rect">
                <a:avLst/>
              </a:prstGeom>
              <a:blipFill>
                <a:blip r:embed="rId4"/>
                <a:stretch>
                  <a:fillRect l="-4310" t="-8511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ket 9">
            <a:extLst>
              <a:ext uri="{FF2B5EF4-FFF2-40B4-BE49-F238E27FC236}">
                <a16:creationId xmlns:a16="http://schemas.microsoft.com/office/drawing/2014/main" id="{68141163-4788-42DB-B656-104B7E73B210}"/>
              </a:ext>
            </a:extLst>
          </p:cNvPr>
          <p:cNvSpPr/>
          <p:nvPr/>
        </p:nvSpPr>
        <p:spPr>
          <a:xfrm>
            <a:off x="1164191" y="1224481"/>
            <a:ext cx="45719" cy="1386577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9CB7562E-0312-43C2-8EAB-E288821A43A1}"/>
              </a:ext>
            </a:extLst>
          </p:cNvPr>
          <p:cNvSpPr/>
          <p:nvPr/>
        </p:nvSpPr>
        <p:spPr>
          <a:xfrm rot="10800000">
            <a:off x="2434561" y="1224481"/>
            <a:ext cx="45719" cy="1374753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1E5E0-C834-4D21-BC59-AAFC52CAA321}"/>
              </a:ext>
            </a:extLst>
          </p:cNvPr>
          <p:cNvCxnSpPr>
            <a:cxnSpLocks/>
          </p:cNvCxnSpPr>
          <p:nvPr/>
        </p:nvCxnSpPr>
        <p:spPr>
          <a:xfrm>
            <a:off x="2973136" y="1275347"/>
            <a:ext cx="0" cy="689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1CD630-2DC9-440D-8B20-2610B3BB8E27}"/>
              </a:ext>
            </a:extLst>
          </p:cNvPr>
          <p:cNvSpPr txBox="1"/>
          <p:nvPr/>
        </p:nvSpPr>
        <p:spPr>
          <a:xfrm>
            <a:off x="2785875" y="1688162"/>
            <a:ext cx="6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928804-5310-4934-B5BD-1723FBAA272D}"/>
                  </a:ext>
                </a:extLst>
              </p:cNvPr>
              <p:cNvSpPr txBox="1"/>
              <p:nvPr/>
            </p:nvSpPr>
            <p:spPr>
              <a:xfrm>
                <a:off x="2858264" y="1502636"/>
                <a:ext cx="3445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928804-5310-4934-B5BD-1723FBAA2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264" y="1502636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8929" r="-892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F2F25088-4EEE-4573-A6E2-E6C4903DAD9D}"/>
              </a:ext>
            </a:extLst>
          </p:cNvPr>
          <p:cNvSpPr/>
          <p:nvPr/>
        </p:nvSpPr>
        <p:spPr>
          <a:xfrm>
            <a:off x="2757696" y="1244237"/>
            <a:ext cx="57185" cy="834580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6F0295-E118-4520-8CD4-AEFE0EABC9FE}"/>
              </a:ext>
            </a:extLst>
          </p:cNvPr>
          <p:cNvSpPr/>
          <p:nvPr/>
        </p:nvSpPr>
        <p:spPr>
          <a:xfrm rot="10800000">
            <a:off x="3999089" y="1244235"/>
            <a:ext cx="45719" cy="834579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43123-93FC-4E15-9654-E300CD555C55}"/>
              </a:ext>
            </a:extLst>
          </p:cNvPr>
          <p:cNvSpPr txBox="1"/>
          <p:nvPr/>
        </p:nvSpPr>
        <p:spPr>
          <a:xfrm>
            <a:off x="1418837" y="2701459"/>
            <a:ext cx="68961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(m,n)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388A92-2CBD-4A3D-AF6B-54747C225DE1}"/>
              </a:ext>
            </a:extLst>
          </p:cNvPr>
          <p:cNvSpPr txBox="1"/>
          <p:nvPr/>
        </p:nvSpPr>
        <p:spPr>
          <a:xfrm>
            <a:off x="3166748" y="2687282"/>
            <a:ext cx="60305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(n,c)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B11DC-95F2-46F6-AEE1-8683BEC3835E}"/>
              </a:ext>
            </a:extLst>
          </p:cNvPr>
          <p:cNvSpPr txBox="1"/>
          <p:nvPr/>
        </p:nvSpPr>
        <p:spPr>
          <a:xfrm>
            <a:off x="4894401" y="2694178"/>
            <a:ext cx="68480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(m,c)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1AFAA6-A1F0-453E-AB9B-7317FB92DE28}"/>
                  </a:ext>
                </a:extLst>
              </p:cNvPr>
              <p:cNvSpPr txBox="1"/>
              <p:nvPr/>
            </p:nvSpPr>
            <p:spPr>
              <a:xfrm>
                <a:off x="4164912" y="166152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1AFAA6-A1F0-453E-AB9B-7317FB92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12" y="1661525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43A9E7-780B-4E4E-88B9-D4402DF7954D}"/>
                  </a:ext>
                </a:extLst>
              </p:cNvPr>
              <p:cNvSpPr txBox="1"/>
              <p:nvPr/>
            </p:nvSpPr>
            <p:spPr>
              <a:xfrm>
                <a:off x="2218130" y="3108903"/>
                <a:ext cx="1014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43A9E7-780B-4E4E-88B9-D4402DF7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130" y="3108903"/>
                <a:ext cx="1014637" cy="276999"/>
              </a:xfrm>
              <a:prstGeom prst="rect">
                <a:avLst/>
              </a:prstGeom>
              <a:blipFill>
                <a:blip r:embed="rId7"/>
                <a:stretch>
                  <a:fillRect l="-7831" t="-2222" r="-48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41801B4-0BDC-4051-B916-639911051A2E}"/>
              </a:ext>
            </a:extLst>
          </p:cNvPr>
          <p:cNvSpPr txBox="1"/>
          <p:nvPr/>
        </p:nvSpPr>
        <p:spPr>
          <a:xfrm>
            <a:off x="2154524" y="3419603"/>
            <a:ext cx="114185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86FBA7-5993-4FC5-A0C9-18B61E3DBD52}"/>
              </a:ext>
            </a:extLst>
          </p:cNvPr>
          <p:cNvCxnSpPr>
            <a:cxnSpLocks/>
          </p:cNvCxnSpPr>
          <p:nvPr/>
        </p:nvCxnSpPr>
        <p:spPr>
          <a:xfrm flipH="1">
            <a:off x="3296375" y="1271542"/>
            <a:ext cx="8612" cy="689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061D64-3A93-4BF7-8A88-B645DC424404}"/>
                  </a:ext>
                </a:extLst>
              </p:cNvPr>
              <p:cNvSpPr txBox="1"/>
              <p:nvPr/>
            </p:nvSpPr>
            <p:spPr>
              <a:xfrm>
                <a:off x="3187455" y="1502636"/>
                <a:ext cx="3445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061D64-3A93-4BF7-8A88-B645DC42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455" y="1502636"/>
                <a:ext cx="344582" cy="276999"/>
              </a:xfrm>
              <a:prstGeom prst="rect">
                <a:avLst/>
              </a:prstGeom>
              <a:blipFill>
                <a:blip r:embed="rId8"/>
                <a:stretch>
                  <a:fillRect l="-8929" r="-892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91659A-88E8-4AB2-A2C9-098D0DB44FA8}"/>
              </a:ext>
            </a:extLst>
          </p:cNvPr>
          <p:cNvCxnSpPr>
            <a:cxnSpLocks/>
          </p:cNvCxnSpPr>
          <p:nvPr/>
        </p:nvCxnSpPr>
        <p:spPr>
          <a:xfrm>
            <a:off x="3777165" y="1275347"/>
            <a:ext cx="0" cy="689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344951-4B42-4795-9FB9-584C2CE8A43E}"/>
                  </a:ext>
                </a:extLst>
              </p:cNvPr>
              <p:cNvSpPr txBox="1"/>
              <p:nvPr/>
            </p:nvSpPr>
            <p:spPr>
              <a:xfrm>
                <a:off x="3623891" y="1502636"/>
                <a:ext cx="32855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344951-4B42-4795-9FB9-584C2CE8A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91" y="1502636"/>
                <a:ext cx="328551" cy="276999"/>
              </a:xfrm>
              <a:prstGeom prst="rect">
                <a:avLst/>
              </a:prstGeom>
              <a:blipFill>
                <a:blip r:embed="rId9"/>
                <a:stretch>
                  <a:fillRect l="-11111" r="-370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1A53188-15CA-4A82-9423-C22B5BED1148}"/>
              </a:ext>
            </a:extLst>
          </p:cNvPr>
          <p:cNvSpPr txBox="1"/>
          <p:nvPr/>
        </p:nvSpPr>
        <p:spPr>
          <a:xfrm>
            <a:off x="3485790" y="3391363"/>
            <a:ext cx="208743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i="1" dirty="0"/>
              <a:t>c=number of classes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5839F6-7367-432F-80CF-759A317D6795}"/>
              </a:ext>
            </a:extLst>
          </p:cNvPr>
          <p:cNvCxnSpPr>
            <a:cxnSpLocks/>
          </p:cNvCxnSpPr>
          <p:nvPr/>
        </p:nvCxnSpPr>
        <p:spPr>
          <a:xfrm>
            <a:off x="4798620" y="1298328"/>
            <a:ext cx="0" cy="1163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66511-49C1-4E71-9A53-4F4D83792209}"/>
              </a:ext>
            </a:extLst>
          </p:cNvPr>
          <p:cNvSpPr txBox="1"/>
          <p:nvPr/>
        </p:nvSpPr>
        <p:spPr>
          <a:xfrm>
            <a:off x="4611359" y="1711143"/>
            <a:ext cx="6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3F02A0-14EF-496E-9BA9-305140ABD363}"/>
              </a:ext>
            </a:extLst>
          </p:cNvPr>
          <p:cNvCxnSpPr>
            <a:cxnSpLocks/>
          </p:cNvCxnSpPr>
          <p:nvPr/>
        </p:nvCxnSpPr>
        <p:spPr>
          <a:xfrm>
            <a:off x="5130471" y="1294523"/>
            <a:ext cx="6178" cy="1167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C764B7-0F65-4182-ABB5-855346458D7A}"/>
              </a:ext>
            </a:extLst>
          </p:cNvPr>
          <p:cNvCxnSpPr>
            <a:cxnSpLocks/>
          </p:cNvCxnSpPr>
          <p:nvPr/>
        </p:nvCxnSpPr>
        <p:spPr>
          <a:xfrm>
            <a:off x="5662809" y="1298328"/>
            <a:ext cx="0" cy="1163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55AA4D83-C957-4C43-86B2-4856E547C3DA}"/>
              </a:ext>
            </a:extLst>
          </p:cNvPr>
          <p:cNvSpPr/>
          <p:nvPr/>
        </p:nvSpPr>
        <p:spPr>
          <a:xfrm>
            <a:off x="4599007" y="1204833"/>
            <a:ext cx="45719" cy="1386577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22ED9D62-66B8-4E93-BEB4-FE0A802F5647}"/>
              </a:ext>
            </a:extLst>
          </p:cNvPr>
          <p:cNvSpPr/>
          <p:nvPr/>
        </p:nvSpPr>
        <p:spPr>
          <a:xfrm rot="10800000">
            <a:off x="5929537" y="1204833"/>
            <a:ext cx="45719" cy="1374753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7C92EE-43C7-4B36-B026-74E81A60F23C}"/>
                  </a:ext>
                </a:extLst>
              </p:cNvPr>
              <p:cNvSpPr txBox="1"/>
              <p:nvPr/>
            </p:nvSpPr>
            <p:spPr>
              <a:xfrm>
                <a:off x="4560945" y="1675371"/>
                <a:ext cx="42633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7C92EE-43C7-4B36-B026-74E81A60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945" y="1675371"/>
                <a:ext cx="426335" cy="276999"/>
              </a:xfrm>
              <a:prstGeom prst="rect">
                <a:avLst/>
              </a:prstGeom>
              <a:blipFill>
                <a:blip r:embed="rId10"/>
                <a:stretch>
                  <a:fillRect l="-18571" t="-2222" r="-71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B17299-04ED-4B42-AB6A-A6D8D94C9372}"/>
                  </a:ext>
                </a:extLst>
              </p:cNvPr>
              <p:cNvSpPr txBox="1"/>
              <p:nvPr/>
            </p:nvSpPr>
            <p:spPr>
              <a:xfrm>
                <a:off x="4957764" y="1685211"/>
                <a:ext cx="42633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B17299-04ED-4B42-AB6A-A6D8D94C9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64" y="1685211"/>
                <a:ext cx="426335" cy="276999"/>
              </a:xfrm>
              <a:prstGeom prst="rect">
                <a:avLst/>
              </a:prstGeom>
              <a:blipFill>
                <a:blip r:embed="rId11"/>
                <a:stretch>
                  <a:fillRect l="-18571" t="-2174" r="-71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5730C0F-6856-4438-B67F-B4CEF93440A6}"/>
                  </a:ext>
                </a:extLst>
              </p:cNvPr>
              <p:cNvSpPr txBox="1"/>
              <p:nvPr/>
            </p:nvSpPr>
            <p:spPr>
              <a:xfrm>
                <a:off x="5469975" y="1683612"/>
                <a:ext cx="4103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5730C0F-6856-4438-B67F-B4CEF9344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75" y="1683612"/>
                <a:ext cx="410305" cy="276999"/>
              </a:xfrm>
              <a:prstGeom prst="rect">
                <a:avLst/>
              </a:prstGeom>
              <a:blipFill>
                <a:blip r:embed="rId12"/>
                <a:stretch>
                  <a:fillRect l="-19118" t="-2174" r="-29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9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4FEC-F17E-499A-B683-D6336FB7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56F51-3143-4C3C-8A70-728999AB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531" y="697764"/>
            <a:ext cx="4419600" cy="138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B405B7-4EC9-43B0-8F1F-125C4BDA5DF4}"/>
                  </a:ext>
                </a:extLst>
              </p:cNvPr>
              <p:cNvSpPr txBox="1"/>
              <p:nvPr/>
            </p:nvSpPr>
            <p:spPr>
              <a:xfrm>
                <a:off x="9175669" y="704302"/>
                <a:ext cx="2866361" cy="958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B405B7-4EC9-43B0-8F1F-125C4BDA5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669" y="704302"/>
                <a:ext cx="2866361" cy="958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620377-BFE2-411A-8ADA-385F406C75FD}"/>
                  </a:ext>
                </a:extLst>
              </p:cNvPr>
              <p:cNvSpPr txBox="1"/>
              <p:nvPr/>
            </p:nvSpPr>
            <p:spPr>
              <a:xfrm>
                <a:off x="1705356" y="2418066"/>
                <a:ext cx="8523487" cy="132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620377-BFE2-411A-8ADA-385F406C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56" y="2418066"/>
                <a:ext cx="8523487" cy="1322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4298FD-3677-4D14-897E-ABF421FDD930}"/>
                  </a:ext>
                </a:extLst>
              </p:cNvPr>
              <p:cNvSpPr txBox="1"/>
              <p:nvPr/>
            </p:nvSpPr>
            <p:spPr>
              <a:xfrm>
                <a:off x="1574292" y="4541520"/>
                <a:ext cx="8523487" cy="132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4298FD-3677-4D14-897E-ABF421FDD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2" y="4541520"/>
                <a:ext cx="8523487" cy="1322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AA4BAE-9D4F-4D61-A7B1-7B8784DD4A58}"/>
              </a:ext>
            </a:extLst>
          </p:cNvPr>
          <p:cNvSpPr/>
          <p:nvPr/>
        </p:nvSpPr>
        <p:spPr>
          <a:xfrm>
            <a:off x="2386584" y="4562856"/>
            <a:ext cx="2770632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435B4-AA6D-4596-9229-446EFE9BC68B}"/>
              </a:ext>
            </a:extLst>
          </p:cNvPr>
          <p:cNvSpPr/>
          <p:nvPr/>
        </p:nvSpPr>
        <p:spPr>
          <a:xfrm>
            <a:off x="6405036" y="4559808"/>
            <a:ext cx="3296747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FE703-6859-41A1-8184-C0669592CA7D}"/>
              </a:ext>
            </a:extLst>
          </p:cNvPr>
          <p:cNvSpPr/>
          <p:nvPr/>
        </p:nvSpPr>
        <p:spPr>
          <a:xfrm rot="5400000">
            <a:off x="4888704" y="4965479"/>
            <a:ext cx="1322219" cy="4925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B70166-C8C1-481C-913F-4AE13CC01F04}"/>
              </a:ext>
            </a:extLst>
          </p:cNvPr>
          <p:cNvCxnSpPr>
            <a:cxnSpLocks/>
          </p:cNvCxnSpPr>
          <p:nvPr/>
        </p:nvCxnSpPr>
        <p:spPr>
          <a:xfrm>
            <a:off x="1412748" y="3709416"/>
            <a:ext cx="1074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272D3-0322-4E02-ABF9-A1A42039CEC3}"/>
              </a:ext>
            </a:extLst>
          </p:cNvPr>
          <p:cNvCxnSpPr>
            <a:cxnSpLocks/>
          </p:cNvCxnSpPr>
          <p:nvPr/>
        </p:nvCxnSpPr>
        <p:spPr>
          <a:xfrm>
            <a:off x="1412748" y="3429000"/>
            <a:ext cx="1074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92B7D-4E5C-45CD-B574-3CB2CAE0CE74}"/>
                  </a:ext>
                </a:extLst>
              </p:cNvPr>
              <p:cNvSpPr txBox="1"/>
              <p:nvPr/>
            </p:nvSpPr>
            <p:spPr>
              <a:xfrm>
                <a:off x="1595075" y="3282121"/>
                <a:ext cx="432170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92B7D-4E5C-45CD-B574-3CB2CAE0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75" y="3282121"/>
                <a:ext cx="432170" cy="288477"/>
              </a:xfrm>
              <a:prstGeom prst="rect">
                <a:avLst/>
              </a:prstGeom>
              <a:blipFill>
                <a:blip r:embed="rId2"/>
                <a:stretch>
                  <a:fillRect l="-7042" t="-8333"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84ECCD-B2F8-4FF9-A941-6C3BD55CB2B0}"/>
                  </a:ext>
                </a:extLst>
              </p:cNvPr>
              <p:cNvSpPr txBox="1"/>
              <p:nvPr/>
            </p:nvSpPr>
            <p:spPr>
              <a:xfrm>
                <a:off x="1620565" y="3559388"/>
                <a:ext cx="432170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84ECCD-B2F8-4FF9-A941-6C3BD55C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65" y="3559388"/>
                <a:ext cx="432170" cy="288477"/>
              </a:xfrm>
              <a:prstGeom prst="rect">
                <a:avLst/>
              </a:prstGeom>
              <a:blipFill>
                <a:blip r:embed="rId3"/>
                <a:stretch>
                  <a:fillRect l="-7042" t="-8511"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65D9C-0DE8-4B16-9D52-19F445980B65}"/>
              </a:ext>
            </a:extLst>
          </p:cNvPr>
          <p:cNvCxnSpPr>
            <a:cxnSpLocks/>
          </p:cNvCxnSpPr>
          <p:nvPr/>
        </p:nvCxnSpPr>
        <p:spPr>
          <a:xfrm flipV="1">
            <a:off x="1412748" y="4228528"/>
            <a:ext cx="1048930" cy="3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6456FF-70C3-4C8C-9B97-2E42FDF9C528}"/>
                  </a:ext>
                </a:extLst>
              </p:cNvPr>
              <p:cNvSpPr txBox="1"/>
              <p:nvPr/>
            </p:nvSpPr>
            <p:spPr>
              <a:xfrm>
                <a:off x="1595075" y="4078500"/>
                <a:ext cx="709490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6456FF-70C3-4C8C-9B97-2E42FDF9C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75" y="4078500"/>
                <a:ext cx="709490" cy="288477"/>
              </a:xfrm>
              <a:prstGeom prst="rect">
                <a:avLst/>
              </a:prstGeom>
              <a:blipFill>
                <a:blip r:embed="rId4"/>
                <a:stretch>
                  <a:fillRect l="-4310" t="-8511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ket 20">
            <a:extLst>
              <a:ext uri="{FF2B5EF4-FFF2-40B4-BE49-F238E27FC236}">
                <a16:creationId xmlns:a16="http://schemas.microsoft.com/office/drawing/2014/main" id="{9B06FE55-7D1F-46E2-8831-F994ECAE1F9F}"/>
              </a:ext>
            </a:extLst>
          </p:cNvPr>
          <p:cNvSpPr/>
          <p:nvPr/>
        </p:nvSpPr>
        <p:spPr>
          <a:xfrm>
            <a:off x="1260444" y="3378135"/>
            <a:ext cx="73152" cy="914400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523F97D7-5E7E-4321-98B5-7EDC5AB99B51}"/>
              </a:ext>
            </a:extLst>
          </p:cNvPr>
          <p:cNvSpPr/>
          <p:nvPr/>
        </p:nvSpPr>
        <p:spPr>
          <a:xfrm rot="10800000">
            <a:off x="2530814" y="3378135"/>
            <a:ext cx="73152" cy="914400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D9AA281-6F92-4B5C-9139-508C14FCBB87}"/>
              </a:ext>
            </a:extLst>
          </p:cNvPr>
          <p:cNvGrpSpPr/>
          <p:nvPr/>
        </p:nvGrpSpPr>
        <p:grpSpPr>
          <a:xfrm>
            <a:off x="2829512" y="3393303"/>
            <a:ext cx="389365" cy="1178696"/>
            <a:chOff x="3204416" y="3393303"/>
            <a:chExt cx="389365" cy="117869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6EBEC18-0118-45B1-AF04-512C55D46213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56" y="3428999"/>
              <a:ext cx="0" cy="10789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668EEF-7A66-452A-B672-FD2D7DF32235}"/>
                </a:ext>
              </a:extLst>
            </p:cNvPr>
            <p:cNvSpPr txBox="1"/>
            <p:nvPr/>
          </p:nvSpPr>
          <p:spPr>
            <a:xfrm>
              <a:off x="3232595" y="3837230"/>
              <a:ext cx="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5991E2-626D-4091-8DEC-50D6BE44250B}"/>
                    </a:ext>
                  </a:extLst>
                </p:cNvPr>
                <p:cNvSpPr txBox="1"/>
                <p:nvPr/>
              </p:nvSpPr>
              <p:spPr>
                <a:xfrm>
                  <a:off x="3302837" y="3829995"/>
                  <a:ext cx="2340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5991E2-626D-4091-8DEC-50D6BE442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37" y="3829995"/>
                  <a:ext cx="2340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385" r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360B5785-AD1E-473F-866C-2247BE1F2F06}"/>
                </a:ext>
              </a:extLst>
            </p:cNvPr>
            <p:cNvSpPr/>
            <p:nvPr/>
          </p:nvSpPr>
          <p:spPr>
            <a:xfrm>
              <a:off x="3204416" y="3393304"/>
              <a:ext cx="45719" cy="1178695"/>
            </a:xfrm>
            <a:prstGeom prst="leftBracke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25E401AA-CF0E-42F0-A205-376B2CEC7610}"/>
                </a:ext>
              </a:extLst>
            </p:cNvPr>
            <p:cNvSpPr/>
            <p:nvPr/>
          </p:nvSpPr>
          <p:spPr>
            <a:xfrm rot="10800000">
              <a:off x="3548062" y="3393303"/>
              <a:ext cx="45719" cy="1178695"/>
            </a:xfrm>
            <a:prstGeom prst="leftBracke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60DFB1B-07F2-419A-9368-A734B2474916}"/>
              </a:ext>
            </a:extLst>
          </p:cNvPr>
          <p:cNvSpPr txBox="1"/>
          <p:nvPr/>
        </p:nvSpPr>
        <p:spPr>
          <a:xfrm>
            <a:off x="1516639" y="4615959"/>
            <a:ext cx="68961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(m,n)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ACA79-FF77-47FD-9C5B-2CA872D08FBC}"/>
              </a:ext>
            </a:extLst>
          </p:cNvPr>
          <p:cNvSpPr txBox="1"/>
          <p:nvPr/>
        </p:nvSpPr>
        <p:spPr>
          <a:xfrm>
            <a:off x="2700146" y="4618540"/>
            <a:ext cx="6222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(n,1)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E73CE8-4FF4-4E67-BCBB-6B58DBFDA75D}"/>
              </a:ext>
            </a:extLst>
          </p:cNvPr>
          <p:cNvSpPr txBox="1"/>
          <p:nvPr/>
        </p:nvSpPr>
        <p:spPr>
          <a:xfrm>
            <a:off x="3512615" y="4615959"/>
            <a:ext cx="68480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(m,1)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450BED-2CD9-459F-B44A-FFD0E6932934}"/>
                  </a:ext>
                </a:extLst>
              </p:cNvPr>
              <p:cNvSpPr txBox="1"/>
              <p:nvPr/>
            </p:nvSpPr>
            <p:spPr>
              <a:xfrm>
                <a:off x="3288036" y="378401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450BED-2CD9-459F-B44A-FFD0E6932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36" y="3784019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1C639F18-E4A0-4F18-9425-50F9FD27B650}"/>
              </a:ext>
            </a:extLst>
          </p:cNvPr>
          <p:cNvSpPr txBox="1"/>
          <p:nvPr/>
        </p:nvSpPr>
        <p:spPr>
          <a:xfrm>
            <a:off x="4866028" y="4596989"/>
            <a:ext cx="6848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(m,1)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B76BE-1513-4C7F-B13D-62A9B83DE0F2}"/>
                  </a:ext>
                </a:extLst>
              </p:cNvPr>
              <p:cNvSpPr txBox="1"/>
              <p:nvPr/>
            </p:nvSpPr>
            <p:spPr>
              <a:xfrm>
                <a:off x="5562948" y="365152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B76BE-1513-4C7F-B13D-62A9B83D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948" y="3651528"/>
                <a:ext cx="226024" cy="276999"/>
              </a:xfrm>
              <a:prstGeom prst="rect">
                <a:avLst/>
              </a:prstGeom>
              <a:blipFill>
                <a:blip r:embed="rId7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6E0E7B-FAEF-4AF5-A6F7-9A0DF15A8831}"/>
              </a:ext>
            </a:extLst>
          </p:cNvPr>
          <p:cNvCxnSpPr>
            <a:cxnSpLocks/>
          </p:cNvCxnSpPr>
          <p:nvPr/>
        </p:nvCxnSpPr>
        <p:spPr>
          <a:xfrm>
            <a:off x="6072106" y="3394784"/>
            <a:ext cx="0" cy="819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3BE987-7571-41E9-A4D5-202B0F3D0136}"/>
              </a:ext>
            </a:extLst>
          </p:cNvPr>
          <p:cNvSpPr txBox="1"/>
          <p:nvPr/>
        </p:nvSpPr>
        <p:spPr>
          <a:xfrm>
            <a:off x="5875934" y="3634406"/>
            <a:ext cx="6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ADE3C2AA-5006-4283-A8E0-469652E2D474}"/>
              </a:ext>
            </a:extLst>
          </p:cNvPr>
          <p:cNvSpPr/>
          <p:nvPr/>
        </p:nvSpPr>
        <p:spPr>
          <a:xfrm>
            <a:off x="5847755" y="3381549"/>
            <a:ext cx="45719" cy="909798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6C3EB00F-8A75-4AA6-A6F8-42D06DAB2C63}"/>
              </a:ext>
            </a:extLst>
          </p:cNvPr>
          <p:cNvSpPr/>
          <p:nvPr/>
        </p:nvSpPr>
        <p:spPr>
          <a:xfrm rot="10800000">
            <a:off x="6228106" y="3381547"/>
            <a:ext cx="71888" cy="901257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E944B8-CD86-4FC0-916F-F72906A1968C}"/>
              </a:ext>
            </a:extLst>
          </p:cNvPr>
          <p:cNvSpPr txBox="1"/>
          <p:nvPr/>
        </p:nvSpPr>
        <p:spPr>
          <a:xfrm>
            <a:off x="5912588" y="3634405"/>
            <a:ext cx="6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7B4A75-6241-44CB-8A1D-A15BC17CCE9F}"/>
                  </a:ext>
                </a:extLst>
              </p:cNvPr>
              <p:cNvSpPr txBox="1"/>
              <p:nvPr/>
            </p:nvSpPr>
            <p:spPr>
              <a:xfrm>
                <a:off x="5974863" y="3613907"/>
                <a:ext cx="19075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7B4A75-6241-44CB-8A1D-A15BC17CC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863" y="3613907"/>
                <a:ext cx="190757" cy="276999"/>
              </a:xfrm>
              <a:prstGeom prst="rect">
                <a:avLst/>
              </a:prstGeom>
              <a:blipFill>
                <a:blip r:embed="rId8"/>
                <a:stretch>
                  <a:fillRect l="-32258" r="-322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4CBDAB0-8169-4684-8503-4AFCC3BEE3AD}"/>
                  </a:ext>
                </a:extLst>
              </p:cNvPr>
              <p:cNvSpPr txBox="1"/>
              <p:nvPr/>
            </p:nvSpPr>
            <p:spPr>
              <a:xfrm>
                <a:off x="6401833" y="364349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4CBDAB0-8169-4684-8503-4AFCC3BE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833" y="3643494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C5BABA60-4E0B-4DDC-9969-23767DC8707D}"/>
              </a:ext>
            </a:extLst>
          </p:cNvPr>
          <p:cNvSpPr txBox="1"/>
          <p:nvPr/>
        </p:nvSpPr>
        <p:spPr>
          <a:xfrm>
            <a:off x="5747991" y="4615959"/>
            <a:ext cx="6848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(m,1)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F4881E-A599-45C4-AB5F-C877D9E82F2A}"/>
              </a:ext>
            </a:extLst>
          </p:cNvPr>
          <p:cNvCxnSpPr>
            <a:cxnSpLocks/>
          </p:cNvCxnSpPr>
          <p:nvPr/>
        </p:nvCxnSpPr>
        <p:spPr>
          <a:xfrm flipH="1">
            <a:off x="6937630" y="3380787"/>
            <a:ext cx="2990" cy="844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00AE341-8CB2-4A26-9EAC-E78872999DD0}"/>
              </a:ext>
            </a:extLst>
          </p:cNvPr>
          <p:cNvSpPr txBox="1"/>
          <p:nvPr/>
        </p:nvSpPr>
        <p:spPr>
          <a:xfrm>
            <a:off x="6754268" y="3623440"/>
            <a:ext cx="6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8F6BCF81-952D-4C74-A1B3-430F1A3331FB}"/>
              </a:ext>
            </a:extLst>
          </p:cNvPr>
          <p:cNvSpPr/>
          <p:nvPr/>
        </p:nvSpPr>
        <p:spPr>
          <a:xfrm>
            <a:off x="6726089" y="3370583"/>
            <a:ext cx="58232" cy="909798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D5A405B9-5BEE-42C5-8F9E-7FA079DF4E32}"/>
              </a:ext>
            </a:extLst>
          </p:cNvPr>
          <p:cNvSpPr/>
          <p:nvPr/>
        </p:nvSpPr>
        <p:spPr>
          <a:xfrm rot="10800000">
            <a:off x="7106439" y="3370582"/>
            <a:ext cx="74432" cy="905857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7DB4E2-5FAB-4D35-8652-8CE547CEE65F}"/>
              </a:ext>
            </a:extLst>
          </p:cNvPr>
          <p:cNvSpPr txBox="1"/>
          <p:nvPr/>
        </p:nvSpPr>
        <p:spPr>
          <a:xfrm>
            <a:off x="6790922" y="3623439"/>
            <a:ext cx="6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7020BD1-CE33-4E78-A5B0-657C75829E25}"/>
                  </a:ext>
                </a:extLst>
              </p:cNvPr>
              <p:cNvSpPr txBox="1"/>
              <p:nvPr/>
            </p:nvSpPr>
            <p:spPr>
              <a:xfrm>
                <a:off x="6853197" y="3602941"/>
                <a:ext cx="17953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7020BD1-CE33-4E78-A5B0-657C7582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197" y="3602941"/>
                <a:ext cx="179536" cy="276999"/>
              </a:xfrm>
              <a:prstGeom prst="rect">
                <a:avLst/>
              </a:prstGeom>
              <a:blipFill>
                <a:blip r:embed="rId10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6B8A3E96-EFB2-4B47-AC65-FFD36F32CE80}"/>
              </a:ext>
            </a:extLst>
          </p:cNvPr>
          <p:cNvSpPr txBox="1"/>
          <p:nvPr/>
        </p:nvSpPr>
        <p:spPr>
          <a:xfrm>
            <a:off x="6627857" y="4607448"/>
            <a:ext cx="6848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(m,1)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D34AA94-31D7-426C-9770-DEF1A28D156A}"/>
              </a:ext>
            </a:extLst>
          </p:cNvPr>
          <p:cNvGrpSpPr/>
          <p:nvPr/>
        </p:nvGrpSpPr>
        <p:grpSpPr>
          <a:xfrm>
            <a:off x="3604279" y="3386677"/>
            <a:ext cx="441572" cy="914400"/>
            <a:chOff x="589113" y="3378135"/>
            <a:chExt cx="441572" cy="914400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D0E17DE-C8D0-4A99-9D13-E1D1EC1B98F3}"/>
                </a:ext>
              </a:extLst>
            </p:cNvPr>
            <p:cNvCxnSpPr>
              <a:cxnSpLocks/>
            </p:cNvCxnSpPr>
            <p:nvPr/>
          </p:nvCxnSpPr>
          <p:spPr>
            <a:xfrm>
              <a:off x="805139" y="3389346"/>
              <a:ext cx="0" cy="8345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EDDBCA-2952-4A3E-9EAB-E47F2D81C00D}"/>
                </a:ext>
              </a:extLst>
            </p:cNvPr>
            <p:cNvSpPr txBox="1"/>
            <p:nvPr/>
          </p:nvSpPr>
          <p:spPr>
            <a:xfrm>
              <a:off x="617292" y="3630993"/>
              <a:ext cx="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5" name="Left Bracket 94">
              <a:extLst>
                <a:ext uri="{FF2B5EF4-FFF2-40B4-BE49-F238E27FC236}">
                  <a16:creationId xmlns:a16="http://schemas.microsoft.com/office/drawing/2014/main" id="{652A2868-6D45-41C2-B078-59031EFF193C}"/>
                </a:ext>
              </a:extLst>
            </p:cNvPr>
            <p:cNvSpPr/>
            <p:nvPr/>
          </p:nvSpPr>
          <p:spPr>
            <a:xfrm>
              <a:off x="589113" y="3378135"/>
              <a:ext cx="45719" cy="914400"/>
            </a:xfrm>
            <a:prstGeom prst="leftBracke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Left Bracket 95">
              <a:extLst>
                <a:ext uri="{FF2B5EF4-FFF2-40B4-BE49-F238E27FC236}">
                  <a16:creationId xmlns:a16="http://schemas.microsoft.com/office/drawing/2014/main" id="{104E3160-4877-451F-B28B-133F2DE335F6}"/>
                </a:ext>
              </a:extLst>
            </p:cNvPr>
            <p:cNvSpPr/>
            <p:nvPr/>
          </p:nvSpPr>
          <p:spPr>
            <a:xfrm rot="10800000">
              <a:off x="969464" y="3378135"/>
              <a:ext cx="61221" cy="914400"/>
            </a:xfrm>
            <a:prstGeom prst="leftBracke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653D39-858D-456D-BA77-3451780C0B55}"/>
                    </a:ext>
                  </a:extLst>
                </p:cNvPr>
                <p:cNvSpPr txBox="1"/>
                <p:nvPr/>
              </p:nvSpPr>
              <p:spPr>
                <a:xfrm>
                  <a:off x="653946" y="3630992"/>
                  <a:ext cx="3253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653D39-858D-456D-BA77-3451780C0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46" y="3630992"/>
                  <a:ext cx="32534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415" t="-2222" r="-188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AAFF87-4C09-48CB-82DA-AB210EFAA0E6}"/>
              </a:ext>
            </a:extLst>
          </p:cNvPr>
          <p:cNvGrpSpPr/>
          <p:nvPr/>
        </p:nvGrpSpPr>
        <p:grpSpPr>
          <a:xfrm>
            <a:off x="5027149" y="3376947"/>
            <a:ext cx="441572" cy="914400"/>
            <a:chOff x="589113" y="3378135"/>
            <a:chExt cx="441572" cy="914400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4261597-9A3C-46E3-A19D-8AB3663CC9F1}"/>
                </a:ext>
              </a:extLst>
            </p:cNvPr>
            <p:cNvCxnSpPr>
              <a:cxnSpLocks/>
            </p:cNvCxnSpPr>
            <p:nvPr/>
          </p:nvCxnSpPr>
          <p:spPr>
            <a:xfrm>
              <a:off x="805139" y="3389346"/>
              <a:ext cx="0" cy="8345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0407C6-1C01-4175-8FD4-0A1BDC2CA801}"/>
                </a:ext>
              </a:extLst>
            </p:cNvPr>
            <p:cNvSpPr txBox="1"/>
            <p:nvPr/>
          </p:nvSpPr>
          <p:spPr>
            <a:xfrm>
              <a:off x="617292" y="3630993"/>
              <a:ext cx="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1" name="Left Bracket 100">
              <a:extLst>
                <a:ext uri="{FF2B5EF4-FFF2-40B4-BE49-F238E27FC236}">
                  <a16:creationId xmlns:a16="http://schemas.microsoft.com/office/drawing/2014/main" id="{EFED6097-9AD0-4C9C-B51D-FBD6916C3D17}"/>
                </a:ext>
              </a:extLst>
            </p:cNvPr>
            <p:cNvSpPr/>
            <p:nvPr/>
          </p:nvSpPr>
          <p:spPr>
            <a:xfrm>
              <a:off x="589113" y="3378135"/>
              <a:ext cx="45719" cy="914400"/>
            </a:xfrm>
            <a:prstGeom prst="leftBracke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5536B450-3E3C-454B-929E-B4ED34D2A864}"/>
                </a:ext>
              </a:extLst>
            </p:cNvPr>
            <p:cNvSpPr/>
            <p:nvPr/>
          </p:nvSpPr>
          <p:spPr>
            <a:xfrm rot="10800000">
              <a:off x="969464" y="3378135"/>
              <a:ext cx="61221" cy="914400"/>
            </a:xfrm>
            <a:prstGeom prst="leftBracke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27323C6-84B8-44A4-B8C6-4EDFD72A8D8B}"/>
                    </a:ext>
                  </a:extLst>
                </p:cNvPr>
                <p:cNvSpPr txBox="1"/>
                <p:nvPr/>
              </p:nvSpPr>
              <p:spPr>
                <a:xfrm>
                  <a:off x="653946" y="3630992"/>
                  <a:ext cx="3253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27323C6-84B8-44A4-B8C6-4EDFD72A8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46" y="3630992"/>
                  <a:ext cx="32534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926" t="-2174" r="-1852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515E1C5-1FCF-439B-B298-FA72F801F6D8}"/>
              </a:ext>
            </a:extLst>
          </p:cNvPr>
          <p:cNvGrpSpPr/>
          <p:nvPr/>
        </p:nvGrpSpPr>
        <p:grpSpPr>
          <a:xfrm>
            <a:off x="9802053" y="3395605"/>
            <a:ext cx="454782" cy="909799"/>
            <a:chOff x="7640870" y="3386677"/>
            <a:chExt cx="454782" cy="909799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0FC7DCA-F5AC-447E-9A75-E59676E0F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3906" y="3397888"/>
              <a:ext cx="2990" cy="8443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1F3C772-EF7C-4EC6-887D-10621CC491F7}"/>
                </a:ext>
              </a:extLst>
            </p:cNvPr>
            <p:cNvSpPr txBox="1"/>
            <p:nvPr/>
          </p:nvSpPr>
          <p:spPr>
            <a:xfrm>
              <a:off x="7669049" y="3639535"/>
              <a:ext cx="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8" name="Left Bracket 117">
              <a:extLst>
                <a:ext uri="{FF2B5EF4-FFF2-40B4-BE49-F238E27FC236}">
                  <a16:creationId xmlns:a16="http://schemas.microsoft.com/office/drawing/2014/main" id="{DF996F66-8CB0-4B2C-97CA-6939CEDD15B2}"/>
                </a:ext>
              </a:extLst>
            </p:cNvPr>
            <p:cNvSpPr/>
            <p:nvPr/>
          </p:nvSpPr>
          <p:spPr>
            <a:xfrm>
              <a:off x="7640870" y="3386678"/>
              <a:ext cx="58232" cy="909798"/>
            </a:xfrm>
            <a:prstGeom prst="leftBracke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Left Bracket 118">
              <a:extLst>
                <a:ext uri="{FF2B5EF4-FFF2-40B4-BE49-F238E27FC236}">
                  <a16:creationId xmlns:a16="http://schemas.microsoft.com/office/drawing/2014/main" id="{92E87303-2231-4725-AAE7-5DF0F4C5DC18}"/>
                </a:ext>
              </a:extLst>
            </p:cNvPr>
            <p:cNvSpPr/>
            <p:nvPr/>
          </p:nvSpPr>
          <p:spPr>
            <a:xfrm rot="10800000">
              <a:off x="8021220" y="3386677"/>
              <a:ext cx="74432" cy="905857"/>
            </a:xfrm>
            <a:prstGeom prst="leftBracke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E952F5D-759A-4ADF-A753-A134FE59C1A9}"/>
                </a:ext>
              </a:extLst>
            </p:cNvPr>
            <p:cNvSpPr txBox="1"/>
            <p:nvPr/>
          </p:nvSpPr>
          <p:spPr>
            <a:xfrm>
              <a:off x="7705703" y="3639534"/>
              <a:ext cx="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084D397-0BC2-405E-BA3F-90C0DD90FA74}"/>
                    </a:ext>
                  </a:extLst>
                </p:cNvPr>
                <p:cNvSpPr txBox="1"/>
                <p:nvPr/>
              </p:nvSpPr>
              <p:spPr>
                <a:xfrm>
                  <a:off x="7775452" y="3706949"/>
                  <a:ext cx="17953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084D397-0BC2-405E-BA3F-90C0DD90F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452" y="3706949"/>
                  <a:ext cx="1795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6989405-A94C-4310-B97C-1E3E69ECF2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5408" y="103397"/>
            <a:ext cx="3057525" cy="1162050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71A8C43-B5DF-49A1-8F12-B3D699F1948F}"/>
              </a:ext>
            </a:extLst>
          </p:cNvPr>
          <p:cNvCxnSpPr>
            <a:cxnSpLocks/>
          </p:cNvCxnSpPr>
          <p:nvPr/>
        </p:nvCxnSpPr>
        <p:spPr>
          <a:xfrm flipV="1">
            <a:off x="8578715" y="3471120"/>
            <a:ext cx="0" cy="990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3317AA-D4B6-40D3-9CC3-B76B185AD1AD}"/>
              </a:ext>
            </a:extLst>
          </p:cNvPr>
          <p:cNvCxnSpPr>
            <a:cxnSpLocks/>
          </p:cNvCxnSpPr>
          <p:nvPr/>
        </p:nvCxnSpPr>
        <p:spPr>
          <a:xfrm flipV="1">
            <a:off x="8298299" y="3471120"/>
            <a:ext cx="0" cy="990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8ACE84E-5FAC-4A9C-B59F-B4F1E9A21F96}"/>
                  </a:ext>
                </a:extLst>
              </p:cNvPr>
              <p:cNvSpPr txBox="1"/>
              <p:nvPr/>
            </p:nvSpPr>
            <p:spPr>
              <a:xfrm>
                <a:off x="8020086" y="3825953"/>
                <a:ext cx="432170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8ACE84E-5FAC-4A9C-B59F-B4F1E9A21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86" y="3825953"/>
                <a:ext cx="432170" cy="288477"/>
              </a:xfrm>
              <a:prstGeom prst="rect">
                <a:avLst/>
              </a:prstGeom>
              <a:blipFill>
                <a:blip r:embed="rId15"/>
                <a:stretch>
                  <a:fillRect l="-7042" t="-8511"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8D94035-0ABA-48A9-B922-D9CD296751AE}"/>
                  </a:ext>
                </a:extLst>
              </p:cNvPr>
              <p:cNvSpPr txBox="1"/>
              <p:nvPr/>
            </p:nvSpPr>
            <p:spPr>
              <a:xfrm>
                <a:off x="8394686" y="3821625"/>
                <a:ext cx="432170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8D94035-0ABA-48A9-B922-D9CD29675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686" y="3821625"/>
                <a:ext cx="432170" cy="288477"/>
              </a:xfrm>
              <a:prstGeom prst="rect">
                <a:avLst/>
              </a:prstGeom>
              <a:blipFill>
                <a:blip r:embed="rId16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DCAD8EE-0EA0-436F-9DAE-DB1EA7970013}"/>
              </a:ext>
            </a:extLst>
          </p:cNvPr>
          <p:cNvCxnSpPr>
            <a:cxnSpLocks/>
          </p:cNvCxnSpPr>
          <p:nvPr/>
        </p:nvCxnSpPr>
        <p:spPr>
          <a:xfrm flipV="1">
            <a:off x="9097827" y="3496610"/>
            <a:ext cx="0" cy="983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E0296D4-D4F6-4D9B-AB2B-DBBE2B40F939}"/>
                  </a:ext>
                </a:extLst>
              </p:cNvPr>
              <p:cNvSpPr txBox="1"/>
              <p:nvPr/>
            </p:nvSpPr>
            <p:spPr>
              <a:xfrm>
                <a:off x="8815108" y="3808976"/>
                <a:ext cx="709490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E0296D4-D4F6-4D9B-AB2B-DBBE2B40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108" y="3808976"/>
                <a:ext cx="709490" cy="288477"/>
              </a:xfrm>
              <a:prstGeom prst="rect">
                <a:avLst/>
              </a:prstGeom>
              <a:blipFill>
                <a:blip r:embed="rId17"/>
                <a:stretch>
                  <a:fillRect l="-4310" t="-8511" r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Left Bracket 134">
            <a:extLst>
              <a:ext uri="{FF2B5EF4-FFF2-40B4-BE49-F238E27FC236}">
                <a16:creationId xmlns:a16="http://schemas.microsoft.com/office/drawing/2014/main" id="{910C5BC1-1FF0-4818-A07E-1CA1B0816E5C}"/>
              </a:ext>
            </a:extLst>
          </p:cNvPr>
          <p:cNvSpPr/>
          <p:nvPr/>
        </p:nvSpPr>
        <p:spPr>
          <a:xfrm rot="16200000">
            <a:off x="8656795" y="4112976"/>
            <a:ext cx="73152" cy="914400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B022B66E-E8B5-49F4-9C24-C8CD870A2E23}"/>
              </a:ext>
            </a:extLst>
          </p:cNvPr>
          <p:cNvSpPr/>
          <p:nvPr/>
        </p:nvSpPr>
        <p:spPr>
          <a:xfrm rot="5400000">
            <a:off x="8668058" y="2933698"/>
            <a:ext cx="73152" cy="914400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A88BF2C-D8BC-4802-A48B-96131E51ED79}"/>
              </a:ext>
            </a:extLst>
          </p:cNvPr>
          <p:cNvSpPr txBox="1"/>
          <p:nvPr/>
        </p:nvSpPr>
        <p:spPr>
          <a:xfrm>
            <a:off x="8407105" y="4609405"/>
            <a:ext cx="6896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(n,m)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03B201-AC15-4B36-A265-A3841B0B8A25}"/>
              </a:ext>
            </a:extLst>
          </p:cNvPr>
          <p:cNvSpPr txBox="1"/>
          <p:nvPr/>
        </p:nvSpPr>
        <p:spPr>
          <a:xfrm>
            <a:off x="9682013" y="4614103"/>
            <a:ext cx="6848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(m,1)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E1DEF33-807B-471A-841F-D9776EAA7F8C}"/>
                  </a:ext>
                </a:extLst>
              </p:cNvPr>
              <p:cNvSpPr txBox="1"/>
              <p:nvPr/>
            </p:nvSpPr>
            <p:spPr>
              <a:xfrm>
                <a:off x="10421159" y="374873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E1DEF33-807B-471A-841F-D9776EAA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59" y="3748738"/>
                <a:ext cx="226024" cy="276999"/>
              </a:xfrm>
              <a:prstGeom prst="rect">
                <a:avLst/>
              </a:prstGeom>
              <a:blipFill>
                <a:blip r:embed="rId1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44BD70-5352-4846-9213-C44BDBBA6C06}"/>
              </a:ext>
            </a:extLst>
          </p:cNvPr>
          <p:cNvCxnSpPr>
            <a:cxnSpLocks/>
          </p:cNvCxnSpPr>
          <p:nvPr/>
        </p:nvCxnSpPr>
        <p:spPr>
          <a:xfrm>
            <a:off x="10953144" y="3400745"/>
            <a:ext cx="0" cy="1078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E6D7EF7-DCE0-4CC2-BE4D-58B8FED45D05}"/>
              </a:ext>
            </a:extLst>
          </p:cNvPr>
          <p:cNvSpPr txBox="1"/>
          <p:nvPr/>
        </p:nvSpPr>
        <p:spPr>
          <a:xfrm>
            <a:off x="10765883" y="3808976"/>
            <a:ext cx="6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7765F9C-13A9-4BCA-A0CC-3FDCE5DA4B14}"/>
                  </a:ext>
                </a:extLst>
              </p:cNvPr>
              <p:cNvSpPr txBox="1"/>
              <p:nvPr/>
            </p:nvSpPr>
            <p:spPr>
              <a:xfrm>
                <a:off x="10781261" y="3801741"/>
                <a:ext cx="23403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𝒅𝒘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7765F9C-13A9-4BCA-A0CC-3FDCE5DA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261" y="3801741"/>
                <a:ext cx="234038" cy="276999"/>
              </a:xfrm>
              <a:prstGeom prst="rect">
                <a:avLst/>
              </a:prstGeom>
              <a:blipFill>
                <a:blip r:embed="rId19"/>
                <a:stretch>
                  <a:fillRect l="-39474" t="-2222" r="-7894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Left Bracket 142">
            <a:extLst>
              <a:ext uri="{FF2B5EF4-FFF2-40B4-BE49-F238E27FC236}">
                <a16:creationId xmlns:a16="http://schemas.microsoft.com/office/drawing/2014/main" id="{C89EE345-1D8F-4989-ADA8-7795348EDAC7}"/>
              </a:ext>
            </a:extLst>
          </p:cNvPr>
          <p:cNvSpPr/>
          <p:nvPr/>
        </p:nvSpPr>
        <p:spPr>
          <a:xfrm>
            <a:off x="10737704" y="3365050"/>
            <a:ext cx="45719" cy="1178695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Bracket 143">
            <a:extLst>
              <a:ext uri="{FF2B5EF4-FFF2-40B4-BE49-F238E27FC236}">
                <a16:creationId xmlns:a16="http://schemas.microsoft.com/office/drawing/2014/main" id="{F59A9594-A67A-4B58-B30B-885D16A32AC4}"/>
              </a:ext>
            </a:extLst>
          </p:cNvPr>
          <p:cNvSpPr/>
          <p:nvPr/>
        </p:nvSpPr>
        <p:spPr>
          <a:xfrm rot="10800000">
            <a:off x="11081350" y="3365049"/>
            <a:ext cx="45719" cy="1178695"/>
          </a:xfrm>
          <a:prstGeom prst="leftBracke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E19ACD-5F47-45CC-ACD1-F0D2BD67E6AB}"/>
              </a:ext>
            </a:extLst>
          </p:cNvPr>
          <p:cNvSpPr txBox="1"/>
          <p:nvPr/>
        </p:nvSpPr>
        <p:spPr>
          <a:xfrm>
            <a:off x="10642481" y="4614103"/>
            <a:ext cx="6222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(n,1)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ADFA2B9-C56D-48E5-823B-34F13F61F4BA}"/>
                  </a:ext>
                </a:extLst>
              </p:cNvPr>
              <p:cNvSpPr txBox="1"/>
              <p:nvPr/>
            </p:nvSpPr>
            <p:spPr>
              <a:xfrm>
                <a:off x="1246511" y="1689556"/>
                <a:ext cx="3596882" cy="778226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ADFA2B9-C56D-48E5-823B-34F13F61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11" y="1689556"/>
                <a:ext cx="3596882" cy="77822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79E69BD-C78F-4740-AA54-7FB7B268E828}"/>
                  </a:ext>
                </a:extLst>
              </p:cNvPr>
              <p:cNvSpPr txBox="1"/>
              <p:nvPr/>
            </p:nvSpPr>
            <p:spPr>
              <a:xfrm>
                <a:off x="1711996" y="2738407"/>
                <a:ext cx="1938002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79E69BD-C78F-4740-AA54-7FB7B268E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96" y="2738407"/>
                <a:ext cx="1938002" cy="374974"/>
              </a:xfrm>
              <a:prstGeom prst="rect">
                <a:avLst/>
              </a:prstGeom>
              <a:blipFill>
                <a:blip r:embed="rId21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11C86D7-51E5-45FB-B266-29729FC109A4}"/>
                  </a:ext>
                </a:extLst>
              </p:cNvPr>
              <p:cNvSpPr txBox="1"/>
              <p:nvPr/>
            </p:nvSpPr>
            <p:spPr>
              <a:xfrm>
                <a:off x="4957270" y="2725643"/>
                <a:ext cx="2266246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11C86D7-51E5-45FB-B266-29729FC10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270" y="2725643"/>
                <a:ext cx="2266246" cy="374974"/>
              </a:xfrm>
              <a:prstGeom prst="rect">
                <a:avLst/>
              </a:prstGeom>
              <a:blipFill>
                <a:blip r:embed="rId22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11CF30D9-0732-4297-98F8-E142CD34D2AB}"/>
                  </a:ext>
                </a:extLst>
              </p:cNvPr>
              <p:cNvSpPr txBox="1"/>
              <p:nvPr/>
            </p:nvSpPr>
            <p:spPr>
              <a:xfrm>
                <a:off x="7776874" y="2399001"/>
                <a:ext cx="3810278" cy="783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=1..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11CF30D9-0732-4297-98F8-E142CD34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874" y="2399001"/>
                <a:ext cx="3810278" cy="7839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A56CB2B-D245-4A62-8153-E98CCAB00F45}"/>
                  </a:ext>
                </a:extLst>
              </p:cNvPr>
              <p:cNvSpPr txBox="1"/>
              <p:nvPr/>
            </p:nvSpPr>
            <p:spPr>
              <a:xfrm>
                <a:off x="2337628" y="5168444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A56CB2B-D245-4A62-8153-E98CCAB0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28" y="5168444"/>
                <a:ext cx="968150" cy="276999"/>
              </a:xfrm>
              <a:prstGeom prst="rect">
                <a:avLst/>
              </a:prstGeom>
              <a:blipFill>
                <a:blip r:embed="rId24"/>
                <a:stretch>
                  <a:fillRect l="-8176" t="-2222" r="-566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BA679FD-DB50-44FE-BDE2-CB30AA1B29DF}"/>
                  </a:ext>
                </a:extLst>
              </p:cNvPr>
              <p:cNvSpPr txBox="1"/>
              <p:nvPr/>
            </p:nvSpPr>
            <p:spPr>
              <a:xfrm>
                <a:off x="5586166" y="5179946"/>
                <a:ext cx="116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BA679FD-DB50-44FE-BDE2-CB30AA1B2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166" y="5179946"/>
                <a:ext cx="1166923" cy="276999"/>
              </a:xfrm>
              <a:prstGeom prst="rect">
                <a:avLst/>
              </a:prstGeom>
              <a:blipFill>
                <a:blip r:embed="rId25"/>
                <a:stretch>
                  <a:fillRect l="-2604" t="-4444" r="-468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A32C99-3CBF-4EC2-9E52-587E7CB9AFBB}"/>
                  </a:ext>
                </a:extLst>
              </p:cNvPr>
              <p:cNvSpPr txBox="1"/>
              <p:nvPr/>
            </p:nvSpPr>
            <p:spPr>
              <a:xfrm>
                <a:off x="8880177" y="5079565"/>
                <a:ext cx="13400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A32C99-3CBF-4EC2-9E52-587E7CB9A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177" y="5079565"/>
                <a:ext cx="1340047" cy="5203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79FD224-6C26-499B-A310-A91F21B891E7}"/>
                  </a:ext>
                </a:extLst>
              </p:cNvPr>
              <p:cNvSpPr txBox="1"/>
              <p:nvPr/>
            </p:nvSpPr>
            <p:spPr>
              <a:xfrm>
                <a:off x="9506894" y="3610882"/>
                <a:ext cx="25083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79FD224-6C26-499B-A310-A91F21B8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894" y="3610882"/>
                <a:ext cx="250838" cy="5203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512120FA-5976-49C5-B0D9-104C13F88E13}"/>
              </a:ext>
            </a:extLst>
          </p:cNvPr>
          <p:cNvSpPr txBox="1"/>
          <p:nvPr/>
        </p:nvSpPr>
        <p:spPr>
          <a:xfrm>
            <a:off x="2250777" y="5573256"/>
            <a:ext cx="114185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672C19B-A623-4215-BA7B-7BBF52A5E091}"/>
              </a:ext>
            </a:extLst>
          </p:cNvPr>
          <p:cNvSpPr txBox="1"/>
          <p:nvPr/>
        </p:nvSpPr>
        <p:spPr>
          <a:xfrm>
            <a:off x="5662204" y="5518641"/>
            <a:ext cx="658642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36407DE-5A18-49EC-A5F8-CF4A5A22BB22}"/>
              </a:ext>
            </a:extLst>
          </p:cNvPr>
          <p:cNvSpPr txBox="1"/>
          <p:nvPr/>
        </p:nvSpPr>
        <p:spPr>
          <a:xfrm>
            <a:off x="9220879" y="5603623"/>
            <a:ext cx="96648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385668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139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gladwig</dc:creator>
  <cp:lastModifiedBy>gladwig</cp:lastModifiedBy>
  <cp:revision>6</cp:revision>
  <dcterms:created xsi:type="dcterms:W3CDTF">2021-03-29T23:48:47Z</dcterms:created>
  <dcterms:modified xsi:type="dcterms:W3CDTF">2021-04-07T22:25:13Z</dcterms:modified>
</cp:coreProperties>
</file>