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23670" y="1988185"/>
            <a:ext cx="3682365" cy="975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zh-CN" altLang="en-US"/>
              <a:t>网页：网易有道词典</a:t>
            </a:r>
            <a:r>
              <a:rPr lang="en-US" altLang="zh-CN"/>
              <a:t>-</a:t>
            </a:r>
            <a:r>
              <a:rPr lang="zh-CN" altLang="en-US"/>
              <a:t>单词本</a:t>
            </a:r>
            <a:endParaRPr lang="zh-CN" altLang="en-US"/>
          </a:p>
          <a:p>
            <a:pPr algn="ctr">
              <a:lnSpc>
                <a:spcPct val="150000"/>
              </a:lnSpc>
            </a:pPr>
            <a:r>
              <a:rPr lang="zh-CN" altLang="en-US"/>
              <a:t>需要登录验证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23670" y="3827780"/>
            <a:ext cx="3681730" cy="975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en-US"/>
              <a:t>Python</a:t>
            </a:r>
            <a:r>
              <a:rPr lang="zh-CN" altLang="en-US"/>
              <a:t>爬虫</a:t>
            </a:r>
            <a:endParaRPr lang="zh-CN" altLang="en-US"/>
          </a:p>
          <a:p>
            <a:pPr algn="ctr">
              <a:lnSpc>
                <a:spcPct val="150000"/>
              </a:lnSpc>
            </a:pPr>
            <a:r>
              <a:rPr lang="zh-CN" altLang="en-US"/>
              <a:t>借助</a:t>
            </a:r>
            <a:r>
              <a:rPr lang="en-US" altLang="zh-CN"/>
              <a:t>requests</a:t>
            </a:r>
            <a:r>
              <a:rPr lang="zh-CN" altLang="en-US"/>
              <a:t>和</a:t>
            </a:r>
            <a:r>
              <a:rPr lang="en-US" altLang="zh-CN"/>
              <a:t>cookie</a:t>
            </a:r>
            <a:r>
              <a:rPr lang="zh-CN" altLang="en-US"/>
              <a:t>下载网页</a:t>
            </a:r>
            <a:endParaRPr lang="zh-CN" altLang="en-US"/>
          </a:p>
        </p:txBody>
      </p:sp>
      <p:cxnSp>
        <p:nvCxnSpPr>
          <p:cNvPr id="6" name="直接箭头连接符 5"/>
          <p:cNvCxnSpPr>
            <a:stCxn id="4" idx="2"/>
            <a:endCxn id="5" idx="0"/>
          </p:cNvCxnSpPr>
          <p:nvPr/>
        </p:nvCxnSpPr>
        <p:spPr>
          <a:xfrm flipH="1">
            <a:off x="3264535" y="2964180"/>
            <a:ext cx="635" cy="86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217285" y="1988185"/>
            <a:ext cx="3681730" cy="975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en-US"/>
              <a:t>Pandas</a:t>
            </a:r>
            <a:r>
              <a:rPr lang="zh-CN" altLang="en-US"/>
              <a:t>读取</a:t>
            </a:r>
            <a:r>
              <a:rPr lang="en-US" altLang="zh-CN"/>
              <a:t>html</a:t>
            </a:r>
            <a:r>
              <a:rPr lang="zh-CN" altLang="en-US"/>
              <a:t>网页表格</a:t>
            </a:r>
            <a:endParaRPr lang="zh-CN" altLang="en-US"/>
          </a:p>
          <a:p>
            <a:pPr algn="ctr">
              <a:lnSpc>
                <a:spcPct val="150000"/>
              </a:lnSpc>
            </a:pPr>
            <a:r>
              <a:rPr lang="en-US" altLang="zh-CN"/>
              <a:t>pd.read_html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217285" y="3827780"/>
            <a:ext cx="3681730" cy="975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en-US"/>
              <a:t>Pandas</a:t>
            </a:r>
            <a:r>
              <a:rPr lang="zh-CN" altLang="en-US"/>
              <a:t>将数据存储到</a:t>
            </a:r>
            <a:r>
              <a:rPr lang="en-US" altLang="zh-CN"/>
              <a:t>Excel</a:t>
            </a:r>
            <a:endParaRPr lang="en-US" altLang="zh-CN"/>
          </a:p>
          <a:p>
            <a:pPr algn="ctr">
              <a:lnSpc>
                <a:spcPct val="150000"/>
              </a:lnSpc>
            </a:pPr>
            <a:r>
              <a:rPr lang="en-US" altLang="zh-CN"/>
              <a:t>pd.to_excel</a:t>
            </a:r>
            <a:endParaRPr lang="en-US" altLang="zh-CN"/>
          </a:p>
        </p:txBody>
      </p:sp>
      <p:cxnSp>
        <p:nvCxnSpPr>
          <p:cNvPr id="9" name="肘形连接符 8"/>
          <p:cNvCxnSpPr>
            <a:stCxn id="5" idx="3"/>
            <a:endCxn id="7" idx="1"/>
          </p:cNvCxnSpPr>
          <p:nvPr/>
        </p:nvCxnSpPr>
        <p:spPr>
          <a:xfrm flipV="1">
            <a:off x="5105400" y="2476500"/>
            <a:ext cx="1111885" cy="1839595"/>
          </a:xfrm>
          <a:prstGeom prst="bentConnector3">
            <a:avLst>
              <a:gd name="adj1" fmla="val 500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2"/>
            <a:endCxn id="8" idx="0"/>
          </p:cNvCxnSpPr>
          <p:nvPr/>
        </p:nvCxnSpPr>
        <p:spPr>
          <a:xfrm>
            <a:off x="8058150" y="2964180"/>
            <a:ext cx="0" cy="86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WPS 表格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Arial Rounded MT Bold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peishuaishuai</dc:creator>
  <cp:lastModifiedBy>peishuaishuai</cp:lastModifiedBy>
  <cp:revision>6</cp:revision>
  <dcterms:created xsi:type="dcterms:W3CDTF">2020-01-13T10:26:49Z</dcterms:created>
  <dcterms:modified xsi:type="dcterms:W3CDTF">2020-01-13T10:26:49Z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2052-1.6.0.2399</vt:lpwstr>
  </property>
</Properties>
</file>