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63D70-4715-47EE-B1C6-E4BAC7ACC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0D46BD-E546-4F8D-BEB0-852BDCE2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0F3C5-BDB9-4825-855A-8E508E0B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451F-DFCB-4BD1-BB56-AA876197166A}" type="datetimeFigureOut">
              <a:rPr lang="zh-TW" altLang="en-US" smtClean="0"/>
              <a:t>2018/8/5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4BFFDC-EC99-4069-8DFF-3756E63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70B2AD-AE07-4EA7-847B-C40E19EB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6497-2474-42C9-ABD2-07A3401E0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5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244AE-1F4C-4BDB-929F-A87E471A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873333-E8D2-4443-9F2B-077BB4C2E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0DCC76-E633-490D-8B09-E1647306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451F-DFCB-4BD1-BB56-AA876197166A}" type="datetimeFigureOut">
              <a:rPr lang="zh-TW" altLang="en-US" smtClean="0"/>
              <a:t>2018/8/5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B19AAC-D2CC-4BC5-AEE5-DEA0873C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8A71AF-87C9-4BD6-9254-089509D3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6497-2474-42C9-ABD2-07A3401E0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39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75DFD9-D2DE-45FD-A820-35ACD1444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E43B83-086E-40BB-A5E9-0D5CD50DF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4B7190-A199-4A78-B2AE-C8F0C3FD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451F-DFCB-4BD1-BB56-AA876197166A}" type="datetimeFigureOut">
              <a:rPr lang="zh-TW" altLang="en-US" smtClean="0"/>
              <a:t>2018/8/5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403D9A-5063-4E58-9418-52A74A6F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7FAAEB-B75A-4D10-B717-ACC2029C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6497-2474-42C9-ABD2-07A3401E0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52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985-69DF-4B69-90A3-65B0185D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B7A26-38BE-40FD-A0C0-D40881455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CB93FE-F41C-4C65-AB9F-858304F0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451F-DFCB-4BD1-BB56-AA876197166A}" type="datetimeFigureOut">
              <a:rPr lang="zh-TW" altLang="en-US" smtClean="0"/>
              <a:t>2018/8/5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6B38EC-C120-4C43-91A4-10829E44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1DFEAE-651E-4D82-B65C-519C8E88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6497-2474-42C9-ABD2-07A3401E0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49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16F2C-1916-46F6-A8EA-97CC7B50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E73B-12A2-46F0-AE58-5B4F74FF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E0C727-F8D1-4EA5-B208-06F00F02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451F-DFCB-4BD1-BB56-AA876197166A}" type="datetimeFigureOut">
              <a:rPr lang="zh-TW" altLang="en-US" smtClean="0"/>
              <a:t>2018/8/5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DAFBF0-1C6E-4693-A801-1D67D648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756BD-9709-470C-BA6A-FD6D96F9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6497-2474-42C9-ABD2-07A3401E0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0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63036-257E-44DC-853C-8969210B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7228CB-6781-401E-9690-ACB3B6477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382A36-888F-4D3B-8155-53A23F4BD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FF5327-C354-47B1-A080-05BBBB9C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451F-DFCB-4BD1-BB56-AA876197166A}" type="datetimeFigureOut">
              <a:rPr lang="zh-TW" altLang="en-US" smtClean="0"/>
              <a:t>2018/8/5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51246D-36F4-49AE-8D4A-1204831C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06CFA0-C63D-4713-847E-68318BD1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6497-2474-42C9-ABD2-07A3401E0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91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CF09E-AAC8-4FE8-8D5D-E489D8F7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6B8914-053B-4085-BE4F-FD949932F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3C88CF-C985-40CA-96B9-F29FECFDE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E0DCB4-4002-4882-AA0C-78F9CE204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49B208-953A-42D6-AEE9-902365322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CABE1B-98A9-4917-A121-CD56B8F1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451F-DFCB-4BD1-BB56-AA876197166A}" type="datetimeFigureOut">
              <a:rPr lang="zh-TW" altLang="en-US" smtClean="0"/>
              <a:t>2018/8/5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0578FD-8455-4629-AA0B-A8FBC806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74604A-8045-4E7F-8046-20DD68E0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6497-2474-42C9-ABD2-07A3401E0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7AB49-4849-4FD9-89BF-F9703384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3DF1E9-4C5C-4D13-B88C-78DC5B35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451F-DFCB-4BD1-BB56-AA876197166A}" type="datetimeFigureOut">
              <a:rPr lang="zh-TW" altLang="en-US" smtClean="0"/>
              <a:t>2018/8/5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8F8B45-6205-4650-958B-360C1DDB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754B8B-4E2A-4B87-8F27-FF309672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6497-2474-42C9-ABD2-07A3401E0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67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771F32-766A-452B-AA63-2F1DB2CF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451F-DFCB-4BD1-BB56-AA876197166A}" type="datetimeFigureOut">
              <a:rPr lang="zh-TW" altLang="en-US" smtClean="0"/>
              <a:t>2018/8/5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019BB5-29D4-46F3-B8BF-786E6C07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C481B6-7679-470D-B97B-63670C8A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6497-2474-42C9-ABD2-07A3401E0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9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38CF3-07E9-47DB-973C-4DEB0B8B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D2DF17-AF07-4E49-AD40-850975A52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6BA6CC-0437-4B37-94ED-27B855FD1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31E1E7-D5BF-4C7B-8710-CEB20F06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451F-DFCB-4BD1-BB56-AA876197166A}" type="datetimeFigureOut">
              <a:rPr lang="zh-TW" altLang="en-US" smtClean="0"/>
              <a:t>2018/8/5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B0D530-4FA2-420D-9F52-724687BA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2660DE-2244-4FBC-A45E-DCA9236E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6497-2474-42C9-ABD2-07A3401E0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00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1F514-3D87-41AD-91C8-E19F868F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9C3038-C52F-49BA-95F9-7952C14ED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82DE5A-027D-4E6A-93A0-002EC59D4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0FF819-157B-4CFB-8ED2-83DE8C57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451F-DFCB-4BD1-BB56-AA876197166A}" type="datetimeFigureOut">
              <a:rPr lang="zh-TW" altLang="en-US" smtClean="0"/>
              <a:t>2018/8/5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6B3D83-08EF-4D3F-8442-5DB9DADC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500F06-969E-4EB6-8B3C-F0C71891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6497-2474-42C9-ABD2-07A3401E0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1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B9E4DE-60FF-45F9-BE7F-4CA72732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6713EB-3F1C-4DFD-84B6-9356A23E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E06284-311E-4923-B942-5D94500A7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451F-DFCB-4BD1-BB56-AA876197166A}" type="datetimeFigureOut">
              <a:rPr lang="zh-TW" altLang="en-US" smtClean="0"/>
              <a:t>2018/8/5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F329BF-9F8E-4771-A85F-46D372B01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918B21-CC1B-44F7-BCC3-38AC64979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16497-2474-42C9-ABD2-07A3401E0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50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010D42-18E7-44BE-9E7C-01018E292862}"/>
              </a:ext>
            </a:extLst>
          </p:cNvPr>
          <p:cNvSpPr/>
          <p:nvPr/>
        </p:nvSpPr>
        <p:spPr>
          <a:xfrm>
            <a:off x="2461846" y="1371600"/>
            <a:ext cx="1978090" cy="3032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0C5492-4D3E-45FF-BA14-17F89EA4B8E4}"/>
              </a:ext>
            </a:extLst>
          </p:cNvPr>
          <p:cNvSpPr txBox="1"/>
          <p:nvPr/>
        </p:nvSpPr>
        <p:spPr>
          <a:xfrm>
            <a:off x="2843986" y="970384"/>
            <a:ext cx="12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TCP</a:t>
            </a:r>
            <a:r>
              <a:rPr lang="zh-TW" altLang="en-US" dirty="0"/>
              <a:t>服務端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284C1E-9774-4B81-95A4-D7FFE1389A66}"/>
              </a:ext>
            </a:extLst>
          </p:cNvPr>
          <p:cNvSpPr/>
          <p:nvPr/>
        </p:nvSpPr>
        <p:spPr>
          <a:xfrm>
            <a:off x="7599903" y="1371600"/>
            <a:ext cx="1978090" cy="3032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C84A02-F299-40F7-B1BB-CEA912D5F450}"/>
              </a:ext>
            </a:extLst>
          </p:cNvPr>
          <p:cNvSpPr txBox="1"/>
          <p:nvPr/>
        </p:nvSpPr>
        <p:spPr>
          <a:xfrm>
            <a:off x="7972667" y="998940"/>
            <a:ext cx="12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TCP</a:t>
            </a:r>
            <a:r>
              <a:rPr lang="zh-TW" altLang="en-US" dirty="0"/>
              <a:t>客戶端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6A4528-D782-4E20-B022-303CF8A537D1}"/>
              </a:ext>
            </a:extLst>
          </p:cNvPr>
          <p:cNvSpPr txBox="1"/>
          <p:nvPr/>
        </p:nvSpPr>
        <p:spPr>
          <a:xfrm>
            <a:off x="2821071" y="1594371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Socket</a:t>
            </a:r>
            <a:r>
              <a:rPr lang="zh-TW" altLang="en-US" dirty="0"/>
              <a:t>程序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71E2782-51A8-458F-B510-F35692A5085F}"/>
              </a:ext>
            </a:extLst>
          </p:cNvPr>
          <p:cNvSpPr txBox="1"/>
          <p:nvPr/>
        </p:nvSpPr>
        <p:spPr>
          <a:xfrm>
            <a:off x="7959128" y="1594371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Socket</a:t>
            </a:r>
            <a:r>
              <a:rPr lang="zh-TW" altLang="en-US" dirty="0"/>
              <a:t>程序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3136029-B01C-4525-9CC2-22D5D305F063}"/>
              </a:ext>
            </a:extLst>
          </p:cNvPr>
          <p:cNvSpPr txBox="1"/>
          <p:nvPr/>
        </p:nvSpPr>
        <p:spPr>
          <a:xfrm>
            <a:off x="8256493" y="44853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網卡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F69A953-034E-4243-9E95-214DCA531C9D}"/>
              </a:ext>
            </a:extLst>
          </p:cNvPr>
          <p:cNvSpPr txBox="1"/>
          <p:nvPr/>
        </p:nvSpPr>
        <p:spPr>
          <a:xfrm>
            <a:off x="3118433" y="44853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網卡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96A12892-C936-462A-9B68-4C7904C5C5DD}"/>
              </a:ext>
            </a:extLst>
          </p:cNvPr>
          <p:cNvCxnSpPr>
            <a:stCxn id="15" idx="2"/>
            <a:endCxn id="14" idx="2"/>
          </p:cNvCxnSpPr>
          <p:nvPr/>
        </p:nvCxnSpPr>
        <p:spPr>
          <a:xfrm rot="16200000" flipH="1">
            <a:off x="6010629" y="2285607"/>
            <a:ext cx="12700" cy="513806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FACEE70-1D7B-498E-9CE3-0303BEF0434B}"/>
              </a:ext>
            </a:extLst>
          </p:cNvPr>
          <p:cNvSpPr txBox="1"/>
          <p:nvPr/>
        </p:nvSpPr>
        <p:spPr>
          <a:xfrm>
            <a:off x="5568939" y="512055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0360728-ACBF-495C-B2FF-458FD84C0E0A}"/>
              </a:ext>
            </a:extLst>
          </p:cNvPr>
          <p:cNvSpPr/>
          <p:nvPr/>
        </p:nvSpPr>
        <p:spPr>
          <a:xfrm>
            <a:off x="2718762" y="3477529"/>
            <a:ext cx="1477131" cy="541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59D3EC-614B-4909-B349-6EA1153F2D06}"/>
              </a:ext>
            </a:extLst>
          </p:cNvPr>
          <p:cNvSpPr/>
          <p:nvPr/>
        </p:nvSpPr>
        <p:spPr>
          <a:xfrm>
            <a:off x="7847443" y="3492051"/>
            <a:ext cx="1477131" cy="541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38BD5BE-7D9D-4383-AA5A-B8B1D82C0AE5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457328" y="1949181"/>
            <a:ext cx="6350" cy="152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4C3E9C8-F209-409F-BF8B-F09708CCF477}"/>
              </a:ext>
            </a:extLst>
          </p:cNvPr>
          <p:cNvCxnSpPr>
            <a:stCxn id="21" idx="0"/>
            <a:endCxn id="13" idx="2"/>
          </p:cNvCxnSpPr>
          <p:nvPr/>
        </p:nvCxnSpPr>
        <p:spPr>
          <a:xfrm flipV="1">
            <a:off x="8586009" y="1963703"/>
            <a:ext cx="2939" cy="152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5EACA7E-F8AC-4015-ACEF-BC16C071B2E9}"/>
              </a:ext>
            </a:extLst>
          </p:cNvPr>
          <p:cNvSpPr txBox="1"/>
          <p:nvPr/>
        </p:nvSpPr>
        <p:spPr>
          <a:xfrm>
            <a:off x="7991838" y="2498732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recv</a:t>
            </a:r>
            <a:r>
              <a:rPr lang="en-US" altLang="zh-TW" dirty="0"/>
              <a:t>(1024)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1B58826-867C-4723-A459-AF8725ABF836}"/>
              </a:ext>
            </a:extLst>
          </p:cNvPr>
          <p:cNvSpPr txBox="1"/>
          <p:nvPr/>
        </p:nvSpPr>
        <p:spPr>
          <a:xfrm>
            <a:off x="3003021" y="256702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send(“”)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8748C1A-14D2-40B0-B49C-26A8773D2444}"/>
              </a:ext>
            </a:extLst>
          </p:cNvPr>
          <p:cNvSpPr txBox="1"/>
          <p:nvPr/>
        </p:nvSpPr>
        <p:spPr>
          <a:xfrm>
            <a:off x="5372058" y="35779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內核態內存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23B0796-8CF6-4318-8C3C-2F2B7C6B3D20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>
            <a:off x="4195893" y="3748117"/>
            <a:ext cx="1176165" cy="14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076E8B4-26FE-4974-B1A0-F454CD09BCC2}"/>
              </a:ext>
            </a:extLst>
          </p:cNvPr>
          <p:cNvCxnSpPr>
            <a:stCxn id="21" idx="1"/>
            <a:endCxn id="34" idx="3"/>
          </p:cNvCxnSpPr>
          <p:nvPr/>
        </p:nvCxnSpPr>
        <p:spPr>
          <a:xfrm flipH="1">
            <a:off x="6710886" y="3762639"/>
            <a:ext cx="1136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4007E64-4810-46E1-9A2B-77C092ECED8D}"/>
              </a:ext>
            </a:extLst>
          </p:cNvPr>
          <p:cNvSpPr txBox="1"/>
          <p:nvPr/>
        </p:nvSpPr>
        <p:spPr>
          <a:xfrm>
            <a:off x="5727560" y="3378785"/>
            <a:ext cx="5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O.S.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2DCAA23-52A9-4E80-AF7B-C416D53E309B}"/>
              </a:ext>
            </a:extLst>
          </p:cNvPr>
          <p:cNvCxnSpPr>
            <a:stCxn id="20" idx="2"/>
            <a:endCxn id="4" idx="2"/>
          </p:cNvCxnSpPr>
          <p:nvPr/>
        </p:nvCxnSpPr>
        <p:spPr>
          <a:xfrm flipH="1">
            <a:off x="3450891" y="4018705"/>
            <a:ext cx="6437" cy="3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F047899-7B5F-4E27-950E-87CA47A9E52A}"/>
              </a:ext>
            </a:extLst>
          </p:cNvPr>
          <p:cNvCxnSpPr>
            <a:stCxn id="14" idx="0"/>
            <a:endCxn id="21" idx="2"/>
          </p:cNvCxnSpPr>
          <p:nvPr/>
        </p:nvCxnSpPr>
        <p:spPr>
          <a:xfrm flipV="1">
            <a:off x="8579659" y="4033227"/>
            <a:ext cx="6350" cy="45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76615D0-9A64-4F63-B109-2944DE0AD31A}"/>
              </a:ext>
            </a:extLst>
          </p:cNvPr>
          <p:cNvSpPr txBox="1"/>
          <p:nvPr/>
        </p:nvSpPr>
        <p:spPr>
          <a:xfrm>
            <a:off x="2639443" y="29596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沒有傳任何東西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B3574AE-3CE5-4ABC-BCCF-AAD0C1A64C0F}"/>
              </a:ext>
            </a:extLst>
          </p:cNvPr>
          <p:cNvSpPr txBox="1"/>
          <p:nvPr/>
        </p:nvSpPr>
        <p:spPr>
          <a:xfrm>
            <a:off x="2980399" y="40187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照樣傳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3217152-C360-4E0F-81EF-39B12901FC06}"/>
              </a:ext>
            </a:extLst>
          </p:cNvPr>
          <p:cNvSpPr txBox="1"/>
          <p:nvPr/>
        </p:nvSpPr>
        <p:spPr>
          <a:xfrm>
            <a:off x="7801178" y="29596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接收不到東西</a:t>
            </a:r>
          </a:p>
        </p:txBody>
      </p:sp>
      <p:sp>
        <p:nvSpPr>
          <p:cNvPr id="51" name="右大括弧 50">
            <a:extLst>
              <a:ext uri="{FF2B5EF4-FFF2-40B4-BE49-F238E27FC236}">
                <a16:creationId xmlns:a16="http://schemas.microsoft.com/office/drawing/2014/main" id="{0CF208A9-ED1D-4C62-A3CA-E2FD8F03AFCC}"/>
              </a:ext>
            </a:extLst>
          </p:cNvPr>
          <p:cNvSpPr/>
          <p:nvPr/>
        </p:nvSpPr>
        <p:spPr>
          <a:xfrm>
            <a:off x="9426508" y="2164702"/>
            <a:ext cx="45719" cy="10730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B4DF201-CCD4-41E0-BB21-E8BA189DCB4F}"/>
              </a:ext>
            </a:extLst>
          </p:cNvPr>
          <p:cNvSpPr txBox="1"/>
          <p:nvPr/>
        </p:nvSpPr>
        <p:spPr>
          <a:xfrm>
            <a:off x="9527897" y="236023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程序卡在</a:t>
            </a:r>
            <a:r>
              <a:rPr lang="en-US" altLang="zh-TW" dirty="0" err="1"/>
              <a:t>recv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因為一直接收不到東西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240A33E-368D-4E56-9997-8FB28EA0E984}"/>
              </a:ext>
            </a:extLst>
          </p:cNvPr>
          <p:cNvSpPr txBox="1"/>
          <p:nvPr/>
        </p:nvSpPr>
        <p:spPr>
          <a:xfrm>
            <a:off x="5347565" y="15798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用戶態內存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AC6C10D-6E48-498E-8ACF-5E6121250661}"/>
              </a:ext>
            </a:extLst>
          </p:cNvPr>
          <p:cNvCxnSpPr>
            <a:cxnSpLocks/>
          </p:cNvCxnSpPr>
          <p:nvPr/>
        </p:nvCxnSpPr>
        <p:spPr>
          <a:xfrm>
            <a:off x="4152788" y="1764162"/>
            <a:ext cx="1176165" cy="14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CB4C4E3-AAB2-4ED6-847E-4DE127FC1ED5}"/>
              </a:ext>
            </a:extLst>
          </p:cNvPr>
          <p:cNvCxnSpPr/>
          <p:nvPr/>
        </p:nvCxnSpPr>
        <p:spPr>
          <a:xfrm flipH="1">
            <a:off x="6710886" y="1771423"/>
            <a:ext cx="1136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FAD50E9-E41E-4847-A462-C891B4A2D994}"/>
              </a:ext>
            </a:extLst>
          </p:cNvPr>
          <p:cNvSpPr txBox="1"/>
          <p:nvPr/>
        </p:nvSpPr>
        <p:spPr>
          <a:xfrm>
            <a:off x="3233849" y="3570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1AF2975-0EDA-41E6-B4C3-A0497FB73A9C}"/>
              </a:ext>
            </a:extLst>
          </p:cNvPr>
          <p:cNvSpPr txBox="1"/>
          <p:nvPr/>
        </p:nvSpPr>
        <p:spPr>
          <a:xfrm>
            <a:off x="8353726" y="3581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2CCE4E2-3A43-4288-BC2D-F90E9A0AB772}"/>
              </a:ext>
            </a:extLst>
          </p:cNvPr>
          <p:cNvSpPr txBox="1"/>
          <p:nvPr/>
        </p:nvSpPr>
        <p:spPr>
          <a:xfrm>
            <a:off x="328013" y="1594371"/>
            <a:ext cx="180049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應用層產生信息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4ECA3BA-142F-4EB9-8A14-E13C5E37A091}"/>
              </a:ext>
            </a:extLst>
          </p:cNvPr>
          <p:cNvSpPr txBox="1"/>
          <p:nvPr/>
        </p:nvSpPr>
        <p:spPr>
          <a:xfrm>
            <a:off x="2603" y="3595976"/>
            <a:ext cx="245131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“</a:t>
            </a:r>
            <a:r>
              <a:rPr lang="zh-TW" altLang="en-US" dirty="0"/>
              <a:t>複製</a:t>
            </a:r>
            <a:r>
              <a:rPr lang="en-US" altLang="zh-TW" dirty="0"/>
              <a:t>”</a:t>
            </a:r>
            <a:r>
              <a:rPr lang="zh-TW" altLang="en-US" dirty="0"/>
              <a:t>信息到作業系統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A3B948-E0A0-4BCE-8F23-B3E6D83F97B8}"/>
              </a:ext>
            </a:extLst>
          </p:cNvPr>
          <p:cNvSpPr txBox="1"/>
          <p:nvPr/>
        </p:nvSpPr>
        <p:spPr>
          <a:xfrm>
            <a:off x="142962" y="4507384"/>
            <a:ext cx="217059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O.S.</a:t>
            </a:r>
            <a:r>
              <a:rPr lang="zh-TW" altLang="en-US" dirty="0"/>
              <a:t>再透過硬件傳輸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2EB8225-1A2D-4ABE-B861-1689ACC908AE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1228259" y="1963703"/>
            <a:ext cx="1" cy="16322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531C424-E670-4494-A749-EF6EA0A6DDB5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228259" y="3965308"/>
            <a:ext cx="0" cy="5420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8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F7640-9DD3-4FB3-AEB1-B2848E41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黏包現象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6BEFF-1133-4DC9-AE3F-2355E8462353}"/>
              </a:ext>
            </a:extLst>
          </p:cNvPr>
          <p:cNvSpPr/>
          <p:nvPr/>
        </p:nvSpPr>
        <p:spPr>
          <a:xfrm>
            <a:off x="1996751" y="2174033"/>
            <a:ext cx="1978090" cy="3032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42B963-D1CF-4E03-8C77-2258EE5F2BA6}"/>
              </a:ext>
            </a:extLst>
          </p:cNvPr>
          <p:cNvSpPr txBox="1"/>
          <p:nvPr/>
        </p:nvSpPr>
        <p:spPr>
          <a:xfrm>
            <a:off x="2378891" y="1772817"/>
            <a:ext cx="12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TCP</a:t>
            </a:r>
            <a:r>
              <a:rPr lang="zh-TW" altLang="en-US" dirty="0"/>
              <a:t>服務端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F06910-F7AE-454B-A555-774EC1EF1724}"/>
              </a:ext>
            </a:extLst>
          </p:cNvPr>
          <p:cNvSpPr/>
          <p:nvPr/>
        </p:nvSpPr>
        <p:spPr>
          <a:xfrm>
            <a:off x="7134808" y="2174033"/>
            <a:ext cx="1978090" cy="3032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2A3194-81AD-4A49-B725-FC8EEECCEAC2}"/>
              </a:ext>
            </a:extLst>
          </p:cNvPr>
          <p:cNvSpPr txBox="1"/>
          <p:nvPr/>
        </p:nvSpPr>
        <p:spPr>
          <a:xfrm>
            <a:off x="7507572" y="1801373"/>
            <a:ext cx="12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TCP</a:t>
            </a:r>
            <a:r>
              <a:rPr lang="zh-TW" altLang="en-US" dirty="0"/>
              <a:t>客戶端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395C5D-8F7C-4CC9-B08E-65A0AE7B7CB2}"/>
              </a:ext>
            </a:extLst>
          </p:cNvPr>
          <p:cNvSpPr txBox="1"/>
          <p:nvPr/>
        </p:nvSpPr>
        <p:spPr>
          <a:xfrm>
            <a:off x="2355976" y="2396804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Socket</a:t>
            </a:r>
            <a:r>
              <a:rPr lang="zh-TW" altLang="en-US" dirty="0"/>
              <a:t>程序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B292FCC-F53E-4668-AB4D-6B1B177DF171}"/>
              </a:ext>
            </a:extLst>
          </p:cNvPr>
          <p:cNvSpPr txBox="1"/>
          <p:nvPr/>
        </p:nvSpPr>
        <p:spPr>
          <a:xfrm>
            <a:off x="7494033" y="2396804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Socket</a:t>
            </a:r>
            <a:r>
              <a:rPr lang="zh-TW" altLang="en-US" dirty="0"/>
              <a:t>程序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2E4735C-46E9-4BDF-86B0-ACBD8A3DB272}"/>
              </a:ext>
            </a:extLst>
          </p:cNvPr>
          <p:cNvSpPr txBox="1"/>
          <p:nvPr/>
        </p:nvSpPr>
        <p:spPr>
          <a:xfrm>
            <a:off x="7791398" y="5287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網卡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988B914-F70E-4DA1-8612-2604D333058D}"/>
              </a:ext>
            </a:extLst>
          </p:cNvPr>
          <p:cNvSpPr txBox="1"/>
          <p:nvPr/>
        </p:nvSpPr>
        <p:spPr>
          <a:xfrm>
            <a:off x="2653338" y="5287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網卡</a:t>
            </a: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5C0EFFF2-CBBA-48E8-86E9-58CC09FC7335}"/>
              </a:ext>
            </a:extLst>
          </p:cNvPr>
          <p:cNvCxnSpPr>
            <a:stCxn id="11" idx="2"/>
            <a:endCxn id="10" idx="2"/>
          </p:cNvCxnSpPr>
          <p:nvPr/>
        </p:nvCxnSpPr>
        <p:spPr>
          <a:xfrm rot="16200000" flipH="1">
            <a:off x="5545534" y="3088040"/>
            <a:ext cx="12700" cy="513806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231E92A-2779-4C44-80A2-B6CDD91EC1C4}"/>
              </a:ext>
            </a:extLst>
          </p:cNvPr>
          <p:cNvSpPr txBox="1"/>
          <p:nvPr/>
        </p:nvSpPr>
        <p:spPr>
          <a:xfrm>
            <a:off x="5103844" y="5922991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DA15C1-CD32-4EB6-A5DA-88EB221269F0}"/>
              </a:ext>
            </a:extLst>
          </p:cNvPr>
          <p:cNvSpPr/>
          <p:nvPr/>
        </p:nvSpPr>
        <p:spPr>
          <a:xfrm>
            <a:off x="2253667" y="4279962"/>
            <a:ext cx="1477131" cy="541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AD9577-B28F-4FE4-8977-8AD647CD45CB}"/>
              </a:ext>
            </a:extLst>
          </p:cNvPr>
          <p:cNvSpPr/>
          <p:nvPr/>
        </p:nvSpPr>
        <p:spPr>
          <a:xfrm>
            <a:off x="7382348" y="4294484"/>
            <a:ext cx="1477131" cy="541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B89F61C-AE90-48E4-876C-CAA546601F3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992233" y="2751614"/>
            <a:ext cx="6350" cy="152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6CEF38F-44E8-4773-A1C9-C61FA705E9B7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120914" y="2766136"/>
            <a:ext cx="2939" cy="152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128B604-ACA1-423E-8F32-95769F124436}"/>
              </a:ext>
            </a:extLst>
          </p:cNvPr>
          <p:cNvSpPr txBox="1"/>
          <p:nvPr/>
        </p:nvSpPr>
        <p:spPr>
          <a:xfrm>
            <a:off x="7526743" y="3301165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recv</a:t>
            </a:r>
            <a:r>
              <a:rPr lang="en-US" altLang="zh-TW" dirty="0"/>
              <a:t>(1024)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C5CEEF1-5BED-45DC-B7FA-2DE3A92FD137}"/>
              </a:ext>
            </a:extLst>
          </p:cNvPr>
          <p:cNvSpPr txBox="1"/>
          <p:nvPr/>
        </p:nvSpPr>
        <p:spPr>
          <a:xfrm>
            <a:off x="2537926" y="336945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send(“”)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8F3711-CFAD-4030-BDF6-6BFA855E2B13}"/>
              </a:ext>
            </a:extLst>
          </p:cNvPr>
          <p:cNvSpPr txBox="1"/>
          <p:nvPr/>
        </p:nvSpPr>
        <p:spPr>
          <a:xfrm>
            <a:off x="4906963" y="4380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內核態內存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41D10E9-5A79-4BF4-BEBA-86401E474B0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3730798" y="4550550"/>
            <a:ext cx="1176165" cy="14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57F3D40-1DE4-43BA-9DBA-FAA3935E9E16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6245791" y="4565072"/>
            <a:ext cx="1136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246EF69-9C1A-43A4-BF44-E34179889189}"/>
              </a:ext>
            </a:extLst>
          </p:cNvPr>
          <p:cNvSpPr txBox="1"/>
          <p:nvPr/>
        </p:nvSpPr>
        <p:spPr>
          <a:xfrm>
            <a:off x="5262465" y="4181218"/>
            <a:ext cx="5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O.S.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9359216-37C3-4170-A971-975B705A1E21}"/>
              </a:ext>
            </a:extLst>
          </p:cNvPr>
          <p:cNvCxnSpPr>
            <a:stCxn id="14" idx="2"/>
            <a:endCxn id="4" idx="2"/>
          </p:cNvCxnSpPr>
          <p:nvPr/>
        </p:nvCxnSpPr>
        <p:spPr>
          <a:xfrm flipH="1">
            <a:off x="2985796" y="4821138"/>
            <a:ext cx="6437" cy="3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E3E58BC-F9BE-44B4-B430-B7FDFFBE2812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V="1">
            <a:off x="8114564" y="4835660"/>
            <a:ext cx="6350" cy="45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0FBAFDE-22AE-4F81-9528-71DA38FBB417}"/>
              </a:ext>
            </a:extLst>
          </p:cNvPr>
          <p:cNvSpPr txBox="1"/>
          <p:nvPr/>
        </p:nvSpPr>
        <p:spPr>
          <a:xfrm>
            <a:off x="4882470" y="23822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用戶態內存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00CCBBE-221A-4FB2-9A93-9C1F6BDF7527}"/>
              </a:ext>
            </a:extLst>
          </p:cNvPr>
          <p:cNvCxnSpPr>
            <a:cxnSpLocks/>
          </p:cNvCxnSpPr>
          <p:nvPr/>
        </p:nvCxnSpPr>
        <p:spPr>
          <a:xfrm>
            <a:off x="3687693" y="2566595"/>
            <a:ext cx="1176165" cy="14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C8471FA-1F49-4835-A8D0-B1A2E73F8DAF}"/>
              </a:ext>
            </a:extLst>
          </p:cNvPr>
          <p:cNvCxnSpPr/>
          <p:nvPr/>
        </p:nvCxnSpPr>
        <p:spPr>
          <a:xfrm flipH="1">
            <a:off x="6245791" y="2573856"/>
            <a:ext cx="1136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A58E5FC-BDA8-429B-9E96-1A32C637EF0F}"/>
              </a:ext>
            </a:extLst>
          </p:cNvPr>
          <p:cNvSpPr txBox="1"/>
          <p:nvPr/>
        </p:nvSpPr>
        <p:spPr>
          <a:xfrm>
            <a:off x="7331169" y="4400167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超過</a:t>
            </a:r>
            <a:r>
              <a:rPr lang="en-US" altLang="zh-TW" sz="1600" dirty="0"/>
              <a:t>1024</a:t>
            </a:r>
            <a:r>
              <a:rPr lang="zh-TW" altLang="en-US" sz="1600" dirty="0"/>
              <a:t>個字節</a:t>
            </a:r>
          </a:p>
        </p:txBody>
      </p:sp>
      <p:sp>
        <p:nvSpPr>
          <p:cNvPr id="39" name="右大括弧 38">
            <a:extLst>
              <a:ext uri="{FF2B5EF4-FFF2-40B4-BE49-F238E27FC236}">
                <a16:creationId xmlns:a16="http://schemas.microsoft.com/office/drawing/2014/main" id="{0AE86B2A-A714-49A1-B9A5-B8115326B775}"/>
              </a:ext>
            </a:extLst>
          </p:cNvPr>
          <p:cNvSpPr/>
          <p:nvPr/>
        </p:nvSpPr>
        <p:spPr>
          <a:xfrm>
            <a:off x="8946994" y="3369454"/>
            <a:ext cx="204772" cy="1448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FEC473F-822B-4533-8134-C64DE04E4192}"/>
              </a:ext>
            </a:extLst>
          </p:cNvPr>
          <p:cNvSpPr txBox="1"/>
          <p:nvPr/>
        </p:nvSpPr>
        <p:spPr>
          <a:xfrm>
            <a:off x="9239281" y="3627220"/>
            <a:ext cx="2887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這樣就會一次接收不完，</a:t>
            </a:r>
            <a:endParaRPr lang="en-US" altLang="zh-TW" dirty="0"/>
          </a:p>
          <a:p>
            <a:r>
              <a:rPr lang="zh-TW" altLang="en-US" dirty="0"/>
              <a:t>剩下的部分會隨著下次</a:t>
            </a:r>
            <a:r>
              <a:rPr lang="en-US" altLang="zh-TW" dirty="0" err="1"/>
              <a:t>recv</a:t>
            </a:r>
            <a:endParaRPr lang="en-US" altLang="zh-TW" dirty="0"/>
          </a:p>
          <a:p>
            <a:r>
              <a:rPr lang="zh-TW" altLang="en-US" dirty="0"/>
              <a:t>的資料一起接收</a:t>
            </a:r>
            <a:endParaRPr lang="en-US" altLang="zh-TW" dirty="0"/>
          </a:p>
        </p:txBody>
      </p: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3CE226AB-DFD6-4725-B08E-F73BE19AD0EC}"/>
              </a:ext>
            </a:extLst>
          </p:cNvPr>
          <p:cNvSpPr/>
          <p:nvPr/>
        </p:nvSpPr>
        <p:spPr>
          <a:xfrm>
            <a:off x="10496939" y="4749738"/>
            <a:ext cx="298579" cy="36343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ACC281F-7CF3-40B7-8645-FBBAE342839B}"/>
              </a:ext>
            </a:extLst>
          </p:cNvPr>
          <p:cNvSpPr txBox="1"/>
          <p:nvPr/>
        </p:nvSpPr>
        <p:spPr>
          <a:xfrm>
            <a:off x="9538662" y="5313983"/>
            <a:ext cx="222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黏包現象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只有</a:t>
            </a:r>
            <a:r>
              <a:rPr lang="en-US" altLang="zh-TW" dirty="0"/>
              <a:t>TCP</a:t>
            </a:r>
            <a:r>
              <a:rPr lang="zh-TW" altLang="en-US" dirty="0"/>
              <a:t>有、</a:t>
            </a:r>
            <a:r>
              <a:rPr lang="en-US" altLang="zh-TW" dirty="0"/>
              <a:t>UDP</a:t>
            </a:r>
            <a:r>
              <a:rPr lang="zh-TW" altLang="en-US" dirty="0"/>
              <a:t>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B06A5D-D6CE-47B0-A041-E15B475E1D22}"/>
              </a:ext>
            </a:extLst>
          </p:cNvPr>
          <p:cNvSpPr/>
          <p:nvPr/>
        </p:nvSpPr>
        <p:spPr>
          <a:xfrm>
            <a:off x="2136781" y="3789536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超過</a:t>
            </a:r>
            <a:r>
              <a:rPr lang="en-US" altLang="zh-TW" dirty="0"/>
              <a:t>1024</a:t>
            </a:r>
            <a:r>
              <a:rPr lang="zh-TW" altLang="en-US" dirty="0"/>
              <a:t>個字節</a:t>
            </a:r>
          </a:p>
        </p:txBody>
      </p:sp>
    </p:spTree>
    <p:extLst>
      <p:ext uri="{BB962C8B-B14F-4D97-AF65-F5344CB8AC3E}">
        <p14:creationId xmlns:p14="http://schemas.microsoft.com/office/powerpoint/2010/main" val="181431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F7640-9DD3-4FB3-AEB1-B2848E41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掉包現象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6BEFF-1133-4DC9-AE3F-2355E8462353}"/>
              </a:ext>
            </a:extLst>
          </p:cNvPr>
          <p:cNvSpPr/>
          <p:nvPr/>
        </p:nvSpPr>
        <p:spPr>
          <a:xfrm>
            <a:off x="1996751" y="2174033"/>
            <a:ext cx="1978090" cy="3032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42B963-D1CF-4E03-8C77-2258EE5F2BA6}"/>
              </a:ext>
            </a:extLst>
          </p:cNvPr>
          <p:cNvSpPr txBox="1"/>
          <p:nvPr/>
        </p:nvSpPr>
        <p:spPr>
          <a:xfrm>
            <a:off x="2378891" y="177281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UDP</a:t>
            </a:r>
            <a:r>
              <a:rPr lang="zh-TW" altLang="en-US" dirty="0"/>
              <a:t>服務端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F06910-F7AE-454B-A555-774EC1EF1724}"/>
              </a:ext>
            </a:extLst>
          </p:cNvPr>
          <p:cNvSpPr/>
          <p:nvPr/>
        </p:nvSpPr>
        <p:spPr>
          <a:xfrm>
            <a:off x="7134808" y="2174033"/>
            <a:ext cx="1978090" cy="3032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2A3194-81AD-4A49-B725-FC8EEECCEAC2}"/>
              </a:ext>
            </a:extLst>
          </p:cNvPr>
          <p:cNvSpPr txBox="1"/>
          <p:nvPr/>
        </p:nvSpPr>
        <p:spPr>
          <a:xfrm>
            <a:off x="7507572" y="180137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UDP</a:t>
            </a:r>
            <a:r>
              <a:rPr lang="zh-TW" altLang="en-US" dirty="0"/>
              <a:t>客戶端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395C5D-8F7C-4CC9-B08E-65A0AE7B7CB2}"/>
              </a:ext>
            </a:extLst>
          </p:cNvPr>
          <p:cNvSpPr txBox="1"/>
          <p:nvPr/>
        </p:nvSpPr>
        <p:spPr>
          <a:xfrm>
            <a:off x="2355976" y="2396804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Socket</a:t>
            </a:r>
            <a:r>
              <a:rPr lang="zh-TW" altLang="en-US" dirty="0"/>
              <a:t>程序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B292FCC-F53E-4668-AB4D-6B1B177DF171}"/>
              </a:ext>
            </a:extLst>
          </p:cNvPr>
          <p:cNvSpPr txBox="1"/>
          <p:nvPr/>
        </p:nvSpPr>
        <p:spPr>
          <a:xfrm>
            <a:off x="7494033" y="2396804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Socket</a:t>
            </a:r>
            <a:r>
              <a:rPr lang="zh-TW" altLang="en-US" dirty="0"/>
              <a:t>程序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2E4735C-46E9-4BDF-86B0-ACBD8A3DB272}"/>
              </a:ext>
            </a:extLst>
          </p:cNvPr>
          <p:cNvSpPr txBox="1"/>
          <p:nvPr/>
        </p:nvSpPr>
        <p:spPr>
          <a:xfrm>
            <a:off x="7791398" y="5287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網卡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988B914-F70E-4DA1-8612-2604D333058D}"/>
              </a:ext>
            </a:extLst>
          </p:cNvPr>
          <p:cNvSpPr txBox="1"/>
          <p:nvPr/>
        </p:nvSpPr>
        <p:spPr>
          <a:xfrm>
            <a:off x="2653338" y="5287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網卡</a:t>
            </a: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5C0EFFF2-CBBA-48E8-86E9-58CC09FC7335}"/>
              </a:ext>
            </a:extLst>
          </p:cNvPr>
          <p:cNvCxnSpPr>
            <a:stCxn id="11" idx="2"/>
            <a:endCxn id="10" idx="2"/>
          </p:cNvCxnSpPr>
          <p:nvPr/>
        </p:nvCxnSpPr>
        <p:spPr>
          <a:xfrm rot="16200000" flipH="1">
            <a:off x="5545534" y="3088040"/>
            <a:ext cx="12700" cy="513806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231E92A-2779-4C44-80A2-B6CDD91EC1C4}"/>
              </a:ext>
            </a:extLst>
          </p:cNvPr>
          <p:cNvSpPr txBox="1"/>
          <p:nvPr/>
        </p:nvSpPr>
        <p:spPr>
          <a:xfrm>
            <a:off x="5103844" y="5922991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DA15C1-CD32-4EB6-A5DA-88EB221269F0}"/>
              </a:ext>
            </a:extLst>
          </p:cNvPr>
          <p:cNvSpPr/>
          <p:nvPr/>
        </p:nvSpPr>
        <p:spPr>
          <a:xfrm>
            <a:off x="2253667" y="4279962"/>
            <a:ext cx="1477131" cy="541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AD9577-B28F-4FE4-8977-8AD647CD45CB}"/>
              </a:ext>
            </a:extLst>
          </p:cNvPr>
          <p:cNvSpPr/>
          <p:nvPr/>
        </p:nvSpPr>
        <p:spPr>
          <a:xfrm>
            <a:off x="7382348" y="4294484"/>
            <a:ext cx="1477131" cy="541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B89F61C-AE90-48E4-876C-CAA546601F3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992233" y="2751614"/>
            <a:ext cx="6350" cy="152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6CEF38F-44E8-4773-A1C9-C61FA705E9B7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120914" y="2766136"/>
            <a:ext cx="2939" cy="152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128B604-ACA1-423E-8F32-95769F124436}"/>
              </a:ext>
            </a:extLst>
          </p:cNvPr>
          <p:cNvSpPr txBox="1"/>
          <p:nvPr/>
        </p:nvSpPr>
        <p:spPr>
          <a:xfrm>
            <a:off x="7373707" y="3320925"/>
            <a:ext cx="16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recvfrom</a:t>
            </a:r>
            <a:r>
              <a:rPr lang="en-US" altLang="zh-TW" dirty="0"/>
              <a:t>(1024)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C5CEEF1-5BED-45DC-B7FA-2DE3A92FD137}"/>
              </a:ext>
            </a:extLst>
          </p:cNvPr>
          <p:cNvSpPr txBox="1"/>
          <p:nvPr/>
        </p:nvSpPr>
        <p:spPr>
          <a:xfrm>
            <a:off x="2212452" y="3340904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sendto</a:t>
            </a:r>
            <a:r>
              <a:rPr lang="en-US" altLang="zh-TW" dirty="0"/>
              <a:t>(“”,  </a:t>
            </a:r>
            <a:r>
              <a:rPr lang="en-US" altLang="zh-TW" dirty="0" err="1"/>
              <a:t>addr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8F3711-CFAD-4030-BDF6-6BFA855E2B13}"/>
              </a:ext>
            </a:extLst>
          </p:cNvPr>
          <p:cNvSpPr txBox="1"/>
          <p:nvPr/>
        </p:nvSpPr>
        <p:spPr>
          <a:xfrm>
            <a:off x="4906963" y="4380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內核態內存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41D10E9-5A79-4BF4-BEBA-86401E474B0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3730798" y="4550550"/>
            <a:ext cx="1176165" cy="14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57F3D40-1DE4-43BA-9DBA-FAA3935E9E16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6245791" y="4565072"/>
            <a:ext cx="1136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246EF69-9C1A-43A4-BF44-E34179889189}"/>
              </a:ext>
            </a:extLst>
          </p:cNvPr>
          <p:cNvSpPr txBox="1"/>
          <p:nvPr/>
        </p:nvSpPr>
        <p:spPr>
          <a:xfrm>
            <a:off x="5262465" y="4181218"/>
            <a:ext cx="5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O.S.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9359216-37C3-4170-A971-975B705A1E21}"/>
              </a:ext>
            </a:extLst>
          </p:cNvPr>
          <p:cNvCxnSpPr>
            <a:stCxn id="14" idx="2"/>
            <a:endCxn id="4" idx="2"/>
          </p:cNvCxnSpPr>
          <p:nvPr/>
        </p:nvCxnSpPr>
        <p:spPr>
          <a:xfrm flipH="1">
            <a:off x="2985796" y="4821138"/>
            <a:ext cx="6437" cy="3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E3E58BC-F9BE-44B4-B430-B7FDFFBE2812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V="1">
            <a:off x="8114564" y="4835660"/>
            <a:ext cx="6350" cy="45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0FBAFDE-22AE-4F81-9528-71DA38FBB417}"/>
              </a:ext>
            </a:extLst>
          </p:cNvPr>
          <p:cNvSpPr txBox="1"/>
          <p:nvPr/>
        </p:nvSpPr>
        <p:spPr>
          <a:xfrm>
            <a:off x="4882470" y="23822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用戶態內存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00CCBBE-221A-4FB2-9A93-9C1F6BDF7527}"/>
              </a:ext>
            </a:extLst>
          </p:cNvPr>
          <p:cNvCxnSpPr>
            <a:cxnSpLocks/>
          </p:cNvCxnSpPr>
          <p:nvPr/>
        </p:nvCxnSpPr>
        <p:spPr>
          <a:xfrm>
            <a:off x="3687693" y="2566595"/>
            <a:ext cx="1176165" cy="14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C8471FA-1F49-4835-A8D0-B1A2E73F8DAF}"/>
              </a:ext>
            </a:extLst>
          </p:cNvPr>
          <p:cNvCxnSpPr/>
          <p:nvPr/>
        </p:nvCxnSpPr>
        <p:spPr>
          <a:xfrm flipH="1">
            <a:off x="6245791" y="2573856"/>
            <a:ext cx="1136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A58E5FC-BDA8-429B-9E96-1A32C637EF0F}"/>
              </a:ext>
            </a:extLst>
          </p:cNvPr>
          <p:cNvSpPr txBox="1"/>
          <p:nvPr/>
        </p:nvSpPr>
        <p:spPr>
          <a:xfrm>
            <a:off x="7331169" y="4400167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超過</a:t>
            </a:r>
            <a:r>
              <a:rPr lang="en-US" altLang="zh-TW" sz="1600" dirty="0"/>
              <a:t>1024</a:t>
            </a:r>
            <a:r>
              <a:rPr lang="zh-TW" altLang="en-US" sz="1600" dirty="0"/>
              <a:t>個字節</a:t>
            </a:r>
          </a:p>
        </p:txBody>
      </p:sp>
      <p:sp>
        <p:nvSpPr>
          <p:cNvPr id="39" name="右大括弧 38">
            <a:extLst>
              <a:ext uri="{FF2B5EF4-FFF2-40B4-BE49-F238E27FC236}">
                <a16:creationId xmlns:a16="http://schemas.microsoft.com/office/drawing/2014/main" id="{0AE86B2A-A714-49A1-B9A5-B8115326B775}"/>
              </a:ext>
            </a:extLst>
          </p:cNvPr>
          <p:cNvSpPr/>
          <p:nvPr/>
        </p:nvSpPr>
        <p:spPr>
          <a:xfrm>
            <a:off x="8946994" y="3369454"/>
            <a:ext cx="204772" cy="1448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FEC473F-822B-4533-8134-C64DE04E4192}"/>
              </a:ext>
            </a:extLst>
          </p:cNvPr>
          <p:cNvSpPr txBox="1"/>
          <p:nvPr/>
        </p:nvSpPr>
        <p:spPr>
          <a:xfrm>
            <a:off x="9288274" y="377061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這樣就會一次接收不完，</a:t>
            </a:r>
            <a:endParaRPr lang="en-US" altLang="zh-TW" dirty="0"/>
          </a:p>
          <a:p>
            <a:r>
              <a:rPr lang="zh-TW" altLang="en-US" dirty="0"/>
              <a:t>剩下的部分會直接遺棄</a:t>
            </a:r>
            <a:endParaRPr lang="en-US" altLang="zh-TW" dirty="0"/>
          </a:p>
        </p:txBody>
      </p: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3CE226AB-DFD6-4725-B08E-F73BE19AD0EC}"/>
              </a:ext>
            </a:extLst>
          </p:cNvPr>
          <p:cNvSpPr/>
          <p:nvPr/>
        </p:nvSpPr>
        <p:spPr>
          <a:xfrm>
            <a:off x="10430474" y="4568019"/>
            <a:ext cx="298579" cy="36343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ACC281F-7CF3-40B7-8645-FBBAE342839B}"/>
              </a:ext>
            </a:extLst>
          </p:cNvPr>
          <p:cNvSpPr txBox="1"/>
          <p:nvPr/>
        </p:nvSpPr>
        <p:spPr>
          <a:xfrm>
            <a:off x="9468239" y="5149238"/>
            <a:ext cx="222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掉包現象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只有</a:t>
            </a:r>
            <a:r>
              <a:rPr lang="en-US" altLang="zh-TW" dirty="0"/>
              <a:t>UDP</a:t>
            </a:r>
            <a:r>
              <a:rPr lang="zh-TW" altLang="en-US" dirty="0"/>
              <a:t>有、</a:t>
            </a:r>
            <a:r>
              <a:rPr lang="en-US" altLang="zh-TW" dirty="0"/>
              <a:t>TCP</a:t>
            </a:r>
            <a:r>
              <a:rPr lang="zh-TW" altLang="en-US" dirty="0"/>
              <a:t>無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95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B390543-20A1-44EC-9B34-C21D0318FBB3}"/>
              </a:ext>
            </a:extLst>
          </p:cNvPr>
          <p:cNvSpPr txBox="1"/>
          <p:nvPr/>
        </p:nvSpPr>
        <p:spPr>
          <a:xfrm>
            <a:off x="622570" y="416304"/>
            <a:ext cx="107212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udp</a:t>
            </a:r>
            <a:r>
              <a:rPr lang="zh-TW" altLang="en-US" dirty="0"/>
              <a:t>的</a:t>
            </a:r>
            <a:r>
              <a:rPr lang="en-US" altLang="zh-TW" dirty="0" err="1"/>
              <a:t>recvfrom</a:t>
            </a:r>
            <a:r>
              <a:rPr lang="zh-TW" altLang="en-US" dirty="0"/>
              <a:t>是阻塞的，一個</a:t>
            </a:r>
            <a:r>
              <a:rPr lang="en-US" altLang="zh-TW" dirty="0" err="1"/>
              <a:t>recvfrom</a:t>
            </a:r>
            <a:r>
              <a:rPr lang="en-US" altLang="zh-TW" dirty="0"/>
              <a:t>(x)</a:t>
            </a:r>
            <a:r>
              <a:rPr lang="zh-TW" altLang="en-US" dirty="0"/>
              <a:t>必須對唯一一個</a:t>
            </a:r>
            <a:r>
              <a:rPr lang="en-US" altLang="zh-TW" dirty="0" err="1"/>
              <a:t>sendinto</a:t>
            </a:r>
            <a:r>
              <a:rPr lang="en-US" altLang="zh-TW" dirty="0"/>
              <a:t>(y),</a:t>
            </a:r>
          </a:p>
          <a:p>
            <a:r>
              <a:rPr lang="zh-TW" altLang="en-US" dirty="0"/>
              <a:t>收完了</a:t>
            </a:r>
            <a:r>
              <a:rPr lang="en-US" altLang="zh-TW" dirty="0"/>
              <a:t>x</a:t>
            </a:r>
            <a:r>
              <a:rPr lang="zh-TW" altLang="en-US" dirty="0"/>
              <a:t>個字節的數據就算完成</a:t>
            </a:r>
            <a:r>
              <a:rPr lang="en-US" altLang="zh-TW" dirty="0"/>
              <a:t>,</a:t>
            </a:r>
            <a:r>
              <a:rPr lang="zh-TW" altLang="en-US" dirty="0"/>
              <a:t>若是</a:t>
            </a:r>
            <a:r>
              <a:rPr lang="en-US" altLang="zh-TW" dirty="0"/>
              <a:t>y&gt;x</a:t>
            </a:r>
            <a:r>
              <a:rPr lang="zh-TW" altLang="en-US" dirty="0"/>
              <a:t>數據就丟失，這意味著</a:t>
            </a:r>
            <a:r>
              <a:rPr lang="en-US" altLang="zh-TW" dirty="0" err="1"/>
              <a:t>udp</a:t>
            </a:r>
            <a:r>
              <a:rPr lang="zh-TW" altLang="en-US" dirty="0"/>
              <a:t>根本不會粘包，但是會丟數據，不可靠</a:t>
            </a:r>
          </a:p>
          <a:p>
            <a:endParaRPr lang="en-US" altLang="zh-TW" dirty="0"/>
          </a:p>
          <a:p>
            <a:r>
              <a:rPr lang="en-US" altLang="zh-TW" dirty="0" err="1"/>
              <a:t>tcp</a:t>
            </a:r>
            <a:r>
              <a:rPr lang="zh-TW" altLang="en-US" dirty="0"/>
              <a:t>的協議數據不會丟，沒有收完包，下次接收，會繼續上次繼續接收，</a:t>
            </a:r>
            <a:endParaRPr lang="en-US" altLang="zh-TW" dirty="0"/>
          </a:p>
          <a:p>
            <a:r>
              <a:rPr lang="zh-TW" altLang="en-US" dirty="0"/>
              <a:t>己端總是在收到</a:t>
            </a:r>
            <a:r>
              <a:rPr lang="en-US" altLang="zh-TW" dirty="0"/>
              <a:t>ack</a:t>
            </a:r>
            <a:r>
              <a:rPr lang="zh-TW" altLang="en-US" dirty="0"/>
              <a:t>時才會清除緩衝區內容。數據是可靠的，但是會粘包。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08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54876B6-ECCD-403E-AE40-F714A257B988}"/>
              </a:ext>
            </a:extLst>
          </p:cNvPr>
          <p:cNvSpPr/>
          <p:nvPr/>
        </p:nvSpPr>
        <p:spPr>
          <a:xfrm>
            <a:off x="875115" y="2304661"/>
            <a:ext cx="1489491" cy="2366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CB5F8A-B3EC-47CB-8454-EA53349F6D18}"/>
              </a:ext>
            </a:extLst>
          </p:cNvPr>
          <p:cNvSpPr txBox="1"/>
          <p:nvPr/>
        </p:nvSpPr>
        <p:spPr>
          <a:xfrm>
            <a:off x="1279736" y="2696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鏈結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F7338E-D515-49A4-BBE6-083B95A17FC6}"/>
              </a:ext>
            </a:extLst>
          </p:cNvPr>
          <p:cNvSpPr txBox="1"/>
          <p:nvPr/>
        </p:nvSpPr>
        <p:spPr>
          <a:xfrm>
            <a:off x="1296694" y="37695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通信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A751BA-CECE-4275-B88B-21006838DABF}"/>
              </a:ext>
            </a:extLst>
          </p:cNvPr>
          <p:cNvSpPr txBox="1"/>
          <p:nvPr/>
        </p:nvSpPr>
        <p:spPr>
          <a:xfrm>
            <a:off x="1117712" y="1800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單線程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72EE4A-D9B3-4141-A6A3-0F3ED171C789}"/>
              </a:ext>
            </a:extLst>
          </p:cNvPr>
          <p:cNvSpPr/>
          <p:nvPr/>
        </p:nvSpPr>
        <p:spPr>
          <a:xfrm>
            <a:off x="3571663" y="2506242"/>
            <a:ext cx="569167" cy="38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DD9FCC-21C6-46AC-8A16-EB9572A4B36C}"/>
              </a:ext>
            </a:extLst>
          </p:cNvPr>
          <p:cNvSpPr/>
          <p:nvPr/>
        </p:nvSpPr>
        <p:spPr>
          <a:xfrm>
            <a:off x="3591879" y="3911271"/>
            <a:ext cx="569167" cy="38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BC499F-0B9C-4800-992D-98F6776AC97A}"/>
              </a:ext>
            </a:extLst>
          </p:cNvPr>
          <p:cNvSpPr/>
          <p:nvPr/>
        </p:nvSpPr>
        <p:spPr>
          <a:xfrm>
            <a:off x="3591879" y="3235192"/>
            <a:ext cx="569167" cy="38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AA85515-AD5B-42A8-B024-A18B97ABE1D6}"/>
              </a:ext>
            </a:extLst>
          </p:cNvPr>
          <p:cNvCxnSpPr>
            <a:stCxn id="6" idx="1"/>
            <a:endCxn id="3" idx="3"/>
          </p:cNvCxnSpPr>
          <p:nvPr/>
        </p:nvCxnSpPr>
        <p:spPr>
          <a:xfrm flipH="1">
            <a:off x="1926067" y="2696547"/>
            <a:ext cx="1645596" cy="1846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1C748D-D6F5-45A4-A94F-94752C812AD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602902" y="3065879"/>
            <a:ext cx="16958" cy="703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D1526C4-EFF0-4BAD-B8C4-76D81A341A71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1943025" y="2696547"/>
            <a:ext cx="1628638" cy="12576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5E16D6D-D039-41FC-9CD0-EB38CC9DA8F8}"/>
              </a:ext>
            </a:extLst>
          </p:cNvPr>
          <p:cNvSpPr/>
          <p:nvPr/>
        </p:nvSpPr>
        <p:spPr>
          <a:xfrm>
            <a:off x="6202605" y="1063689"/>
            <a:ext cx="2248678" cy="4945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4B1BCC5-BCEF-463C-8022-5EBB854FC2A6}"/>
              </a:ext>
            </a:extLst>
          </p:cNvPr>
          <p:cNvSpPr txBox="1"/>
          <p:nvPr/>
        </p:nvSpPr>
        <p:spPr>
          <a:xfrm>
            <a:off x="6815995" y="559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多線程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C49EBA-ACAC-47AC-B823-920A60A6A8B5}"/>
              </a:ext>
            </a:extLst>
          </p:cNvPr>
          <p:cNvSpPr/>
          <p:nvPr/>
        </p:nvSpPr>
        <p:spPr>
          <a:xfrm>
            <a:off x="6499927" y="1446245"/>
            <a:ext cx="1651518" cy="1073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4F895B2-96A9-44E6-9302-BD8BD72B26E8}"/>
              </a:ext>
            </a:extLst>
          </p:cNvPr>
          <p:cNvSpPr txBox="1"/>
          <p:nvPr/>
        </p:nvSpPr>
        <p:spPr>
          <a:xfrm>
            <a:off x="6931410" y="15665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鏈結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6880EFB-B284-4EFB-97DB-3ABB1841FAF4}"/>
              </a:ext>
            </a:extLst>
          </p:cNvPr>
          <p:cNvSpPr txBox="1"/>
          <p:nvPr/>
        </p:nvSpPr>
        <p:spPr>
          <a:xfrm>
            <a:off x="6931409" y="19827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通信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DAE2AF-F944-487D-BB9C-A6A27CA390BD}"/>
              </a:ext>
            </a:extLst>
          </p:cNvPr>
          <p:cNvSpPr/>
          <p:nvPr/>
        </p:nvSpPr>
        <p:spPr>
          <a:xfrm>
            <a:off x="6488658" y="3067623"/>
            <a:ext cx="1651518" cy="1073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61134A7-486B-4842-8E78-4C45C7AFAE1F}"/>
              </a:ext>
            </a:extLst>
          </p:cNvPr>
          <p:cNvSpPr txBox="1"/>
          <p:nvPr/>
        </p:nvSpPr>
        <p:spPr>
          <a:xfrm>
            <a:off x="6920141" y="31879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鏈結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739FD1B-B809-488E-B6CF-7D467E21407A}"/>
              </a:ext>
            </a:extLst>
          </p:cNvPr>
          <p:cNvSpPr txBox="1"/>
          <p:nvPr/>
        </p:nvSpPr>
        <p:spPr>
          <a:xfrm>
            <a:off x="6920140" y="3604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通信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14D7AC-35B0-463A-BDB6-2ACF1B6ECE64}"/>
              </a:ext>
            </a:extLst>
          </p:cNvPr>
          <p:cNvSpPr/>
          <p:nvPr/>
        </p:nvSpPr>
        <p:spPr>
          <a:xfrm>
            <a:off x="6499927" y="4545652"/>
            <a:ext cx="1651518" cy="1073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C7E839D-AB76-4129-B975-6EF4D71FE351}"/>
              </a:ext>
            </a:extLst>
          </p:cNvPr>
          <p:cNvSpPr txBox="1"/>
          <p:nvPr/>
        </p:nvSpPr>
        <p:spPr>
          <a:xfrm>
            <a:off x="6931410" y="4665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鏈結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188D71B-73AE-44B1-8898-F37C871C27A5}"/>
              </a:ext>
            </a:extLst>
          </p:cNvPr>
          <p:cNvSpPr txBox="1"/>
          <p:nvPr/>
        </p:nvSpPr>
        <p:spPr>
          <a:xfrm>
            <a:off x="6931409" y="50821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通信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E59CDC-EE74-4E84-8508-EB0117594F64}"/>
              </a:ext>
            </a:extLst>
          </p:cNvPr>
          <p:cNvSpPr/>
          <p:nvPr/>
        </p:nvSpPr>
        <p:spPr>
          <a:xfrm>
            <a:off x="10319835" y="1803915"/>
            <a:ext cx="569167" cy="38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DD6E46E-1061-444A-B9EA-25CBA5A3BC10}"/>
              </a:ext>
            </a:extLst>
          </p:cNvPr>
          <p:cNvSpPr/>
          <p:nvPr/>
        </p:nvSpPr>
        <p:spPr>
          <a:xfrm>
            <a:off x="10343097" y="4850642"/>
            <a:ext cx="569167" cy="38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602783F-D00A-451B-AE10-127FEB3DF411}"/>
              </a:ext>
            </a:extLst>
          </p:cNvPr>
          <p:cNvSpPr/>
          <p:nvPr/>
        </p:nvSpPr>
        <p:spPr>
          <a:xfrm>
            <a:off x="10343097" y="3406042"/>
            <a:ext cx="569167" cy="38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0EBDACB-4117-4694-A22C-BFB215611AF8}"/>
              </a:ext>
            </a:extLst>
          </p:cNvPr>
          <p:cNvCxnSpPr>
            <a:stCxn id="23" idx="3"/>
            <a:endCxn id="31" idx="1"/>
          </p:cNvCxnSpPr>
          <p:nvPr/>
        </p:nvCxnSpPr>
        <p:spPr>
          <a:xfrm>
            <a:off x="7577741" y="1751235"/>
            <a:ext cx="2742094" cy="242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4E7D916A-144A-491D-8ED7-CE988DDC6ED9}"/>
              </a:ext>
            </a:extLst>
          </p:cNvPr>
          <p:cNvCxnSpPr>
            <a:stCxn id="23" idx="1"/>
            <a:endCxn id="24" idx="1"/>
          </p:cNvCxnSpPr>
          <p:nvPr/>
        </p:nvCxnSpPr>
        <p:spPr>
          <a:xfrm rot="10800000" flipV="1">
            <a:off x="6931410" y="1751235"/>
            <a:ext cx="1" cy="41618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34F8162-8328-4599-B939-5905081F4A5D}"/>
              </a:ext>
            </a:extLst>
          </p:cNvPr>
          <p:cNvSpPr txBox="1"/>
          <p:nvPr/>
        </p:nvSpPr>
        <p:spPr>
          <a:xfrm>
            <a:off x="5457859" y="1791830"/>
            <a:ext cx="159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產生</a:t>
            </a:r>
            <a:r>
              <a:rPr lang="en-US" altLang="zh-TW" sz="1400" dirty="0" err="1"/>
              <a:t>Myserver</a:t>
            </a:r>
            <a:r>
              <a:rPr lang="zh-TW" altLang="en-US" sz="1400" dirty="0"/>
              <a:t>實例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61E4A214-8B14-4837-9B3D-6E5FC839F5D5}"/>
              </a:ext>
            </a:extLst>
          </p:cNvPr>
          <p:cNvCxnSpPr>
            <a:endCxn id="31" idx="1"/>
          </p:cNvCxnSpPr>
          <p:nvPr/>
        </p:nvCxnSpPr>
        <p:spPr>
          <a:xfrm flipV="1">
            <a:off x="7577740" y="1994220"/>
            <a:ext cx="2742095" cy="182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492A26A-B736-431A-A2BE-763FBE44030D}"/>
              </a:ext>
            </a:extLst>
          </p:cNvPr>
          <p:cNvCxnSpPr>
            <a:endCxn id="33" idx="1"/>
          </p:cNvCxnSpPr>
          <p:nvPr/>
        </p:nvCxnSpPr>
        <p:spPr>
          <a:xfrm>
            <a:off x="7566471" y="3372613"/>
            <a:ext cx="2776626" cy="223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C1571464-5E18-4724-9AFC-9263479A485F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 flipV="1">
            <a:off x="7566471" y="3596347"/>
            <a:ext cx="2776626" cy="192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2C48A409-BFD1-4D91-89CD-D82609002A53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>
            <a:off x="7577741" y="4850642"/>
            <a:ext cx="2765356" cy="190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BB3E212-69AC-41FC-9F33-CF0200B9F97B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 flipV="1">
            <a:off x="7577740" y="5040947"/>
            <a:ext cx="2765357" cy="2258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396F65E8-A34B-4B02-AAA1-E57807231D2A}"/>
              </a:ext>
            </a:extLst>
          </p:cNvPr>
          <p:cNvCxnSpPr>
            <a:stCxn id="26" idx="1"/>
            <a:endCxn id="27" idx="1"/>
          </p:cNvCxnSpPr>
          <p:nvPr/>
        </p:nvCxnSpPr>
        <p:spPr>
          <a:xfrm rot="10800000" flipV="1">
            <a:off x="6920141" y="3372613"/>
            <a:ext cx="1" cy="41618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F5CFEEFD-4AD0-467D-80B6-FBEFC60E30D7}"/>
              </a:ext>
            </a:extLst>
          </p:cNvPr>
          <p:cNvCxnSpPr>
            <a:stCxn id="29" idx="1"/>
            <a:endCxn id="30" idx="1"/>
          </p:cNvCxnSpPr>
          <p:nvPr/>
        </p:nvCxnSpPr>
        <p:spPr>
          <a:xfrm rot="10800000" flipV="1">
            <a:off x="6931410" y="4850642"/>
            <a:ext cx="1" cy="41618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6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336</Words>
  <Application>Microsoft Office PowerPoint</Application>
  <PresentationFormat>寬螢幕</PresentationFormat>
  <Paragraphs>76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黏包現象</vt:lpstr>
      <vt:lpstr>掉包現象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俊宇 陳</dc:creator>
  <cp:lastModifiedBy>俊宇 陳</cp:lastModifiedBy>
  <cp:revision>11</cp:revision>
  <dcterms:created xsi:type="dcterms:W3CDTF">2018-08-03T12:19:51Z</dcterms:created>
  <dcterms:modified xsi:type="dcterms:W3CDTF">2018-08-05T06:04:31Z</dcterms:modified>
</cp:coreProperties>
</file>