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564DD-C3F2-4DE3-8159-76E50B0B4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2B6C0A-C2B9-4A8E-ADFA-6DE2A3569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CF6AB6-EDD3-4D90-9905-03D26763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37876D-8E3A-4CA4-897B-A9157E2A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508A9F-3230-4FFC-ACF9-31F1B5DD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16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9A66D-DB83-4B9F-9572-4FB942AF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A238BC-E1D3-42D4-9762-68605BF7C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4EA29D-AE3C-4522-B547-8F504A83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E9B992-E0D4-4964-B96D-DFAE2FA9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131455-219D-4A1B-A3C3-5DC3398B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58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12A862-86DA-4DC8-B0E1-F941B177B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AFBB5F-99CC-4EDA-BCE4-42481D8D2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3DF801-44AB-4107-8F1A-3766F274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380C4-B754-45E8-83D9-5B23FD2B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11EC83-3D85-44CB-9751-AC189C88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97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B49AA-02BC-40C4-AF5C-6EE88EC1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DB3FB-C7EB-4D7C-B93B-21D6EB3AC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9CD169-C87E-42B9-B089-0A9ABD99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BFEF29-DAD1-4DA2-84DF-D13773E2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709E89-D9DC-419C-B149-83E099B6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57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C51C5-E13E-4C6A-B205-64969783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86773F-9295-4399-96D2-1BB6C356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C089EB-D50F-40F8-A3A2-AFF46E67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A841CE-7C0C-4440-996C-9427068C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7ED47-1B9B-4C6D-807D-10EDA345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77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DEFA2-33C0-410F-84C1-A07A28EC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D3174-6970-4838-8287-DB9F5AB45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3611BF-1F5C-45E3-B25A-6256AA513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502D29-F9AB-4403-8C17-D267AA81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B6EB3C-B596-4731-97C5-D78545BF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87AEC9-5D69-4456-AB56-E259FE37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57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3F507-2842-439B-9B17-DDE26146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4330C4-CC90-47D2-8966-0438DAD65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64C834-3389-4AD7-8A0B-8C848AF77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8FCD23-4F7F-4171-93BB-05BED51D1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B45C05A-2CF3-4376-898A-B46ED06B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4315967-4E81-4F89-90B6-789452D4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FBBE7C-2890-4B78-9FD6-761ACDF3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3860DE-8768-4AFF-89C8-E81B3EEE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42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3417-B076-4DFA-97B7-0948BCB8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07B5D4-4933-497C-96F3-E615887F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91605C-3D5A-4F4F-8CA3-F7F102CD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C7676A-4EF9-4339-B602-2ED4D440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7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B108B4-A511-4DA0-B4C0-06CE9553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D4598E-7DD4-45CD-AE69-868EA06B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DFCD4-7AAF-4832-8B98-C469B05C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77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3114B-5294-4EA7-A129-BC912135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BA5BA-3541-4628-94FC-07C5E2B6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EA532B-9CBF-4AEC-AB1D-CC1FFE111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956F6B-6D75-4FD8-B153-8631E3F6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251983-E5C5-42F4-B407-95024287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080E15-B5A9-46DF-8C5C-6771FC9A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28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67885-551E-496C-99C4-EE5D3849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7B4392-C7C6-43A9-A160-346E8F7E4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AD856A-9C16-4590-93F9-68496F92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358DBA-AED5-45C8-98D7-6546E9EC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39DED9-2C13-40FD-B10B-09F9A88F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902F4C-6A3D-4D73-B11A-26A518A5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229F4B-6D21-45CB-93CE-4F1ECD94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D8420E-0FF5-4C54-B4F6-230798AA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11F82E-5C18-4838-AA3C-4908DF05B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F8EE-9117-47B1-B67F-0DC0CDB9E894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1ADD01-32BE-4BC3-9E57-704107D27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957CFF-DECA-4F02-A442-9F85785CB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0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01CA77-0CD5-4CF3-9AA0-31475D62F6B0}"/>
              </a:ext>
            </a:extLst>
          </p:cNvPr>
          <p:cNvSpPr/>
          <p:nvPr/>
        </p:nvSpPr>
        <p:spPr>
          <a:xfrm>
            <a:off x="8861041" y="2471567"/>
            <a:ext cx="2300140" cy="1809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42999E-6F3D-40F7-8326-CBDFF37F8C72}"/>
              </a:ext>
            </a:extLst>
          </p:cNvPr>
          <p:cNvSpPr/>
          <p:nvPr/>
        </p:nvSpPr>
        <p:spPr>
          <a:xfrm>
            <a:off x="1688969" y="812275"/>
            <a:ext cx="2300140" cy="1809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369E54-ED96-4C51-8F8C-EB1D77995B71}"/>
              </a:ext>
            </a:extLst>
          </p:cNvPr>
          <p:cNvSpPr/>
          <p:nvPr/>
        </p:nvSpPr>
        <p:spPr>
          <a:xfrm>
            <a:off x="1688969" y="4235779"/>
            <a:ext cx="2300140" cy="1809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7EF698-0974-42C6-84AA-86764E83C21E}"/>
              </a:ext>
            </a:extLst>
          </p:cNvPr>
          <p:cNvSpPr txBox="1"/>
          <p:nvPr/>
        </p:nvSpPr>
        <p:spPr>
          <a:xfrm>
            <a:off x="2400457" y="4429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下載器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57C7C9-AF2C-436E-AF2D-7C00E72CAFF6}"/>
              </a:ext>
            </a:extLst>
          </p:cNvPr>
          <p:cNvSpPr txBox="1"/>
          <p:nvPr/>
        </p:nvSpPr>
        <p:spPr>
          <a:xfrm>
            <a:off x="2215309" y="3866447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URL</a:t>
            </a:r>
            <a:r>
              <a:rPr lang="zh-TW" altLang="en-US" dirty="0"/>
              <a:t>調度器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A92A0A6-D2EE-40F0-8BF4-D29FA296EC85}"/>
              </a:ext>
            </a:extLst>
          </p:cNvPr>
          <p:cNvSpPr txBox="1"/>
          <p:nvPr/>
        </p:nvSpPr>
        <p:spPr>
          <a:xfrm>
            <a:off x="9619818" y="20565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Spider</a:t>
            </a:r>
            <a:endParaRPr lang="zh-TW" altLang="en-US" dirty="0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B7AE5673-D875-4131-AE7F-8C0207B59299}"/>
              </a:ext>
            </a:extLst>
          </p:cNvPr>
          <p:cNvCxnSpPr>
            <a:cxnSpLocks/>
          </p:cNvCxnSpPr>
          <p:nvPr/>
        </p:nvCxnSpPr>
        <p:spPr>
          <a:xfrm rot="10800000">
            <a:off x="1650313" y="2251261"/>
            <a:ext cx="12700" cy="342350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73A2E2-2CB5-4C9B-9303-61E42365DFD9}"/>
              </a:ext>
            </a:extLst>
          </p:cNvPr>
          <p:cNvSpPr txBox="1"/>
          <p:nvPr/>
        </p:nvSpPr>
        <p:spPr>
          <a:xfrm>
            <a:off x="1180567" y="328518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URL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6A648A-9D4C-48A6-8E7B-497900E8BBF1}"/>
              </a:ext>
            </a:extLst>
          </p:cNvPr>
          <p:cNvSpPr/>
          <p:nvPr/>
        </p:nvSpPr>
        <p:spPr>
          <a:xfrm>
            <a:off x="2291664" y="936280"/>
            <a:ext cx="222833" cy="15648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1FE1A9-B801-48E7-8B5C-24B17617C624}"/>
              </a:ext>
            </a:extLst>
          </p:cNvPr>
          <p:cNvSpPr/>
          <p:nvPr/>
        </p:nvSpPr>
        <p:spPr>
          <a:xfrm>
            <a:off x="2804549" y="933254"/>
            <a:ext cx="222833" cy="15648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F122A8-F26A-416F-B2C5-F72398B7A394}"/>
              </a:ext>
            </a:extLst>
          </p:cNvPr>
          <p:cNvSpPr/>
          <p:nvPr/>
        </p:nvSpPr>
        <p:spPr>
          <a:xfrm>
            <a:off x="3341121" y="933254"/>
            <a:ext cx="222833" cy="15648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627AAC3-FB4B-4113-9ECC-14E567EDF234}"/>
              </a:ext>
            </a:extLst>
          </p:cNvPr>
          <p:cNvSpPr txBox="1"/>
          <p:nvPr/>
        </p:nvSpPr>
        <p:spPr>
          <a:xfrm>
            <a:off x="2246551" y="12633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下載中間件</a:t>
            </a: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D0FA9BC4-0FBE-4DB3-B04D-55E588A65B03}"/>
              </a:ext>
            </a:extLst>
          </p:cNvPr>
          <p:cNvSpPr/>
          <p:nvPr/>
        </p:nvSpPr>
        <p:spPr>
          <a:xfrm>
            <a:off x="1882216" y="2165535"/>
            <a:ext cx="1913641" cy="19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D64DC438-CEA8-41E4-BABB-ECD621A06C78}"/>
              </a:ext>
            </a:extLst>
          </p:cNvPr>
          <p:cNvSpPr/>
          <p:nvPr/>
        </p:nvSpPr>
        <p:spPr>
          <a:xfrm rot="10800000">
            <a:off x="1882216" y="1620289"/>
            <a:ext cx="1913641" cy="19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B2BC52A3-9CE6-48EB-AAD7-781E1C2939B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88969" y="1753756"/>
            <a:ext cx="8322142" cy="754318"/>
          </a:xfrm>
          <a:prstGeom prst="bentConnector4">
            <a:avLst>
              <a:gd name="adj1" fmla="val -2747"/>
              <a:gd name="adj2" fmla="val -17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9A168C7-7C3D-4C73-ABE1-BD0CE3C8B621}"/>
              </a:ext>
            </a:extLst>
          </p:cNvPr>
          <p:cNvSpPr txBox="1"/>
          <p:nvPr/>
        </p:nvSpPr>
        <p:spPr>
          <a:xfrm>
            <a:off x="5174741" y="258276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Response</a:t>
            </a:r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0673CC3C-63D0-4689-9486-64DAED94FA5A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3989109" y="3376541"/>
            <a:ext cx="4871932" cy="1821554"/>
          </a:xfrm>
          <a:prstGeom prst="bentConnector3">
            <a:avLst>
              <a:gd name="adj1" fmla="val 78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9353A7C-D3E7-40E4-975E-8FB8CBC128A1}"/>
              </a:ext>
            </a:extLst>
          </p:cNvPr>
          <p:cNvSpPr/>
          <p:nvPr/>
        </p:nvSpPr>
        <p:spPr>
          <a:xfrm>
            <a:off x="7419367" y="314661"/>
            <a:ext cx="235879" cy="3179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A9061DA-F579-4593-AC7F-CF6282761389}"/>
              </a:ext>
            </a:extLst>
          </p:cNvPr>
          <p:cNvSpPr/>
          <p:nvPr/>
        </p:nvSpPr>
        <p:spPr>
          <a:xfrm>
            <a:off x="7819664" y="319517"/>
            <a:ext cx="235879" cy="3179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034F5E0-B86E-4123-A486-1188B27785F0}"/>
              </a:ext>
            </a:extLst>
          </p:cNvPr>
          <p:cNvSpPr txBox="1"/>
          <p:nvPr/>
        </p:nvSpPr>
        <p:spPr>
          <a:xfrm>
            <a:off x="7065409" y="15690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爬蟲中間件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C4B3638-C648-4E03-803D-2774002DD5FA}"/>
              </a:ext>
            </a:extLst>
          </p:cNvPr>
          <p:cNvCxnSpPr/>
          <p:nvPr/>
        </p:nvCxnSpPr>
        <p:spPr>
          <a:xfrm>
            <a:off x="5039335" y="5192596"/>
            <a:ext cx="899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AB94D22F-0A01-4BDB-97D4-4BD52EBB8DF3}"/>
              </a:ext>
            </a:extLst>
          </p:cNvPr>
          <p:cNvSpPr/>
          <p:nvPr/>
        </p:nvSpPr>
        <p:spPr>
          <a:xfrm>
            <a:off x="5938887" y="4582543"/>
            <a:ext cx="1197204" cy="1220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BE187B7-E4D1-4410-A279-DD35156F686B}"/>
              </a:ext>
            </a:extLst>
          </p:cNvPr>
          <p:cNvSpPr txBox="1"/>
          <p:nvPr/>
        </p:nvSpPr>
        <p:spPr>
          <a:xfrm>
            <a:off x="6044266" y="4213211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PipeLine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692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俊宇 陳</dc:creator>
  <cp:lastModifiedBy>陳 俊宇</cp:lastModifiedBy>
  <cp:revision>3</cp:revision>
  <dcterms:created xsi:type="dcterms:W3CDTF">2019-01-24T06:12:52Z</dcterms:created>
  <dcterms:modified xsi:type="dcterms:W3CDTF">2019-02-26T05:22:51Z</dcterms:modified>
</cp:coreProperties>
</file>