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Bebas Neue" panose="020B0606020202050201" pitchFamily="34" charset="77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VVhDzQIsqQP/Cca54TDZv+1dd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6B5356-FDE8-4862-885B-92F97ED0322B}">
  <a:tblStyle styleId="{AF6B5356-FDE8-4862-885B-92F97ED0322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6"/>
  </p:normalViewPr>
  <p:slideViewPr>
    <p:cSldViewPr snapToGrid="0">
      <p:cViewPr varScale="1">
        <p:scale>
          <a:sx n="111" d="100"/>
          <a:sy n="111" d="100"/>
        </p:scale>
        <p:origin x="65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JM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JM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MG：米納斯吉拉斯州，巴西人口第二大州</a:t>
            </a:r>
            <a:endParaRPr/>
          </a:p>
        </p:txBody>
      </p:sp>
      <p:sp>
        <p:nvSpPr>
          <p:cNvPr id="483" name="Google Shape;48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11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21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22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6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Bebas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5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Bebas Neue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6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body" idx="1"/>
          </p:nvPr>
        </p:nvSpPr>
        <p:spPr>
          <a:xfrm>
            <a:off x="609600" y="13970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5" name="Google Shape;105;p36"/>
          <p:cNvSpPr txBox="1">
            <a:spLocks noGrp="1"/>
          </p:cNvSpPr>
          <p:nvPr>
            <p:ph type="body" idx="2"/>
          </p:nvPr>
        </p:nvSpPr>
        <p:spPr>
          <a:xfrm>
            <a:off x="6197600" y="13970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6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7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Bebas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body" idx="1"/>
          </p:nvPr>
        </p:nvSpPr>
        <p:spPr>
          <a:xfrm>
            <a:off x="609600" y="1295401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sz="20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37"/>
          <p:cNvSpPr txBox="1">
            <a:spLocks noGrp="1"/>
          </p:cNvSpPr>
          <p:nvPr>
            <p:ph type="body" idx="2"/>
          </p:nvPr>
        </p:nvSpPr>
        <p:spPr>
          <a:xfrm>
            <a:off x="609600" y="1935161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2" name="Google Shape;112;p37"/>
          <p:cNvSpPr txBox="1">
            <a:spLocks noGrp="1"/>
          </p:cNvSpPr>
          <p:nvPr>
            <p:ph type="body" idx="3"/>
          </p:nvPr>
        </p:nvSpPr>
        <p:spPr>
          <a:xfrm>
            <a:off x="6193373" y="1295401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sz="20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body" idx="4"/>
          </p:nvPr>
        </p:nvSpPr>
        <p:spPr>
          <a:xfrm>
            <a:off x="6193373" y="1935161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pic>
        <p:nvPicPr>
          <p:cNvPr id="120" name="Google Shape;120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762" y="1835900"/>
            <a:ext cx="3048001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8"/>
          <p:cNvSpPr>
            <a:spLocks noGrp="1"/>
          </p:cNvSpPr>
          <p:nvPr>
            <p:ph type="pic" idx="2"/>
          </p:nvPr>
        </p:nvSpPr>
        <p:spPr>
          <a:xfrm>
            <a:off x="1059199" y="2229600"/>
            <a:ext cx="2301127" cy="254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2" name="Google Shape;12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8801" y="1805348"/>
            <a:ext cx="3048001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8"/>
          <p:cNvSpPr>
            <a:spLocks noGrp="1"/>
          </p:cNvSpPr>
          <p:nvPr>
            <p:ph type="pic" idx="3"/>
          </p:nvPr>
        </p:nvSpPr>
        <p:spPr>
          <a:xfrm>
            <a:off x="4742238" y="2199048"/>
            <a:ext cx="2301127" cy="254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Google Shape;1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8001" y="1805348"/>
            <a:ext cx="3048001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8"/>
          <p:cNvSpPr>
            <a:spLocks noGrp="1"/>
          </p:cNvSpPr>
          <p:nvPr>
            <p:ph type="pic" idx="4"/>
          </p:nvPr>
        </p:nvSpPr>
        <p:spPr>
          <a:xfrm>
            <a:off x="8501438" y="2199048"/>
            <a:ext cx="2301127" cy="2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38"/>
          <p:cNvSpPr txBox="1">
            <a:spLocks noGrp="1"/>
          </p:cNvSpPr>
          <p:nvPr>
            <p:ph type="body" idx="1"/>
          </p:nvPr>
        </p:nvSpPr>
        <p:spPr>
          <a:xfrm>
            <a:off x="812800" y="5156200"/>
            <a:ext cx="27432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ebas Neue"/>
              <a:buNone/>
              <a:defRPr sz="1600">
                <a:solidFill>
                  <a:srgbClr val="3F3F3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body" idx="5"/>
          </p:nvPr>
        </p:nvSpPr>
        <p:spPr>
          <a:xfrm>
            <a:off x="4572000" y="5156200"/>
            <a:ext cx="27432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ebas Neue"/>
              <a:buNone/>
              <a:defRPr sz="1600">
                <a:solidFill>
                  <a:srgbClr val="3F3F3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8"/>
          <p:cNvSpPr txBox="1">
            <a:spLocks noGrp="1"/>
          </p:cNvSpPr>
          <p:nvPr>
            <p:ph type="body" idx="6"/>
          </p:nvPr>
        </p:nvSpPr>
        <p:spPr>
          <a:xfrm>
            <a:off x="8331200" y="5156200"/>
            <a:ext cx="27432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ebas Neue"/>
              <a:buNone/>
              <a:defRPr sz="1600">
                <a:solidFill>
                  <a:srgbClr val="3F3F3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pic>
        <p:nvPicPr>
          <p:cNvPr id="133" name="Google Shape;13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9600" y="1752601"/>
            <a:ext cx="5892800" cy="401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9"/>
          <p:cNvSpPr txBox="1">
            <a:spLocks noGrp="1"/>
          </p:cNvSpPr>
          <p:nvPr>
            <p:ph type="body" idx="1"/>
          </p:nvPr>
        </p:nvSpPr>
        <p:spPr>
          <a:xfrm>
            <a:off x="1727200" y="1803401"/>
            <a:ext cx="2957208" cy="3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Bebas Neue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2"/>
          </p:nvPr>
        </p:nvSpPr>
        <p:spPr>
          <a:xfrm>
            <a:off x="1727200" y="2108200"/>
            <a:ext cx="3657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body" idx="3"/>
          </p:nvPr>
        </p:nvSpPr>
        <p:spPr>
          <a:xfrm>
            <a:off x="1727200" y="3022601"/>
            <a:ext cx="2957208" cy="3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Bebas Neue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body" idx="4"/>
          </p:nvPr>
        </p:nvSpPr>
        <p:spPr>
          <a:xfrm>
            <a:off x="1727200" y="3327400"/>
            <a:ext cx="3657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5"/>
          </p:nvPr>
        </p:nvSpPr>
        <p:spPr>
          <a:xfrm>
            <a:off x="1727200" y="4267200"/>
            <a:ext cx="2957208" cy="3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Bebas Neue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body" idx="6"/>
          </p:nvPr>
        </p:nvSpPr>
        <p:spPr>
          <a:xfrm>
            <a:off x="1727200" y="4571999"/>
            <a:ext cx="3657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>
            <a:spLocks noGrp="1"/>
          </p:cNvSpPr>
          <p:nvPr>
            <p:ph type="pic" idx="7"/>
          </p:nvPr>
        </p:nvSpPr>
        <p:spPr>
          <a:xfrm>
            <a:off x="6058796" y="2072664"/>
            <a:ext cx="5147025" cy="24231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0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45" name="Google Shape;145;p40"/>
          <p:cNvSpPr txBox="1">
            <a:spLocks noGrp="1"/>
          </p:cNvSpPr>
          <p:nvPr>
            <p:ph type="body" idx="1"/>
          </p:nvPr>
        </p:nvSpPr>
        <p:spPr>
          <a:xfrm>
            <a:off x="7721600" y="1830917"/>
            <a:ext cx="35560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Bebas Neue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40"/>
          <p:cNvSpPr txBox="1">
            <a:spLocks noGrp="1"/>
          </p:cNvSpPr>
          <p:nvPr>
            <p:ph type="body" idx="2"/>
          </p:nvPr>
        </p:nvSpPr>
        <p:spPr>
          <a:xfrm>
            <a:off x="7721600" y="3022601"/>
            <a:ext cx="3378200" cy="3788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0"/>
          <p:cNvSpPr txBox="1">
            <a:spLocks noGrp="1"/>
          </p:cNvSpPr>
          <p:nvPr>
            <p:ph type="body" idx="3"/>
          </p:nvPr>
        </p:nvSpPr>
        <p:spPr>
          <a:xfrm>
            <a:off x="7721600" y="3401484"/>
            <a:ext cx="3759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40"/>
          <p:cNvSpPr txBox="1">
            <a:spLocks noGrp="1"/>
          </p:cNvSpPr>
          <p:nvPr>
            <p:ph type="body" idx="4"/>
          </p:nvPr>
        </p:nvSpPr>
        <p:spPr>
          <a:xfrm>
            <a:off x="7721600" y="4472517"/>
            <a:ext cx="3352800" cy="3788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body" idx="5"/>
          </p:nvPr>
        </p:nvSpPr>
        <p:spPr>
          <a:xfrm>
            <a:off x="7721600" y="4851400"/>
            <a:ext cx="39624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0" name="Google Shape;150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8000" y="2169082"/>
            <a:ext cx="7010400" cy="301251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0"/>
          <p:cNvSpPr>
            <a:spLocks noGrp="1"/>
          </p:cNvSpPr>
          <p:nvPr>
            <p:ph type="pic" idx="6"/>
          </p:nvPr>
        </p:nvSpPr>
        <p:spPr>
          <a:xfrm>
            <a:off x="1569058" y="2514600"/>
            <a:ext cx="4888284" cy="212003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List">
  <p:cSld name="Three Column Lis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cxnSp>
        <p:nvCxnSpPr>
          <p:cNvPr id="156" name="Google Shape;156;p41"/>
          <p:cNvCxnSpPr/>
          <p:nvPr/>
        </p:nvCxnSpPr>
        <p:spPr>
          <a:xfrm>
            <a:off x="4267200" y="1585079"/>
            <a:ext cx="0" cy="35814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41"/>
          <p:cNvCxnSpPr/>
          <p:nvPr/>
        </p:nvCxnSpPr>
        <p:spPr>
          <a:xfrm>
            <a:off x="8128000" y="1585079"/>
            <a:ext cx="0" cy="35814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41"/>
          <p:cNvSpPr txBox="1">
            <a:spLocks noGrp="1"/>
          </p:cNvSpPr>
          <p:nvPr>
            <p:ph type="body" idx="1"/>
          </p:nvPr>
        </p:nvSpPr>
        <p:spPr>
          <a:xfrm>
            <a:off x="609600" y="2108200"/>
            <a:ext cx="3454400" cy="3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680"/>
              <a:buFont typeface="Courier New"/>
              <a:buChar char="o"/>
              <a:defRPr sz="1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2"/>
          </p:nvPr>
        </p:nvSpPr>
        <p:spPr>
          <a:xfrm>
            <a:off x="4470400" y="2108200"/>
            <a:ext cx="3454400" cy="3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680"/>
              <a:buFont typeface="Courier New"/>
              <a:buChar char="o"/>
              <a:defRPr sz="1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body" idx="3"/>
          </p:nvPr>
        </p:nvSpPr>
        <p:spPr>
          <a:xfrm>
            <a:off x="8331200" y="2108200"/>
            <a:ext cx="3454400" cy="3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680"/>
              <a:buFont typeface="Courier New"/>
              <a:buChar char="o"/>
              <a:defRPr sz="1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body" idx="4"/>
          </p:nvPr>
        </p:nvSpPr>
        <p:spPr>
          <a:xfrm>
            <a:off x="609600" y="1600200"/>
            <a:ext cx="2743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41"/>
          <p:cNvSpPr txBox="1">
            <a:spLocks noGrp="1"/>
          </p:cNvSpPr>
          <p:nvPr>
            <p:ph type="body" idx="5"/>
          </p:nvPr>
        </p:nvSpPr>
        <p:spPr>
          <a:xfrm>
            <a:off x="4470400" y="1600200"/>
            <a:ext cx="2743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41"/>
          <p:cNvSpPr txBox="1">
            <a:spLocks noGrp="1"/>
          </p:cNvSpPr>
          <p:nvPr>
            <p:ph type="body" idx="6"/>
          </p:nvPr>
        </p:nvSpPr>
        <p:spPr>
          <a:xfrm>
            <a:off x="8331200" y="1600200"/>
            <a:ext cx="2743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4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4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74" name="Google Shape;174;p4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thing About Us">
  <p:cSld name="Something About U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>
            <a:spLocks noGrp="1"/>
          </p:cNvSpPr>
          <p:nvPr>
            <p:ph type="pic" idx="2"/>
          </p:nvPr>
        </p:nvSpPr>
        <p:spPr>
          <a:xfrm>
            <a:off x="711200" y="1320800"/>
            <a:ext cx="10668000" cy="3327400"/>
          </a:xfrm>
          <a:prstGeom prst="rect">
            <a:avLst/>
          </a:prstGeom>
          <a:noFill/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0264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11480800" y="6371023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6400800" y="4953000"/>
            <a:ext cx="508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3"/>
          </p:nvPr>
        </p:nvSpPr>
        <p:spPr>
          <a:xfrm>
            <a:off x="711200" y="4978400"/>
            <a:ext cx="3251200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4"/>
          </p:nvPr>
        </p:nvSpPr>
        <p:spPr>
          <a:xfrm>
            <a:off x="711200" y="5359400"/>
            <a:ext cx="39624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5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79" name="Google Shape;179;p45"/>
          <p:cNvSpPr>
            <a:spLocks noGrp="1"/>
          </p:cNvSpPr>
          <p:nvPr>
            <p:ph type="pic" idx="2"/>
          </p:nvPr>
        </p:nvSpPr>
        <p:spPr>
          <a:xfrm>
            <a:off x="711200" y="1828800"/>
            <a:ext cx="2438400" cy="1796288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45"/>
          <p:cNvSpPr>
            <a:spLocks noGrp="1"/>
          </p:cNvSpPr>
          <p:nvPr>
            <p:ph type="pic" idx="3"/>
          </p:nvPr>
        </p:nvSpPr>
        <p:spPr>
          <a:xfrm>
            <a:off x="3454400" y="1828800"/>
            <a:ext cx="2438400" cy="1796288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45"/>
          <p:cNvSpPr>
            <a:spLocks noGrp="1"/>
          </p:cNvSpPr>
          <p:nvPr>
            <p:ph type="pic" idx="4"/>
          </p:nvPr>
        </p:nvSpPr>
        <p:spPr>
          <a:xfrm>
            <a:off x="6197600" y="1828800"/>
            <a:ext cx="2438400" cy="1796288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45"/>
          <p:cNvSpPr>
            <a:spLocks noGrp="1"/>
          </p:cNvSpPr>
          <p:nvPr>
            <p:ph type="pic" idx="5"/>
          </p:nvPr>
        </p:nvSpPr>
        <p:spPr>
          <a:xfrm>
            <a:off x="8940800" y="1828800"/>
            <a:ext cx="2438400" cy="1796288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45"/>
          <p:cNvSpPr txBox="1">
            <a:spLocks noGrp="1"/>
          </p:cNvSpPr>
          <p:nvPr>
            <p:ph type="body" idx="1"/>
          </p:nvPr>
        </p:nvSpPr>
        <p:spPr>
          <a:xfrm>
            <a:off x="3352800" y="4318000"/>
            <a:ext cx="253593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body" idx="6"/>
          </p:nvPr>
        </p:nvSpPr>
        <p:spPr>
          <a:xfrm>
            <a:off x="6096000" y="4318000"/>
            <a:ext cx="253593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45"/>
          <p:cNvSpPr txBox="1">
            <a:spLocks noGrp="1"/>
          </p:cNvSpPr>
          <p:nvPr>
            <p:ph type="body" idx="7"/>
          </p:nvPr>
        </p:nvSpPr>
        <p:spPr>
          <a:xfrm>
            <a:off x="8839200" y="4318000"/>
            <a:ext cx="253593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5"/>
          <p:cNvSpPr txBox="1">
            <a:spLocks noGrp="1"/>
          </p:cNvSpPr>
          <p:nvPr>
            <p:ph type="body" idx="8"/>
          </p:nvPr>
        </p:nvSpPr>
        <p:spPr>
          <a:xfrm>
            <a:off x="609600" y="4318000"/>
            <a:ext cx="253593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5"/>
          <p:cNvSpPr txBox="1">
            <a:spLocks noGrp="1"/>
          </p:cNvSpPr>
          <p:nvPr>
            <p:ph type="body" idx="9"/>
          </p:nvPr>
        </p:nvSpPr>
        <p:spPr>
          <a:xfrm>
            <a:off x="3352800" y="4648200"/>
            <a:ext cx="253593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45"/>
          <p:cNvSpPr txBox="1">
            <a:spLocks noGrp="1"/>
          </p:cNvSpPr>
          <p:nvPr>
            <p:ph type="body" idx="13"/>
          </p:nvPr>
        </p:nvSpPr>
        <p:spPr>
          <a:xfrm>
            <a:off x="6096000" y="4648200"/>
            <a:ext cx="253593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45"/>
          <p:cNvSpPr txBox="1">
            <a:spLocks noGrp="1"/>
          </p:cNvSpPr>
          <p:nvPr>
            <p:ph type="body" idx="14"/>
          </p:nvPr>
        </p:nvSpPr>
        <p:spPr>
          <a:xfrm>
            <a:off x="8839200" y="4648200"/>
            <a:ext cx="253593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5"/>
          <p:cNvSpPr txBox="1">
            <a:spLocks noGrp="1"/>
          </p:cNvSpPr>
          <p:nvPr>
            <p:ph type="body" idx="15"/>
          </p:nvPr>
        </p:nvSpPr>
        <p:spPr>
          <a:xfrm>
            <a:off x="609600" y="4648200"/>
            <a:ext cx="253593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45"/>
          <p:cNvSpPr txBox="1">
            <a:spLocks noGrp="1"/>
          </p:cNvSpPr>
          <p:nvPr>
            <p:ph type="body" idx="16"/>
          </p:nvPr>
        </p:nvSpPr>
        <p:spPr>
          <a:xfrm>
            <a:off x="711200" y="3578352"/>
            <a:ext cx="2438400" cy="358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45"/>
          <p:cNvSpPr txBox="1">
            <a:spLocks noGrp="1"/>
          </p:cNvSpPr>
          <p:nvPr>
            <p:ph type="body" idx="17"/>
          </p:nvPr>
        </p:nvSpPr>
        <p:spPr>
          <a:xfrm>
            <a:off x="3454400" y="3578352"/>
            <a:ext cx="2438400" cy="358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45"/>
          <p:cNvSpPr txBox="1">
            <a:spLocks noGrp="1"/>
          </p:cNvSpPr>
          <p:nvPr>
            <p:ph type="body" idx="18"/>
          </p:nvPr>
        </p:nvSpPr>
        <p:spPr>
          <a:xfrm>
            <a:off x="6197600" y="3578352"/>
            <a:ext cx="2438400" cy="358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5"/>
          <p:cNvSpPr txBox="1">
            <a:spLocks noGrp="1"/>
          </p:cNvSpPr>
          <p:nvPr>
            <p:ph type="body" idx="19"/>
          </p:nvPr>
        </p:nvSpPr>
        <p:spPr>
          <a:xfrm>
            <a:off x="8940800" y="3578352"/>
            <a:ext cx="2438400" cy="358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Layout">
  <p:cSld name="Graph Layou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6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6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99" name="Google Shape;199;p46"/>
          <p:cNvSpPr txBox="1">
            <a:spLocks noGrp="1"/>
          </p:cNvSpPr>
          <p:nvPr>
            <p:ph type="body" idx="1"/>
          </p:nvPr>
        </p:nvSpPr>
        <p:spPr>
          <a:xfrm>
            <a:off x="609600" y="13208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46"/>
          <p:cNvSpPr>
            <a:spLocks noGrp="1"/>
          </p:cNvSpPr>
          <p:nvPr>
            <p:ph type="chart" idx="2"/>
          </p:nvPr>
        </p:nvSpPr>
        <p:spPr>
          <a:xfrm>
            <a:off x="406400" y="22098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46"/>
          <p:cNvSpPr txBox="1">
            <a:spLocks noGrp="1"/>
          </p:cNvSpPr>
          <p:nvPr>
            <p:ph type="body" idx="3"/>
          </p:nvPr>
        </p:nvSpPr>
        <p:spPr>
          <a:xfrm>
            <a:off x="7416800" y="3022600"/>
            <a:ext cx="35560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1115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Char char="–"/>
              <a:defRPr sz="1300"/>
            </a:lvl2pPr>
            <a:lvl3pPr marL="1371600" lvl="2" indent="-31115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Char char="•"/>
              <a:defRPr sz="1300"/>
            </a:lvl3pPr>
            <a:lvl4pPr marL="1828800" lvl="3" indent="-31115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Char char="–"/>
              <a:defRPr sz="1300"/>
            </a:lvl4pPr>
            <a:lvl5pPr marL="2286000" lvl="4" indent="-31115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Char char="»"/>
              <a:defRPr sz="13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46"/>
          <p:cNvSpPr txBox="1">
            <a:spLocks noGrp="1"/>
          </p:cNvSpPr>
          <p:nvPr>
            <p:ph type="body" idx="4"/>
          </p:nvPr>
        </p:nvSpPr>
        <p:spPr>
          <a:xfrm>
            <a:off x="7416800" y="2514600"/>
            <a:ext cx="3251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Layout 3">
  <p:cSld name="Graph Layout 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7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7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7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07" name="Google Shape;207;p47"/>
          <p:cNvSpPr>
            <a:spLocks noGrp="1"/>
          </p:cNvSpPr>
          <p:nvPr>
            <p:ph type="chart" idx="2"/>
          </p:nvPr>
        </p:nvSpPr>
        <p:spPr>
          <a:xfrm>
            <a:off x="5791200" y="1498600"/>
            <a:ext cx="57912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711200" y="1803401"/>
            <a:ext cx="2957208" cy="3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Bebas Neue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body" idx="3"/>
          </p:nvPr>
        </p:nvSpPr>
        <p:spPr>
          <a:xfrm>
            <a:off x="711200" y="2108200"/>
            <a:ext cx="36576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body" idx="4"/>
          </p:nvPr>
        </p:nvSpPr>
        <p:spPr>
          <a:xfrm>
            <a:off x="711200" y="3225801"/>
            <a:ext cx="2957208" cy="3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Bebas Neue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body" idx="5"/>
          </p:nvPr>
        </p:nvSpPr>
        <p:spPr>
          <a:xfrm>
            <a:off x="711200" y="3530600"/>
            <a:ext cx="36576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47"/>
          <p:cNvSpPr txBox="1">
            <a:spLocks noGrp="1"/>
          </p:cNvSpPr>
          <p:nvPr>
            <p:ph type="body" idx="6"/>
          </p:nvPr>
        </p:nvSpPr>
        <p:spPr>
          <a:xfrm>
            <a:off x="711200" y="4648201"/>
            <a:ext cx="2957208" cy="3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Bebas Neue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47"/>
          <p:cNvSpPr txBox="1">
            <a:spLocks noGrp="1"/>
          </p:cNvSpPr>
          <p:nvPr>
            <p:ph type="body" idx="7"/>
          </p:nvPr>
        </p:nvSpPr>
        <p:spPr>
          <a:xfrm>
            <a:off x="711200" y="4953000"/>
            <a:ext cx="36576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 Layout">
  <p:cSld name="Smart Art Layou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8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18" name="Google Shape;218;p48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48"/>
          <p:cNvSpPr>
            <a:spLocks noGrp="1"/>
          </p:cNvSpPr>
          <p:nvPr>
            <p:ph type="dgm" idx="2"/>
          </p:nvPr>
        </p:nvSpPr>
        <p:spPr>
          <a:xfrm>
            <a:off x="508000" y="2133600"/>
            <a:ext cx="5892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3"/>
          </p:nvPr>
        </p:nvSpPr>
        <p:spPr>
          <a:xfrm>
            <a:off x="7823200" y="2413000"/>
            <a:ext cx="355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8"/>
          <p:cNvSpPr txBox="1">
            <a:spLocks noGrp="1"/>
          </p:cNvSpPr>
          <p:nvPr>
            <p:ph type="body" idx="4"/>
          </p:nvPr>
        </p:nvSpPr>
        <p:spPr>
          <a:xfrm>
            <a:off x="7823200" y="3225800"/>
            <a:ext cx="355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8"/>
          <p:cNvSpPr txBox="1">
            <a:spLocks noGrp="1"/>
          </p:cNvSpPr>
          <p:nvPr>
            <p:ph type="body" idx="5"/>
          </p:nvPr>
        </p:nvSpPr>
        <p:spPr>
          <a:xfrm>
            <a:off x="7823200" y="4038600"/>
            <a:ext cx="355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body" idx="6"/>
          </p:nvPr>
        </p:nvSpPr>
        <p:spPr>
          <a:xfrm>
            <a:off x="7823200" y="4851400"/>
            <a:ext cx="355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body" idx="7"/>
          </p:nvPr>
        </p:nvSpPr>
        <p:spPr>
          <a:xfrm>
            <a:off x="6807200" y="2580998"/>
            <a:ext cx="8128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body" idx="8"/>
          </p:nvPr>
        </p:nvSpPr>
        <p:spPr>
          <a:xfrm>
            <a:off x="6807200" y="3419197"/>
            <a:ext cx="8128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48"/>
          <p:cNvSpPr txBox="1">
            <a:spLocks noGrp="1"/>
          </p:cNvSpPr>
          <p:nvPr>
            <p:ph type="body" idx="9"/>
          </p:nvPr>
        </p:nvSpPr>
        <p:spPr>
          <a:xfrm>
            <a:off x="6807200" y="4231998"/>
            <a:ext cx="8128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3"/>
          </p:nvPr>
        </p:nvSpPr>
        <p:spPr>
          <a:xfrm>
            <a:off x="6807200" y="5044798"/>
            <a:ext cx="8128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Image Galler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9"/>
          <p:cNvSpPr>
            <a:spLocks noGrp="1"/>
          </p:cNvSpPr>
          <p:nvPr>
            <p:ph type="pic" idx="2"/>
          </p:nvPr>
        </p:nvSpPr>
        <p:spPr>
          <a:xfrm>
            <a:off x="711200" y="1498600"/>
            <a:ext cx="3048000" cy="15240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49"/>
          <p:cNvSpPr>
            <a:spLocks noGrp="1"/>
          </p:cNvSpPr>
          <p:nvPr>
            <p:ph type="pic" idx="3"/>
          </p:nvPr>
        </p:nvSpPr>
        <p:spPr>
          <a:xfrm>
            <a:off x="4165600" y="1498600"/>
            <a:ext cx="3048000" cy="15240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49"/>
          <p:cNvSpPr>
            <a:spLocks noGrp="1"/>
          </p:cNvSpPr>
          <p:nvPr>
            <p:ph type="pic" idx="4"/>
          </p:nvPr>
        </p:nvSpPr>
        <p:spPr>
          <a:xfrm>
            <a:off x="7620000" y="1498600"/>
            <a:ext cx="3048000" cy="15240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49"/>
          <p:cNvSpPr>
            <a:spLocks noGrp="1"/>
          </p:cNvSpPr>
          <p:nvPr>
            <p:ph type="pic" idx="5"/>
          </p:nvPr>
        </p:nvSpPr>
        <p:spPr>
          <a:xfrm>
            <a:off x="711200" y="3835400"/>
            <a:ext cx="3048000" cy="1524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9"/>
          <p:cNvSpPr>
            <a:spLocks noGrp="1"/>
          </p:cNvSpPr>
          <p:nvPr>
            <p:ph type="pic" idx="6"/>
          </p:nvPr>
        </p:nvSpPr>
        <p:spPr>
          <a:xfrm>
            <a:off x="4165600" y="3835400"/>
            <a:ext cx="3048000" cy="15240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49"/>
          <p:cNvSpPr>
            <a:spLocks noGrp="1"/>
          </p:cNvSpPr>
          <p:nvPr>
            <p:ph type="pic" idx="7"/>
          </p:nvPr>
        </p:nvSpPr>
        <p:spPr>
          <a:xfrm>
            <a:off x="7620000" y="3835400"/>
            <a:ext cx="3048000" cy="15240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49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9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9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38" name="Google Shape;238;p49"/>
          <p:cNvSpPr txBox="1">
            <a:spLocks noGrp="1"/>
          </p:cNvSpPr>
          <p:nvPr>
            <p:ph type="body" idx="1"/>
          </p:nvPr>
        </p:nvSpPr>
        <p:spPr>
          <a:xfrm>
            <a:off x="711200" y="3022600"/>
            <a:ext cx="30480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49"/>
          <p:cNvSpPr txBox="1">
            <a:spLocks noGrp="1"/>
          </p:cNvSpPr>
          <p:nvPr>
            <p:ph type="body" idx="8"/>
          </p:nvPr>
        </p:nvSpPr>
        <p:spPr>
          <a:xfrm>
            <a:off x="4165600" y="3022600"/>
            <a:ext cx="30480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9"/>
          </p:nvPr>
        </p:nvSpPr>
        <p:spPr>
          <a:xfrm>
            <a:off x="7620000" y="3022600"/>
            <a:ext cx="30480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body" idx="13"/>
          </p:nvPr>
        </p:nvSpPr>
        <p:spPr>
          <a:xfrm>
            <a:off x="711200" y="5359400"/>
            <a:ext cx="30480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body" idx="14"/>
          </p:nvPr>
        </p:nvSpPr>
        <p:spPr>
          <a:xfrm>
            <a:off x="4165600" y="5359400"/>
            <a:ext cx="30480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body" idx="15"/>
          </p:nvPr>
        </p:nvSpPr>
        <p:spPr>
          <a:xfrm>
            <a:off x="7620000" y="5359400"/>
            <a:ext cx="30480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Services">
  <p:cSld name="Our Service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48" name="Google Shape;248;p50"/>
          <p:cNvSpPr/>
          <p:nvPr/>
        </p:nvSpPr>
        <p:spPr>
          <a:xfrm>
            <a:off x="711200" y="1372816"/>
            <a:ext cx="10363200" cy="53218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0"/>
          <p:cNvSpPr>
            <a:spLocks noGrp="1"/>
          </p:cNvSpPr>
          <p:nvPr>
            <p:ph type="pic" idx="2"/>
          </p:nvPr>
        </p:nvSpPr>
        <p:spPr>
          <a:xfrm>
            <a:off x="711200" y="2438402"/>
            <a:ext cx="1219200" cy="83819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sp>
      <p:sp>
        <p:nvSpPr>
          <p:cNvPr id="250" name="Google Shape;250;p50"/>
          <p:cNvSpPr>
            <a:spLocks noGrp="1"/>
          </p:cNvSpPr>
          <p:nvPr>
            <p:ph type="pic" idx="3"/>
          </p:nvPr>
        </p:nvSpPr>
        <p:spPr>
          <a:xfrm>
            <a:off x="711200" y="4267202"/>
            <a:ext cx="1219200" cy="83819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sp>
      <p:sp>
        <p:nvSpPr>
          <p:cNvPr id="251" name="Google Shape;251;p50"/>
          <p:cNvSpPr>
            <a:spLocks noGrp="1"/>
          </p:cNvSpPr>
          <p:nvPr>
            <p:ph type="pic" idx="4"/>
          </p:nvPr>
        </p:nvSpPr>
        <p:spPr>
          <a:xfrm>
            <a:off x="6299200" y="4267202"/>
            <a:ext cx="1219200" cy="83819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sp>
      <p:sp>
        <p:nvSpPr>
          <p:cNvPr id="252" name="Google Shape;252;p50"/>
          <p:cNvSpPr>
            <a:spLocks noGrp="1"/>
          </p:cNvSpPr>
          <p:nvPr>
            <p:ph type="pic" idx="5"/>
          </p:nvPr>
        </p:nvSpPr>
        <p:spPr>
          <a:xfrm>
            <a:off x="6299200" y="2438402"/>
            <a:ext cx="1219200" cy="83819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sp>
      <p:sp>
        <p:nvSpPr>
          <p:cNvPr id="253" name="Google Shape;253;p50"/>
          <p:cNvSpPr txBox="1">
            <a:spLocks noGrp="1"/>
          </p:cNvSpPr>
          <p:nvPr>
            <p:ph type="body" idx="1"/>
          </p:nvPr>
        </p:nvSpPr>
        <p:spPr>
          <a:xfrm>
            <a:off x="2133600" y="2413000"/>
            <a:ext cx="264420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sz="1600" b="1">
                <a:solidFill>
                  <a:srgbClr val="CC3399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sz="1600" b="1">
                <a:solidFill>
                  <a:srgbClr val="CC339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6"/>
          </p:nvPr>
        </p:nvSpPr>
        <p:spPr>
          <a:xfrm>
            <a:off x="2133600" y="2768600"/>
            <a:ext cx="3556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50"/>
          <p:cNvSpPr txBox="1">
            <a:spLocks noGrp="1"/>
          </p:cNvSpPr>
          <p:nvPr>
            <p:ph type="body" idx="7"/>
          </p:nvPr>
        </p:nvSpPr>
        <p:spPr>
          <a:xfrm>
            <a:off x="7721600" y="2413000"/>
            <a:ext cx="264420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sz="1600" b="1">
                <a:solidFill>
                  <a:srgbClr val="CC3399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sz="1600" b="1">
                <a:solidFill>
                  <a:srgbClr val="CC339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50"/>
          <p:cNvSpPr txBox="1">
            <a:spLocks noGrp="1"/>
          </p:cNvSpPr>
          <p:nvPr>
            <p:ph type="body" idx="8"/>
          </p:nvPr>
        </p:nvSpPr>
        <p:spPr>
          <a:xfrm>
            <a:off x="7721600" y="2768600"/>
            <a:ext cx="3556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50"/>
          <p:cNvSpPr txBox="1">
            <a:spLocks noGrp="1"/>
          </p:cNvSpPr>
          <p:nvPr>
            <p:ph type="body" idx="9"/>
          </p:nvPr>
        </p:nvSpPr>
        <p:spPr>
          <a:xfrm>
            <a:off x="2133600" y="4241800"/>
            <a:ext cx="264420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sz="1600" b="1">
                <a:solidFill>
                  <a:srgbClr val="CC3399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sz="1600" b="1">
                <a:solidFill>
                  <a:srgbClr val="CC339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body" idx="13"/>
          </p:nvPr>
        </p:nvSpPr>
        <p:spPr>
          <a:xfrm>
            <a:off x="2133600" y="4597400"/>
            <a:ext cx="3556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50"/>
          <p:cNvSpPr txBox="1">
            <a:spLocks noGrp="1"/>
          </p:cNvSpPr>
          <p:nvPr>
            <p:ph type="body" idx="14"/>
          </p:nvPr>
        </p:nvSpPr>
        <p:spPr>
          <a:xfrm>
            <a:off x="7721600" y="4241800"/>
            <a:ext cx="264420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None/>
              <a:defRPr sz="17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sz="1600" b="1">
                <a:solidFill>
                  <a:srgbClr val="CC3399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sz="1600" b="1">
                <a:solidFill>
                  <a:srgbClr val="CC339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15"/>
          </p:nvPr>
        </p:nvSpPr>
        <p:spPr>
          <a:xfrm>
            <a:off x="7721600" y="4597400"/>
            <a:ext cx="3556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body" idx="16"/>
          </p:nvPr>
        </p:nvSpPr>
        <p:spPr>
          <a:xfrm>
            <a:off x="711200" y="1397000"/>
            <a:ext cx="254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body" idx="17"/>
          </p:nvPr>
        </p:nvSpPr>
        <p:spPr>
          <a:xfrm>
            <a:off x="3454400" y="1397000"/>
            <a:ext cx="27432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18"/>
          </p:nvPr>
        </p:nvSpPr>
        <p:spPr>
          <a:xfrm>
            <a:off x="6299200" y="1397000"/>
            <a:ext cx="2032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19"/>
          </p:nvPr>
        </p:nvSpPr>
        <p:spPr>
          <a:xfrm>
            <a:off x="8534400" y="1397000"/>
            <a:ext cx="24384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Layout">
  <p:cSld name="3 Column Layou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1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1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69" name="Google Shape;269;p51"/>
          <p:cNvSpPr txBox="1">
            <a:spLocks noGrp="1"/>
          </p:cNvSpPr>
          <p:nvPr>
            <p:ph type="body" idx="1"/>
          </p:nvPr>
        </p:nvSpPr>
        <p:spPr>
          <a:xfrm>
            <a:off x="711200" y="2057400"/>
            <a:ext cx="335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51"/>
          <p:cNvSpPr txBox="1">
            <a:spLocks noGrp="1"/>
          </p:cNvSpPr>
          <p:nvPr>
            <p:ph type="body" idx="2"/>
          </p:nvPr>
        </p:nvSpPr>
        <p:spPr>
          <a:xfrm>
            <a:off x="711200" y="1549400"/>
            <a:ext cx="2804160" cy="32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body" idx="3"/>
          </p:nvPr>
        </p:nvSpPr>
        <p:spPr>
          <a:xfrm>
            <a:off x="4470400" y="1549400"/>
            <a:ext cx="2844800" cy="32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body" idx="4"/>
          </p:nvPr>
        </p:nvSpPr>
        <p:spPr>
          <a:xfrm>
            <a:off x="8331200" y="1549400"/>
            <a:ext cx="2844800" cy="32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body" idx="5"/>
          </p:nvPr>
        </p:nvSpPr>
        <p:spPr>
          <a:xfrm>
            <a:off x="4470400" y="2057400"/>
            <a:ext cx="335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51"/>
          <p:cNvSpPr txBox="1">
            <a:spLocks noGrp="1"/>
          </p:cNvSpPr>
          <p:nvPr>
            <p:ph type="body" idx="6"/>
          </p:nvPr>
        </p:nvSpPr>
        <p:spPr>
          <a:xfrm>
            <a:off x="8331200" y="2057400"/>
            <a:ext cx="335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Layout">
  <p:cSld name="2 Column Layou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2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52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1"/>
          </p:nvPr>
        </p:nvSpPr>
        <p:spPr>
          <a:xfrm>
            <a:off x="812801" y="2006600"/>
            <a:ext cx="4872476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52"/>
          <p:cNvSpPr txBox="1">
            <a:spLocks noGrp="1"/>
          </p:cNvSpPr>
          <p:nvPr>
            <p:ph type="body" idx="2"/>
          </p:nvPr>
        </p:nvSpPr>
        <p:spPr>
          <a:xfrm>
            <a:off x="6400800" y="2006600"/>
            <a:ext cx="4978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52"/>
          <p:cNvSpPr txBox="1">
            <a:spLocks noGrp="1"/>
          </p:cNvSpPr>
          <p:nvPr>
            <p:ph type="body" idx="3"/>
          </p:nvPr>
        </p:nvSpPr>
        <p:spPr>
          <a:xfrm>
            <a:off x="812800" y="1508760"/>
            <a:ext cx="3759200" cy="32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52"/>
          <p:cNvSpPr txBox="1">
            <a:spLocks noGrp="1"/>
          </p:cNvSpPr>
          <p:nvPr>
            <p:ph type="body" idx="4"/>
          </p:nvPr>
        </p:nvSpPr>
        <p:spPr>
          <a:xfrm>
            <a:off x="6400800" y="1508760"/>
            <a:ext cx="3759200" cy="32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Layout">
  <p:cSld name="Case Study Layou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3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3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87" name="Google Shape;287;p53"/>
          <p:cNvSpPr txBox="1">
            <a:spLocks noGrp="1"/>
          </p:cNvSpPr>
          <p:nvPr>
            <p:ph type="body" idx="1"/>
          </p:nvPr>
        </p:nvSpPr>
        <p:spPr>
          <a:xfrm>
            <a:off x="609600" y="13208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53"/>
          <p:cNvSpPr>
            <a:spLocks noGrp="1"/>
          </p:cNvSpPr>
          <p:nvPr>
            <p:ph type="pic" idx="2"/>
          </p:nvPr>
        </p:nvSpPr>
        <p:spPr>
          <a:xfrm>
            <a:off x="711200" y="2387600"/>
            <a:ext cx="5892800" cy="3276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53"/>
          <p:cNvSpPr txBox="1">
            <a:spLocks noGrp="1"/>
          </p:cNvSpPr>
          <p:nvPr>
            <p:ph type="body" idx="3"/>
          </p:nvPr>
        </p:nvSpPr>
        <p:spPr>
          <a:xfrm>
            <a:off x="7010400" y="5054600"/>
            <a:ext cx="4572000" cy="609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53"/>
          <p:cNvSpPr txBox="1">
            <a:spLocks noGrp="1"/>
          </p:cNvSpPr>
          <p:nvPr>
            <p:ph type="body" idx="4"/>
          </p:nvPr>
        </p:nvSpPr>
        <p:spPr>
          <a:xfrm>
            <a:off x="7010400" y="3225800"/>
            <a:ext cx="4572000" cy="1625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53"/>
          <p:cNvSpPr txBox="1">
            <a:spLocks noGrp="1"/>
          </p:cNvSpPr>
          <p:nvPr>
            <p:ph type="body" idx="5"/>
          </p:nvPr>
        </p:nvSpPr>
        <p:spPr>
          <a:xfrm>
            <a:off x="7010400" y="2311400"/>
            <a:ext cx="4572000" cy="609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Bullet List">
  <p:cSld name="Image and Bullet Lis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>
            <a:spLocks noGrp="1"/>
          </p:cNvSpPr>
          <p:nvPr>
            <p:ph type="pic" idx="2"/>
          </p:nvPr>
        </p:nvSpPr>
        <p:spPr>
          <a:xfrm>
            <a:off x="0" y="1397000"/>
            <a:ext cx="12192000" cy="37592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54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4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54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97" name="Google Shape;297;p54"/>
          <p:cNvSpPr txBox="1">
            <a:spLocks noGrp="1"/>
          </p:cNvSpPr>
          <p:nvPr>
            <p:ph type="body" idx="1"/>
          </p:nvPr>
        </p:nvSpPr>
        <p:spPr>
          <a:xfrm>
            <a:off x="406400" y="5359400"/>
            <a:ext cx="11379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300"/>
              <a:buFont typeface="Arial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42" name="Google Shape;42;p28"/>
          <p:cNvSpPr>
            <a:spLocks noGrp="1"/>
          </p:cNvSpPr>
          <p:nvPr>
            <p:ph type="body" idx="1"/>
          </p:nvPr>
        </p:nvSpPr>
        <p:spPr>
          <a:xfrm>
            <a:off x="1117600" y="2510117"/>
            <a:ext cx="2316480" cy="173736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>
            <a:spLocks noGrp="1"/>
          </p:cNvSpPr>
          <p:nvPr>
            <p:ph type="body" idx="2"/>
          </p:nvPr>
        </p:nvSpPr>
        <p:spPr>
          <a:xfrm>
            <a:off x="4978400" y="2518025"/>
            <a:ext cx="2316480" cy="173736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>
            <a:spLocks noGrp="1"/>
          </p:cNvSpPr>
          <p:nvPr>
            <p:ph type="body" idx="3"/>
          </p:nvPr>
        </p:nvSpPr>
        <p:spPr>
          <a:xfrm>
            <a:off x="8839200" y="2518025"/>
            <a:ext cx="2316480" cy="173736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bas Neue"/>
              <a:buNone/>
              <a:defRPr sz="16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778933" y="4576235"/>
            <a:ext cx="2878667" cy="118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5"/>
          </p:nvPr>
        </p:nvSpPr>
        <p:spPr>
          <a:xfrm>
            <a:off x="4673600" y="4576235"/>
            <a:ext cx="2878667" cy="118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6"/>
          </p:nvPr>
        </p:nvSpPr>
        <p:spPr>
          <a:xfrm>
            <a:off x="8500533" y="4576235"/>
            <a:ext cx="2878667" cy="118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7"/>
          </p:nvPr>
        </p:nvSpPr>
        <p:spPr>
          <a:xfrm>
            <a:off x="609600" y="13208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Layout">
  <p:cSld name="Project Layou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>
            <a:spLocks noGrp="1"/>
          </p:cNvSpPr>
          <p:nvPr>
            <p:ph type="pic" idx="2"/>
          </p:nvPr>
        </p:nvSpPr>
        <p:spPr>
          <a:xfrm>
            <a:off x="0" y="1498600"/>
            <a:ext cx="6908800" cy="43688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5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5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5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03" name="Google Shape;303;p55"/>
          <p:cNvSpPr txBox="1">
            <a:spLocks noGrp="1"/>
          </p:cNvSpPr>
          <p:nvPr>
            <p:ph type="body" idx="1"/>
          </p:nvPr>
        </p:nvSpPr>
        <p:spPr>
          <a:xfrm>
            <a:off x="7213600" y="1998472"/>
            <a:ext cx="3962400" cy="4145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55"/>
          <p:cNvSpPr txBox="1">
            <a:spLocks noGrp="1"/>
          </p:cNvSpPr>
          <p:nvPr>
            <p:ph type="body" idx="3"/>
          </p:nvPr>
        </p:nvSpPr>
        <p:spPr>
          <a:xfrm>
            <a:off x="7213600" y="1524000"/>
            <a:ext cx="3251200" cy="482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55"/>
          <p:cNvSpPr txBox="1">
            <a:spLocks noGrp="1"/>
          </p:cNvSpPr>
          <p:nvPr>
            <p:ph type="body" idx="4"/>
          </p:nvPr>
        </p:nvSpPr>
        <p:spPr>
          <a:xfrm>
            <a:off x="7213600" y="2819400"/>
            <a:ext cx="4572000" cy="609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55"/>
          <p:cNvSpPr txBox="1">
            <a:spLocks noGrp="1"/>
          </p:cNvSpPr>
          <p:nvPr>
            <p:ph type="body" idx="5"/>
          </p:nvPr>
        </p:nvSpPr>
        <p:spPr>
          <a:xfrm>
            <a:off x="7213600" y="3632200"/>
            <a:ext cx="4572000" cy="1524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55"/>
          <p:cNvSpPr txBox="1">
            <a:spLocks noGrp="1"/>
          </p:cNvSpPr>
          <p:nvPr>
            <p:ph type="body" idx="6"/>
          </p:nvPr>
        </p:nvSpPr>
        <p:spPr>
          <a:xfrm>
            <a:off x="7213600" y="5257800"/>
            <a:ext cx="4572000" cy="609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rea Layout">
  <p:cSld name="4 Area Layou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6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6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12" name="Google Shape;312;p56"/>
          <p:cNvSpPr txBox="1">
            <a:spLocks noGrp="1"/>
          </p:cNvSpPr>
          <p:nvPr>
            <p:ph type="body" idx="1"/>
          </p:nvPr>
        </p:nvSpPr>
        <p:spPr>
          <a:xfrm>
            <a:off x="711200" y="1905000"/>
            <a:ext cx="406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56"/>
          <p:cNvSpPr txBox="1">
            <a:spLocks noGrp="1"/>
          </p:cNvSpPr>
          <p:nvPr>
            <p:ph type="body" idx="2"/>
          </p:nvPr>
        </p:nvSpPr>
        <p:spPr>
          <a:xfrm>
            <a:off x="5791200" y="1905000"/>
            <a:ext cx="406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56"/>
          <p:cNvSpPr txBox="1">
            <a:spLocks noGrp="1"/>
          </p:cNvSpPr>
          <p:nvPr>
            <p:ph type="body" idx="3"/>
          </p:nvPr>
        </p:nvSpPr>
        <p:spPr>
          <a:xfrm>
            <a:off x="711200" y="4343400"/>
            <a:ext cx="406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56"/>
          <p:cNvSpPr txBox="1">
            <a:spLocks noGrp="1"/>
          </p:cNvSpPr>
          <p:nvPr>
            <p:ph type="body" idx="4"/>
          </p:nvPr>
        </p:nvSpPr>
        <p:spPr>
          <a:xfrm>
            <a:off x="5791200" y="4343400"/>
            <a:ext cx="406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56"/>
          <p:cNvSpPr txBox="1">
            <a:spLocks noGrp="1"/>
          </p:cNvSpPr>
          <p:nvPr>
            <p:ph type="body" idx="5"/>
          </p:nvPr>
        </p:nvSpPr>
        <p:spPr>
          <a:xfrm>
            <a:off x="711200" y="1498600"/>
            <a:ext cx="3251200" cy="32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sz="1600" b="1">
                <a:solidFill>
                  <a:srgbClr val="CC3399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sz="1600" b="1">
                <a:solidFill>
                  <a:srgbClr val="CC339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56"/>
          <p:cNvSpPr txBox="1">
            <a:spLocks noGrp="1"/>
          </p:cNvSpPr>
          <p:nvPr>
            <p:ph type="body" idx="6"/>
          </p:nvPr>
        </p:nvSpPr>
        <p:spPr>
          <a:xfrm>
            <a:off x="5791200" y="1498600"/>
            <a:ext cx="3352800" cy="32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sz="1600" b="1">
                <a:solidFill>
                  <a:srgbClr val="CC3399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sz="1600" b="1">
                <a:solidFill>
                  <a:srgbClr val="CC339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56"/>
          <p:cNvSpPr txBox="1">
            <a:spLocks noGrp="1"/>
          </p:cNvSpPr>
          <p:nvPr>
            <p:ph type="body" idx="7"/>
          </p:nvPr>
        </p:nvSpPr>
        <p:spPr>
          <a:xfrm>
            <a:off x="711200" y="3962400"/>
            <a:ext cx="3454400" cy="32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sz="1600" b="1">
                <a:solidFill>
                  <a:srgbClr val="CC3399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sz="1600" b="1">
                <a:solidFill>
                  <a:srgbClr val="CC339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56"/>
          <p:cNvSpPr txBox="1">
            <a:spLocks noGrp="1"/>
          </p:cNvSpPr>
          <p:nvPr>
            <p:ph type="body" idx="8"/>
          </p:nvPr>
        </p:nvSpPr>
        <p:spPr>
          <a:xfrm>
            <a:off x="5791200" y="3962400"/>
            <a:ext cx="3352800" cy="32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sz="1600" b="1">
                <a:solidFill>
                  <a:srgbClr val="CC3399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sz="1600" b="1">
                <a:solidFill>
                  <a:srgbClr val="CC3399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sz="1600" b="1">
                <a:solidFill>
                  <a:srgbClr val="CC339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7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7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24" name="Google Shape;324;p57"/>
          <p:cNvSpPr>
            <a:spLocks noGrp="1"/>
          </p:cNvSpPr>
          <p:nvPr>
            <p:ph type="pic" idx="2"/>
          </p:nvPr>
        </p:nvSpPr>
        <p:spPr>
          <a:xfrm>
            <a:off x="711200" y="2159000"/>
            <a:ext cx="5791200" cy="3302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57"/>
          <p:cNvSpPr txBox="1">
            <a:spLocks noGrp="1"/>
          </p:cNvSpPr>
          <p:nvPr>
            <p:ph type="body" idx="1"/>
          </p:nvPr>
        </p:nvSpPr>
        <p:spPr>
          <a:xfrm>
            <a:off x="609600" y="1346200"/>
            <a:ext cx="1076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57"/>
          <p:cNvSpPr txBox="1">
            <a:spLocks noGrp="1"/>
          </p:cNvSpPr>
          <p:nvPr>
            <p:ph type="body" idx="3"/>
          </p:nvPr>
        </p:nvSpPr>
        <p:spPr>
          <a:xfrm>
            <a:off x="8229600" y="2311400"/>
            <a:ext cx="32512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57"/>
          <p:cNvSpPr txBox="1">
            <a:spLocks noGrp="1"/>
          </p:cNvSpPr>
          <p:nvPr>
            <p:ph type="body" idx="4"/>
          </p:nvPr>
        </p:nvSpPr>
        <p:spPr>
          <a:xfrm>
            <a:off x="8229600" y="2717800"/>
            <a:ext cx="32512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body" idx="5"/>
          </p:nvPr>
        </p:nvSpPr>
        <p:spPr>
          <a:xfrm>
            <a:off x="8229600" y="3124200"/>
            <a:ext cx="32512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body" idx="6"/>
          </p:nvPr>
        </p:nvSpPr>
        <p:spPr>
          <a:xfrm>
            <a:off x="8229600" y="3530600"/>
            <a:ext cx="32512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body" idx="7"/>
          </p:nvPr>
        </p:nvSpPr>
        <p:spPr>
          <a:xfrm>
            <a:off x="7823200" y="4241800"/>
            <a:ext cx="3657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57"/>
          <p:cNvSpPr txBox="1">
            <a:spLocks noGrp="1"/>
          </p:cNvSpPr>
          <p:nvPr>
            <p:ph type="body" idx="8"/>
          </p:nvPr>
        </p:nvSpPr>
        <p:spPr>
          <a:xfrm>
            <a:off x="7823200" y="4648200"/>
            <a:ext cx="3657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9"/>
          </p:nvPr>
        </p:nvSpPr>
        <p:spPr>
          <a:xfrm>
            <a:off x="6807200" y="2311400"/>
            <a:ext cx="1320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57"/>
          <p:cNvSpPr txBox="1">
            <a:spLocks noGrp="1"/>
          </p:cNvSpPr>
          <p:nvPr>
            <p:ph type="body" idx="13"/>
          </p:nvPr>
        </p:nvSpPr>
        <p:spPr>
          <a:xfrm>
            <a:off x="6807200" y="2717800"/>
            <a:ext cx="1320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57"/>
          <p:cNvSpPr txBox="1">
            <a:spLocks noGrp="1"/>
          </p:cNvSpPr>
          <p:nvPr>
            <p:ph type="body" idx="14"/>
          </p:nvPr>
        </p:nvSpPr>
        <p:spPr>
          <a:xfrm>
            <a:off x="6807200" y="3124200"/>
            <a:ext cx="1320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57"/>
          <p:cNvSpPr txBox="1">
            <a:spLocks noGrp="1"/>
          </p:cNvSpPr>
          <p:nvPr>
            <p:ph type="body" idx="15"/>
          </p:nvPr>
        </p:nvSpPr>
        <p:spPr>
          <a:xfrm>
            <a:off x="6807200" y="3530600"/>
            <a:ext cx="1320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39" name="Google Shape;339;p58"/>
          <p:cNvSpPr txBox="1">
            <a:spLocks noGrp="1"/>
          </p:cNvSpPr>
          <p:nvPr>
            <p:ph type="body" idx="1"/>
          </p:nvPr>
        </p:nvSpPr>
        <p:spPr>
          <a:xfrm>
            <a:off x="508000" y="2209800"/>
            <a:ext cx="1087120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440"/>
              </a:spcBef>
              <a:spcAft>
                <a:spcPts val="0"/>
              </a:spcAft>
              <a:buClr>
                <a:srgbClr val="262626"/>
              </a:buClr>
              <a:buSzPts val="7200"/>
              <a:buNone/>
              <a:defRPr sz="72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body" idx="2"/>
          </p:nvPr>
        </p:nvSpPr>
        <p:spPr>
          <a:xfrm>
            <a:off x="609600" y="3937000"/>
            <a:ext cx="8636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58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C0C0C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342" name="Google Shape;342;p58"/>
          <p:cNvCxnSpPr/>
          <p:nvPr/>
        </p:nvCxnSpPr>
        <p:spPr>
          <a:xfrm>
            <a:off x="0" y="3062816"/>
            <a:ext cx="135467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58"/>
          <p:cNvCxnSpPr/>
          <p:nvPr/>
        </p:nvCxnSpPr>
        <p:spPr>
          <a:xfrm>
            <a:off x="0" y="3124200"/>
            <a:ext cx="135467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" name="Google Shape;344;p58">
            <a:hlinkClick r:id="" action="ppaction://hlinkshowjump?jump=nextslide"/>
          </p:cNvPr>
          <p:cNvSpPr/>
          <p:nvPr/>
        </p:nvSpPr>
        <p:spPr>
          <a:xfrm>
            <a:off x="11176000" y="6248400"/>
            <a:ext cx="487680" cy="36576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8">
            <a:hlinkClick r:id="" action="ppaction://hlinkshowjump?jump=previousslide"/>
          </p:cNvPr>
          <p:cNvSpPr/>
          <p:nvPr/>
        </p:nvSpPr>
        <p:spPr>
          <a:xfrm>
            <a:off x="10566400" y="6248400"/>
            <a:ext cx="487680" cy="36576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8"/>
          <p:cNvSpPr/>
          <p:nvPr/>
        </p:nvSpPr>
        <p:spPr>
          <a:xfrm flipH="1">
            <a:off x="10755376" y="6364224"/>
            <a:ext cx="109728" cy="134112"/>
          </a:xfrm>
          <a:prstGeom prst="chevron">
            <a:avLst>
              <a:gd name="adj" fmla="val 79255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8"/>
          <p:cNvSpPr/>
          <p:nvPr/>
        </p:nvSpPr>
        <p:spPr>
          <a:xfrm>
            <a:off x="11364976" y="6364224"/>
            <a:ext cx="109728" cy="134112"/>
          </a:xfrm>
          <a:prstGeom prst="chevron">
            <a:avLst>
              <a:gd name="adj" fmla="val 79255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Only">
  <p:cSld name="6_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1"/>
          </p:nvPr>
        </p:nvSpPr>
        <p:spPr>
          <a:xfrm>
            <a:off x="711200" y="1803401"/>
            <a:ext cx="2957208" cy="3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Bebas Neue"/>
              <a:buNone/>
              <a:defRPr sz="18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2"/>
          </p:nvPr>
        </p:nvSpPr>
        <p:spPr>
          <a:xfrm>
            <a:off x="711200" y="2108200"/>
            <a:ext cx="36576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3"/>
          </p:nvPr>
        </p:nvSpPr>
        <p:spPr>
          <a:xfrm>
            <a:off x="711200" y="3225801"/>
            <a:ext cx="2957208" cy="3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Bebas Neue"/>
              <a:buNone/>
              <a:defRPr sz="18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4"/>
          </p:nvPr>
        </p:nvSpPr>
        <p:spPr>
          <a:xfrm>
            <a:off x="711200" y="3530600"/>
            <a:ext cx="36576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5"/>
          </p:nvPr>
        </p:nvSpPr>
        <p:spPr>
          <a:xfrm>
            <a:off x="711200" y="4648201"/>
            <a:ext cx="2957208" cy="3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Bebas Neue"/>
              <a:buNone/>
              <a:defRPr sz="1800" b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6"/>
          </p:nvPr>
        </p:nvSpPr>
        <p:spPr>
          <a:xfrm>
            <a:off x="711200" y="4953000"/>
            <a:ext cx="36576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Layout">
  <p:cSld name="Table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10972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 b="1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 sz="1800" b="1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 b="1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 sz="18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2"/>
          </p:nvPr>
        </p:nvSpPr>
        <p:spPr>
          <a:xfrm>
            <a:off x="711200" y="5359400"/>
            <a:ext cx="105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Layout Option 2">
  <p:cSld name="Graph Layout Option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>
            <a:spLocks noGrp="1"/>
          </p:cNvSpPr>
          <p:nvPr>
            <p:ph type="chart" idx="2"/>
          </p:nvPr>
        </p:nvSpPr>
        <p:spPr>
          <a:xfrm>
            <a:off x="406400" y="22098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3"/>
          </p:nvPr>
        </p:nvSpPr>
        <p:spPr>
          <a:xfrm>
            <a:off x="7823200" y="2413000"/>
            <a:ext cx="355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4"/>
          </p:nvPr>
        </p:nvSpPr>
        <p:spPr>
          <a:xfrm>
            <a:off x="7823200" y="3225800"/>
            <a:ext cx="355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body" idx="5"/>
          </p:nvPr>
        </p:nvSpPr>
        <p:spPr>
          <a:xfrm>
            <a:off x="7823200" y="4038600"/>
            <a:ext cx="355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6"/>
          </p:nvPr>
        </p:nvSpPr>
        <p:spPr>
          <a:xfrm>
            <a:off x="7823200" y="4851400"/>
            <a:ext cx="355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7"/>
          </p:nvPr>
        </p:nvSpPr>
        <p:spPr>
          <a:xfrm>
            <a:off x="6705600" y="2580998"/>
            <a:ext cx="9144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8"/>
          </p:nvPr>
        </p:nvSpPr>
        <p:spPr>
          <a:xfrm>
            <a:off x="6705600" y="3419197"/>
            <a:ext cx="9144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9"/>
          </p:nvPr>
        </p:nvSpPr>
        <p:spPr>
          <a:xfrm>
            <a:off x="6705600" y="4231998"/>
            <a:ext cx="9144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3"/>
          </p:nvPr>
        </p:nvSpPr>
        <p:spPr>
          <a:xfrm>
            <a:off x="6705600" y="5044798"/>
            <a:ext cx="914400" cy="36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marL="457200" lvl="0" indent="-22860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3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508000" y="2209800"/>
            <a:ext cx="1087120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440"/>
              </a:spcBef>
              <a:spcAft>
                <a:spcPts val="0"/>
              </a:spcAft>
              <a:buClr>
                <a:srgbClr val="262626"/>
              </a:buClr>
              <a:buSzPts val="7200"/>
              <a:buNone/>
              <a:defRPr sz="72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2"/>
          </p:nvPr>
        </p:nvSpPr>
        <p:spPr>
          <a:xfrm>
            <a:off x="609600" y="3937000"/>
            <a:ext cx="8636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C0C0C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90" name="Google Shape;90;p33"/>
          <p:cNvCxnSpPr/>
          <p:nvPr/>
        </p:nvCxnSpPr>
        <p:spPr>
          <a:xfrm>
            <a:off x="0" y="3062816"/>
            <a:ext cx="135467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33"/>
          <p:cNvCxnSpPr/>
          <p:nvPr/>
        </p:nvCxnSpPr>
        <p:spPr>
          <a:xfrm>
            <a:off x="0" y="3124200"/>
            <a:ext cx="135467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body" idx="1"/>
          </p:nvPr>
        </p:nvSpPr>
        <p:spPr>
          <a:xfrm>
            <a:off x="609600" y="13716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0" y="18054"/>
            <a:ext cx="12192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Bebas Neue"/>
              <a:buNone/>
              <a:defRPr sz="4400" b="0" i="0" u="none" strike="noStrike" cap="none">
                <a:solidFill>
                  <a:srgbClr val="26262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609600" y="13716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/>
          <p:nvPr/>
        </p:nvSpPr>
        <p:spPr>
          <a:xfrm>
            <a:off x="0" y="558800"/>
            <a:ext cx="203200" cy="533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25"/>
          <p:cNvCxnSpPr/>
          <p:nvPr/>
        </p:nvCxnSpPr>
        <p:spPr>
          <a:xfrm>
            <a:off x="0" y="802216"/>
            <a:ext cx="135467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25"/>
          <p:cNvCxnSpPr/>
          <p:nvPr/>
        </p:nvCxnSpPr>
        <p:spPr>
          <a:xfrm>
            <a:off x="0" y="863600"/>
            <a:ext cx="135467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25"/>
          <p:cNvSpPr/>
          <p:nvPr/>
        </p:nvSpPr>
        <p:spPr>
          <a:xfrm>
            <a:off x="0" y="6259403"/>
            <a:ext cx="12192000" cy="623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>
            <a:hlinkClick r:id="" action="ppaction://hlinkshowjump?jump=nextslide"/>
          </p:cNvPr>
          <p:cNvSpPr/>
          <p:nvPr/>
        </p:nvSpPr>
        <p:spPr>
          <a:xfrm>
            <a:off x="11176000" y="6375400"/>
            <a:ext cx="406400" cy="36576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>
            <a:hlinkClick r:id="" action="ppaction://hlinkshowjump?jump=previousslide"/>
          </p:cNvPr>
          <p:cNvSpPr/>
          <p:nvPr/>
        </p:nvSpPr>
        <p:spPr>
          <a:xfrm>
            <a:off x="10668000" y="6375400"/>
            <a:ext cx="386080" cy="36576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/>
          <p:nvPr/>
        </p:nvSpPr>
        <p:spPr>
          <a:xfrm flipH="1">
            <a:off x="10755376" y="6491224"/>
            <a:ext cx="109728" cy="134112"/>
          </a:xfrm>
          <a:prstGeom prst="chevron">
            <a:avLst>
              <a:gd name="adj" fmla="val 79255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5"/>
          <p:cNvSpPr/>
          <p:nvPr/>
        </p:nvSpPr>
        <p:spPr>
          <a:xfrm>
            <a:off x="11364976" y="6491224"/>
            <a:ext cx="109728" cy="134112"/>
          </a:xfrm>
          <a:prstGeom prst="chevron">
            <a:avLst>
              <a:gd name="adj" fmla="val 79255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7F7F7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" name="Google Shape;22;p25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538152" y="6314967"/>
            <a:ext cx="599768" cy="5385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5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">
            <a:hlinkClick r:id="" action="ppaction://hlinkshowjump?jump=nextslide"/>
          </p:cNvPr>
          <p:cNvSpPr/>
          <p:nvPr/>
        </p:nvSpPr>
        <p:spPr>
          <a:xfrm>
            <a:off x="5867400" y="5109637"/>
            <a:ext cx="457200" cy="4572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1"/>
          <p:cNvGrpSpPr/>
          <p:nvPr/>
        </p:nvGrpSpPr>
        <p:grpSpPr>
          <a:xfrm>
            <a:off x="3059189" y="1519763"/>
            <a:ext cx="5965972" cy="2041367"/>
            <a:chOff x="2209800" y="1981200"/>
            <a:chExt cx="4876800" cy="1371600"/>
          </a:xfrm>
        </p:grpSpPr>
        <p:sp>
          <p:nvSpPr>
            <p:cNvPr id="354" name="Google Shape;354;p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1"/>
          <p:cNvSpPr/>
          <p:nvPr/>
        </p:nvSpPr>
        <p:spPr>
          <a:xfrm>
            <a:off x="4137175" y="3888929"/>
            <a:ext cx="3810000" cy="457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"/>
          <p:cNvSpPr txBox="1">
            <a:spLocks noGrp="1"/>
          </p:cNvSpPr>
          <p:nvPr>
            <p:ph type="ctrTitle"/>
          </p:nvPr>
        </p:nvSpPr>
        <p:spPr>
          <a:xfrm>
            <a:off x="3457861" y="2200887"/>
            <a:ext cx="5168628" cy="12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Brazilian OLIST </a:t>
            </a:r>
            <a:br>
              <a:rPr lang="en-JM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E-Commerce Analysis</a:t>
            </a:r>
            <a:br>
              <a:rPr lang="en-JM" dirty="0">
                <a:solidFill>
                  <a:srgbClr val="0065B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>
              <a:solidFill>
                <a:srgbClr val="0065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"/>
          <p:cNvSpPr/>
          <p:nvPr/>
        </p:nvSpPr>
        <p:spPr>
          <a:xfrm>
            <a:off x="6045488" y="5255941"/>
            <a:ext cx="107653" cy="164592"/>
          </a:xfrm>
          <a:prstGeom prst="chevron">
            <a:avLst>
              <a:gd name="adj" fmla="val 79255"/>
            </a:avLst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"/>
          <p:cNvCxnSpPr/>
          <p:nvPr/>
        </p:nvCxnSpPr>
        <p:spPr>
          <a:xfrm>
            <a:off x="3784600" y="2758016"/>
            <a:ext cx="101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1"/>
          <p:cNvCxnSpPr/>
          <p:nvPr/>
        </p:nvCxnSpPr>
        <p:spPr>
          <a:xfrm>
            <a:off x="3784600" y="2819400"/>
            <a:ext cx="101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1"/>
          <p:cNvCxnSpPr/>
          <p:nvPr/>
        </p:nvCxnSpPr>
        <p:spPr>
          <a:xfrm>
            <a:off x="8458200" y="2758016"/>
            <a:ext cx="101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3" name="Google Shape;363;p1"/>
          <p:cNvCxnSpPr/>
          <p:nvPr/>
        </p:nvCxnSpPr>
        <p:spPr>
          <a:xfrm>
            <a:off x="8458200" y="2819400"/>
            <a:ext cx="101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4" name="Google Shape;364;p1"/>
          <p:cNvSpPr txBox="1">
            <a:spLocks noGrp="1"/>
          </p:cNvSpPr>
          <p:nvPr>
            <p:ph type="subTitle" idx="1"/>
          </p:nvPr>
        </p:nvSpPr>
        <p:spPr>
          <a:xfrm>
            <a:off x="4594375" y="38674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JM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 Jamie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"/>
          <p:cNvSpPr txBox="1">
            <a:spLocks noGrp="1"/>
          </p:cNvSpPr>
          <p:nvPr>
            <p:ph type="title"/>
          </p:nvPr>
        </p:nvSpPr>
        <p:spPr>
          <a:xfrm>
            <a:off x="457200" y="469219"/>
            <a:ext cx="762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Monthly Sales </a:t>
            </a:r>
            <a:endParaRPr/>
          </a:p>
        </p:txBody>
      </p:sp>
      <p:pic>
        <p:nvPicPr>
          <p:cNvPr id="471" name="Google Shape;47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098847"/>
            <a:ext cx="8077200" cy="5073353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0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"/>
          <p:cNvSpPr txBox="1">
            <a:spLocks noGrp="1"/>
          </p:cNvSpPr>
          <p:nvPr>
            <p:ph type="title"/>
          </p:nvPr>
        </p:nvSpPr>
        <p:spPr>
          <a:xfrm>
            <a:off x="457200" y="469219"/>
            <a:ext cx="762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Special Festivals</a:t>
            </a:r>
            <a:endParaRPr/>
          </a:p>
        </p:txBody>
      </p:sp>
      <p:pic>
        <p:nvPicPr>
          <p:cNvPr id="478" name="Google Shape;4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130655"/>
            <a:ext cx="8839200" cy="5089723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1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469219"/>
            <a:ext cx="6248400" cy="619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9045" y="751000"/>
            <a:ext cx="19939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2"/>
          <p:cNvSpPr txBox="1">
            <a:spLocks noGrp="1"/>
          </p:cNvSpPr>
          <p:nvPr>
            <p:ph type="title"/>
          </p:nvPr>
        </p:nvSpPr>
        <p:spPr>
          <a:xfrm>
            <a:off x="457200" y="469219"/>
            <a:ext cx="8001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Sales Distribution</a:t>
            </a:r>
            <a:endParaRPr/>
          </a:p>
        </p:txBody>
      </p:sp>
      <p:sp>
        <p:nvSpPr>
          <p:cNvPr id="488" name="Google Shape;488;p12"/>
          <p:cNvSpPr/>
          <p:nvPr/>
        </p:nvSpPr>
        <p:spPr>
          <a:xfrm>
            <a:off x="381000" y="2438400"/>
            <a:ext cx="726005" cy="32004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sp>
        <p:nvSpPr>
          <p:cNvPr id="489" name="Google Shape;489;p12"/>
          <p:cNvSpPr txBox="1"/>
          <p:nvPr/>
        </p:nvSpPr>
        <p:spPr>
          <a:xfrm>
            <a:off x="393786" y="2827105"/>
            <a:ext cx="2766694" cy="38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600"/>
              <a:buFont typeface="Arial"/>
              <a:buNone/>
            </a:pPr>
            <a:r>
              <a:rPr lang="en-JM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Largest population of State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600"/>
              <a:buFont typeface="Arial"/>
              <a:buNone/>
            </a:pPr>
            <a:r>
              <a:rPr lang="en-JM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Brazil/ Americas</a:t>
            </a:r>
            <a:endParaRPr/>
          </a:p>
        </p:txBody>
      </p:sp>
      <p:sp>
        <p:nvSpPr>
          <p:cNvPr id="490" name="Google Shape;490;p12"/>
          <p:cNvSpPr/>
          <p:nvPr/>
        </p:nvSpPr>
        <p:spPr>
          <a:xfrm>
            <a:off x="393786" y="3721685"/>
            <a:ext cx="732269" cy="32004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RJ</a:t>
            </a:r>
            <a:endParaRPr/>
          </a:p>
        </p:txBody>
      </p:sp>
      <p:sp>
        <p:nvSpPr>
          <p:cNvPr id="491" name="Google Shape;491;p12"/>
          <p:cNvSpPr txBox="1"/>
          <p:nvPr/>
        </p:nvSpPr>
        <p:spPr>
          <a:xfrm>
            <a:off x="480694" y="5052346"/>
            <a:ext cx="4276998" cy="69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600"/>
              <a:buFont typeface="Arial"/>
              <a:buNone/>
            </a:pPr>
            <a:r>
              <a:rPr lang="en-JM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Second population of State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600"/>
              <a:buFont typeface="Arial"/>
              <a:buNone/>
            </a:pPr>
            <a:r>
              <a:rPr lang="en-JM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Brazil</a:t>
            </a:r>
            <a:endParaRPr/>
          </a:p>
        </p:txBody>
      </p:sp>
      <p:sp>
        <p:nvSpPr>
          <p:cNvPr id="492" name="Google Shape;492;p12"/>
          <p:cNvSpPr/>
          <p:nvPr/>
        </p:nvSpPr>
        <p:spPr>
          <a:xfrm>
            <a:off x="393786" y="4706823"/>
            <a:ext cx="726005" cy="32004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MG</a:t>
            </a:r>
            <a:endParaRPr/>
          </a:p>
        </p:txBody>
      </p:sp>
      <p:sp>
        <p:nvSpPr>
          <p:cNvPr id="493" name="Google Shape;493;p12"/>
          <p:cNvSpPr txBox="1"/>
          <p:nvPr/>
        </p:nvSpPr>
        <p:spPr>
          <a:xfrm>
            <a:off x="393786" y="4041725"/>
            <a:ext cx="4276998" cy="69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600"/>
              <a:buFont typeface="Arial"/>
              <a:buNone/>
            </a:pPr>
            <a:r>
              <a:rPr lang="en-JM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High population density</a:t>
            </a:r>
            <a:endParaRPr/>
          </a:p>
        </p:txBody>
      </p:sp>
      <p:sp>
        <p:nvSpPr>
          <p:cNvPr id="494" name="Google Shape;494;p12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"/>
          <p:cNvSpPr txBox="1">
            <a:spLocks noGrp="1"/>
          </p:cNvSpPr>
          <p:nvPr>
            <p:ph type="title"/>
          </p:nvPr>
        </p:nvSpPr>
        <p:spPr>
          <a:xfrm>
            <a:off x="457200" y="469219"/>
            <a:ext cx="8001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Trend</a:t>
            </a:r>
            <a:endParaRPr/>
          </a:p>
        </p:txBody>
      </p:sp>
      <p:pic>
        <p:nvPicPr>
          <p:cNvPr id="500" name="Google Shape;5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103597"/>
            <a:ext cx="8153400" cy="5731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Google Shape;501;p13"/>
          <p:cNvCxnSpPr/>
          <p:nvPr/>
        </p:nvCxnSpPr>
        <p:spPr>
          <a:xfrm>
            <a:off x="2971800" y="5029200"/>
            <a:ext cx="74676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02" name="Google Shape;502;p13"/>
          <p:cNvSpPr txBox="1"/>
          <p:nvPr/>
        </p:nvSpPr>
        <p:spPr>
          <a:xfrm>
            <a:off x="548268" y="2180063"/>
            <a:ext cx="1524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JM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JM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/>
          </a:p>
        </p:txBody>
      </p:sp>
      <p:sp>
        <p:nvSpPr>
          <p:cNvPr id="503" name="Google Shape;503;p13"/>
          <p:cNvSpPr txBox="1"/>
          <p:nvPr/>
        </p:nvSpPr>
        <p:spPr>
          <a:xfrm>
            <a:off x="722505" y="4343400"/>
            <a:ext cx="117552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JM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Growth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JM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endParaRPr/>
          </a:p>
        </p:txBody>
      </p:sp>
      <p:sp>
        <p:nvSpPr>
          <p:cNvPr id="504" name="Google Shape;504;p13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12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001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Customer Churn Rate</a:t>
            </a:r>
            <a:endParaRPr sz="4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4"/>
          <p:cNvSpPr txBox="1"/>
          <p:nvPr/>
        </p:nvSpPr>
        <p:spPr>
          <a:xfrm>
            <a:off x="982824" y="2035991"/>
            <a:ext cx="9151776" cy="337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6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6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4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13</a:t>
            </a:fld>
            <a:endParaRPr/>
          </a:p>
        </p:txBody>
      </p:sp>
      <p:sp>
        <p:nvSpPr>
          <p:cNvPr id="512" name="Google Shape;512;p14"/>
          <p:cNvSpPr txBox="1"/>
          <p:nvPr/>
        </p:nvSpPr>
        <p:spPr>
          <a:xfrm>
            <a:off x="7877362" y="990600"/>
            <a:ext cx="3917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600"/>
              <a:buFont typeface="Arial"/>
              <a:buNone/>
            </a:pPr>
            <a:r>
              <a:rPr lang="en-JM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Counts of customer_unique_id = 99,441 </a:t>
            </a:r>
            <a:endParaRPr/>
          </a:p>
        </p:txBody>
      </p:sp>
      <p:pic>
        <p:nvPicPr>
          <p:cNvPr id="513" name="Google Shape;5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390625"/>
            <a:ext cx="6455637" cy="466493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4"/>
          <p:cNvSpPr txBox="1"/>
          <p:nvPr/>
        </p:nvSpPr>
        <p:spPr>
          <a:xfrm rot="-5400000">
            <a:off x="1921081" y="3859609"/>
            <a:ext cx="1447800" cy="2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200"/>
              <a:buFont typeface="Arial"/>
              <a:buNone/>
            </a:pPr>
            <a:r>
              <a:rPr lang="en-JM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Customer Number</a:t>
            </a:r>
            <a:endParaRPr/>
          </a:p>
        </p:txBody>
      </p:sp>
      <p:sp>
        <p:nvSpPr>
          <p:cNvPr id="515" name="Google Shape;515;p14"/>
          <p:cNvSpPr txBox="1"/>
          <p:nvPr/>
        </p:nvSpPr>
        <p:spPr>
          <a:xfrm>
            <a:off x="5029641" y="5843646"/>
            <a:ext cx="1425554" cy="21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200"/>
              <a:buFont typeface="Arial"/>
              <a:buNone/>
            </a:pPr>
            <a:r>
              <a:rPr lang="en-JM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Counts of Orders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5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b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5"/>
          <p:cNvSpPr txBox="1"/>
          <p:nvPr/>
        </p:nvSpPr>
        <p:spPr>
          <a:xfrm>
            <a:off x="381000" y="875378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Best Sellers </a:t>
            </a:r>
            <a:r>
              <a:rPr lang="en-JM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(product category) </a:t>
            </a:r>
            <a:b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070640"/>
            <a:ext cx="8949906" cy="51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5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14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6"/>
          <p:cNvSpPr txBox="1">
            <a:spLocks noGrp="1"/>
          </p:cNvSpPr>
          <p:nvPr>
            <p:ph type="title"/>
          </p:nvPr>
        </p:nvSpPr>
        <p:spPr>
          <a:xfrm>
            <a:off x="457200" y="566527"/>
            <a:ext cx="33528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Order Timing</a:t>
            </a:r>
            <a:endParaRPr/>
          </a:p>
        </p:txBody>
      </p:sp>
      <p:sp>
        <p:nvSpPr>
          <p:cNvPr id="529" name="Google Shape;529;p16"/>
          <p:cNvSpPr txBox="1"/>
          <p:nvPr/>
        </p:nvSpPr>
        <p:spPr>
          <a:xfrm>
            <a:off x="2057400" y="1353431"/>
            <a:ext cx="2329154" cy="4067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JM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Weekdays/ week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6"/>
          <p:cNvSpPr txBox="1"/>
          <p:nvPr/>
        </p:nvSpPr>
        <p:spPr>
          <a:xfrm>
            <a:off x="8753475" y="1353431"/>
            <a:ext cx="2228850" cy="4067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JM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13-16 p.m./ day</a:t>
            </a:r>
            <a:endParaRPr/>
          </a:p>
        </p:txBody>
      </p:sp>
      <p:pic>
        <p:nvPicPr>
          <p:cNvPr id="531" name="Google Shape;5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5430" y="2030778"/>
            <a:ext cx="5663009" cy="407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561" y="2030778"/>
            <a:ext cx="5537983" cy="407406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6"/>
          <p:cNvSpPr/>
          <p:nvPr/>
        </p:nvSpPr>
        <p:spPr>
          <a:xfrm rot="5400000">
            <a:off x="9715500" y="1636463"/>
            <a:ext cx="3048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6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15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7"/>
          <p:cNvSpPr txBox="1"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b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7"/>
          <p:cNvSpPr txBox="1"/>
          <p:nvPr/>
        </p:nvSpPr>
        <p:spPr>
          <a:xfrm>
            <a:off x="381000" y="875378"/>
            <a:ext cx="101346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Payment Type</a:t>
            </a:r>
            <a:b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7"/>
          <p:cNvSpPr txBox="1"/>
          <p:nvPr/>
        </p:nvSpPr>
        <p:spPr>
          <a:xfrm>
            <a:off x="498475" y="2789936"/>
            <a:ext cx="3768725" cy="284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popular payment type in Brazil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physical or online payment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simplify payment </a:t>
            </a:r>
            <a:b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(does not need credit cards)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merchants can accept payments </a:t>
            </a:r>
            <a:b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with bank guarantees</a:t>
            </a:r>
            <a:b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7"/>
          <p:cNvSpPr txBox="1"/>
          <p:nvPr/>
        </p:nvSpPr>
        <p:spPr>
          <a:xfrm>
            <a:off x="498475" y="2346237"/>
            <a:ext cx="923925" cy="351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JM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boleto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865982"/>
            <a:ext cx="7239000" cy="499913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7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16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"/>
          <p:cNvSpPr txBox="1">
            <a:spLocks noGrp="1"/>
          </p:cNvSpPr>
          <p:nvPr>
            <p:ph type="title"/>
          </p:nvPr>
        </p:nvSpPr>
        <p:spPr>
          <a:xfrm>
            <a:off x="457200" y="469219"/>
            <a:ext cx="8001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Reviews Score</a:t>
            </a:r>
            <a:endParaRPr/>
          </a:p>
        </p:txBody>
      </p:sp>
      <p:pic>
        <p:nvPicPr>
          <p:cNvPr id="550" name="Google Shape;5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9918" y="1032782"/>
            <a:ext cx="8153400" cy="510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676400"/>
            <a:ext cx="20447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18"/>
          <p:cNvSpPr txBox="1"/>
          <p:nvPr/>
        </p:nvSpPr>
        <p:spPr>
          <a:xfrm>
            <a:off x="609600" y="3607766"/>
            <a:ext cx="3358541" cy="143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marR="0" lvl="0" indent="-342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reviews score &lt; 4:</a:t>
            </a:r>
            <a:br>
              <a:rPr lang="en-JM" sz="2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2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2017-11~2018 Q1</a:t>
            </a:r>
            <a:br>
              <a:rPr lang="en-JM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8"/>
          <p:cNvSpPr/>
          <p:nvPr/>
        </p:nvSpPr>
        <p:spPr>
          <a:xfrm>
            <a:off x="3352800" y="3733800"/>
            <a:ext cx="3048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8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17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 txBox="1">
            <a:spLocks noGrp="1"/>
          </p:cNvSpPr>
          <p:nvPr>
            <p:ph type="title"/>
          </p:nvPr>
        </p:nvSpPr>
        <p:spPr>
          <a:xfrm>
            <a:off x="466725" y="615811"/>
            <a:ext cx="8001000" cy="110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Possible Cause </a:t>
            </a:r>
            <a:b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Low Score</a:t>
            </a:r>
            <a:endParaRPr/>
          </a:p>
        </p:txBody>
      </p:sp>
      <p:sp>
        <p:nvSpPr>
          <p:cNvPr id="560" name="Google Shape;560;p19"/>
          <p:cNvSpPr txBox="1"/>
          <p:nvPr/>
        </p:nvSpPr>
        <p:spPr>
          <a:xfrm>
            <a:off x="598327" y="2273685"/>
            <a:ext cx="2134796" cy="64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JM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 Score &lt; 4:</a:t>
            </a:r>
            <a:br>
              <a:rPr lang="en-JM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2017-11~2018 Q1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9"/>
          <p:cNvSpPr txBox="1"/>
          <p:nvPr/>
        </p:nvSpPr>
        <p:spPr>
          <a:xfrm>
            <a:off x="2631233" y="335902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9"/>
          <p:cNvSpPr txBox="1"/>
          <p:nvPr/>
        </p:nvSpPr>
        <p:spPr>
          <a:xfrm>
            <a:off x="3125755" y="432940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9"/>
          <p:cNvSpPr txBox="1"/>
          <p:nvPr/>
        </p:nvSpPr>
        <p:spPr>
          <a:xfrm>
            <a:off x="7086600" y="566737"/>
            <a:ext cx="1066800" cy="3905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JM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2017 Q4</a:t>
            </a:r>
            <a:endParaRPr/>
          </a:p>
        </p:txBody>
      </p:sp>
      <p:sp>
        <p:nvSpPr>
          <p:cNvPr id="564" name="Google Shape;564;p19"/>
          <p:cNvSpPr txBox="1"/>
          <p:nvPr/>
        </p:nvSpPr>
        <p:spPr>
          <a:xfrm>
            <a:off x="8382001" y="555737"/>
            <a:ext cx="1066799" cy="3905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JM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 Q1</a:t>
            </a:r>
            <a:endParaRPr/>
          </a:p>
        </p:txBody>
      </p:sp>
      <p:sp>
        <p:nvSpPr>
          <p:cNvPr id="565" name="Google Shape;565;p19"/>
          <p:cNvSpPr txBox="1"/>
          <p:nvPr/>
        </p:nvSpPr>
        <p:spPr>
          <a:xfrm>
            <a:off x="434714" y="3014497"/>
            <a:ext cx="3581400" cy="280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80"/>
              <a:buFont typeface="Arial"/>
              <a:buChar char="•"/>
            </a:pPr>
            <a:r>
              <a:rPr lang="en-JM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orders’ </a:t>
            </a:r>
            <a:br>
              <a:rPr lang="en-JM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delivery day &gt; 14 days:</a:t>
            </a:r>
            <a:br>
              <a:rPr lang="en-JM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6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6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032780"/>
            <a:ext cx="8175816" cy="498971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19"/>
          <p:cNvSpPr/>
          <p:nvPr/>
        </p:nvSpPr>
        <p:spPr>
          <a:xfrm>
            <a:off x="6867525" y="1232210"/>
            <a:ext cx="2590800" cy="4876800"/>
          </a:xfrm>
          <a:prstGeom prst="frame">
            <a:avLst>
              <a:gd name="adj1" fmla="val 255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9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"/>
          <p:cNvSpPr txBox="1">
            <a:spLocks noGrp="1"/>
          </p:cNvSpPr>
          <p:nvPr>
            <p:ph type="title"/>
          </p:nvPr>
        </p:nvSpPr>
        <p:spPr>
          <a:xfrm>
            <a:off x="800100" y="564147"/>
            <a:ext cx="27432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dirty="0"/>
          </a:p>
        </p:txBody>
      </p:sp>
      <p:sp>
        <p:nvSpPr>
          <p:cNvPr id="371" name="Google Shape;371;p2"/>
          <p:cNvSpPr txBox="1"/>
          <p:nvPr/>
        </p:nvSpPr>
        <p:spPr>
          <a:xfrm>
            <a:off x="1219200" y="1604478"/>
            <a:ext cx="996052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●"/>
            </a:pPr>
            <a:r>
              <a:rPr lang="en-JM" sz="40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JM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business operations of OLIST E-commerce platform</a:t>
            </a:r>
            <a:endParaRPr dirty="0"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●"/>
            </a:pPr>
            <a:r>
              <a:rPr lang="en-JM" sz="40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JM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user </a:t>
            </a:r>
            <a:r>
              <a:rPr lang="en-JM" sz="40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en-JM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&amp; customer satisfaction </a:t>
            </a:r>
            <a:endParaRPr sz="40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●"/>
            </a:pPr>
            <a:r>
              <a:rPr lang="en-JM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Identify potential problems &amp; propose solutions</a:t>
            </a:r>
            <a:endParaRPr dirty="0"/>
          </a:p>
          <a:p>
            <a:pPr marL="342900" lvl="0" indent="-342900">
              <a:lnSpc>
                <a:spcPct val="200000"/>
              </a:lnSpc>
              <a:buClr>
                <a:srgbClr val="0070C0"/>
              </a:buClr>
              <a:buSzPct val="100000"/>
              <a:buFont typeface="Noto Sans Symbols"/>
              <a:buChar char="●"/>
            </a:pPr>
            <a:r>
              <a:rPr lang="en-JM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Provide insights &amp; make suggestions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endParaRPr sz="40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51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"/>
          <p:cNvSpPr txBox="1">
            <a:spLocks noGrp="1"/>
          </p:cNvSpPr>
          <p:nvPr>
            <p:ph type="sldNum" idx="12"/>
          </p:nvPr>
        </p:nvSpPr>
        <p:spPr>
          <a:xfrm>
            <a:off x="11480800" y="6371023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 txBox="1">
            <a:spLocks noGrp="1"/>
          </p:cNvSpPr>
          <p:nvPr>
            <p:ph type="title"/>
          </p:nvPr>
        </p:nvSpPr>
        <p:spPr>
          <a:xfrm>
            <a:off x="533400" y="846663"/>
            <a:ext cx="88392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Reviews Comment </a:t>
            </a:r>
            <a:b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0"/>
          <p:cNvSpPr txBox="1"/>
          <p:nvPr/>
        </p:nvSpPr>
        <p:spPr>
          <a:xfrm>
            <a:off x="982824" y="2035991"/>
            <a:ext cx="43434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60"/>
              <a:buFont typeface="Arial"/>
              <a:buChar char="•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Products not arrived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60"/>
              <a:buFont typeface="Arial"/>
              <a:buChar char="•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Wrong Products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60"/>
              <a:buFont typeface="Arial"/>
              <a:buChar char="•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Defective Products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60"/>
              <a:buFont typeface="Arial"/>
              <a:buChar char="•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Incomplete Products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6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6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6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0"/>
          <p:cNvSpPr txBox="1"/>
          <p:nvPr/>
        </p:nvSpPr>
        <p:spPr>
          <a:xfrm>
            <a:off x="647700" y="1186497"/>
            <a:ext cx="3254829" cy="447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JM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reviews score = 1 or 2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Google Shape;5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7189" y="1890989"/>
            <a:ext cx="6133734" cy="3076022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0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1"/>
          <p:cNvSpPr txBox="1">
            <a:spLocks noGrp="1"/>
          </p:cNvSpPr>
          <p:nvPr>
            <p:ph type="title"/>
          </p:nvPr>
        </p:nvSpPr>
        <p:spPr>
          <a:xfrm>
            <a:off x="457200" y="469219"/>
            <a:ext cx="8001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JM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Sellers Trend</a:t>
            </a:r>
            <a:endParaRPr/>
          </a:p>
        </p:txBody>
      </p:sp>
      <p:pic>
        <p:nvPicPr>
          <p:cNvPr id="583" name="Google Shape;58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1032331"/>
            <a:ext cx="7803244" cy="553833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1"/>
          <p:cNvSpPr txBox="1"/>
          <p:nvPr/>
        </p:nvSpPr>
        <p:spPr>
          <a:xfrm>
            <a:off x="765717" y="2971800"/>
            <a:ext cx="15240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JM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Seller 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JM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20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2"/>
          <p:cNvSpPr txBox="1">
            <a:spLocks noGrp="1"/>
          </p:cNvSpPr>
          <p:nvPr>
            <p:ph type="title"/>
          </p:nvPr>
        </p:nvSpPr>
        <p:spPr>
          <a:xfrm>
            <a:off x="594692" y="533400"/>
            <a:ext cx="762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Insight &amp; Suggestion</a:t>
            </a:r>
            <a:endParaRPr/>
          </a:p>
        </p:txBody>
      </p:sp>
      <p:sp>
        <p:nvSpPr>
          <p:cNvPr id="592" name="Google Shape;592;p22"/>
          <p:cNvSpPr txBox="1"/>
          <p:nvPr/>
        </p:nvSpPr>
        <p:spPr>
          <a:xfrm>
            <a:off x="838200" y="1371600"/>
            <a:ext cx="10896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●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Steady Rise in Customers (2018) </a:t>
            </a:r>
            <a:b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➞ attract new customers ＆ improve customer retention rate</a:t>
            </a:r>
            <a:b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➞ marketing, expand the market, optimize platform &amp; customer service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●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Sales Prediction: reach a peak on Nov. ,2018 </a:t>
            </a:r>
            <a:b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➞ get prepared in advance for Black Friday </a:t>
            </a:r>
            <a:b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➞ stress testing, improve delivery efficiency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●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Promote flash sales on weekends ➞ boost sales on weekends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●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Manage seller relationships ➞ more efficient operations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193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None/>
            </a:pP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2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21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3"/>
          <p:cNvSpPr txBox="1">
            <a:spLocks noGrp="1"/>
          </p:cNvSpPr>
          <p:nvPr>
            <p:ph type="title"/>
          </p:nvPr>
        </p:nvSpPr>
        <p:spPr>
          <a:xfrm>
            <a:off x="594692" y="533400"/>
            <a:ext cx="762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</p:txBody>
      </p:sp>
      <p:sp>
        <p:nvSpPr>
          <p:cNvPr id="600" name="Google Shape;600;p23"/>
          <p:cNvSpPr txBox="1"/>
          <p:nvPr/>
        </p:nvSpPr>
        <p:spPr>
          <a:xfrm>
            <a:off x="882904" y="1524000"/>
            <a:ext cx="10896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●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Customers who ordered more than twice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●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Customer preference of different state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●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Relationship of unit price &amp;  total sales (each category)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b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6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6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3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4"/>
          <p:cNvSpPr txBox="1">
            <a:spLocks noGrp="1"/>
          </p:cNvSpPr>
          <p:nvPr>
            <p:ph type="body" idx="1"/>
          </p:nvPr>
        </p:nvSpPr>
        <p:spPr>
          <a:xfrm>
            <a:off x="1905000" y="2438400"/>
            <a:ext cx="8153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</a:pPr>
            <a:r>
              <a:rPr lang="en-JM">
                <a:solidFill>
                  <a:srgbClr val="3F3F3F"/>
                </a:solidFill>
              </a:rPr>
              <a:t>THANKS</a:t>
            </a:r>
            <a:r>
              <a:rPr lang="en-JM"/>
              <a:t> </a:t>
            </a:r>
            <a:r>
              <a:rPr lang="en-JM">
                <a:solidFill>
                  <a:srgbClr val="0065B0"/>
                </a:solidFill>
              </a:rPr>
              <a:t>FOR YOUR TIME</a:t>
            </a:r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"/>
          <p:cNvSpPr txBox="1">
            <a:spLocks noGrp="1"/>
          </p:cNvSpPr>
          <p:nvPr>
            <p:ph type="title"/>
          </p:nvPr>
        </p:nvSpPr>
        <p:spPr>
          <a:xfrm>
            <a:off x="762001" y="531018"/>
            <a:ext cx="762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Process</a:t>
            </a:r>
            <a:endParaRPr dirty="0"/>
          </a:p>
        </p:txBody>
      </p:sp>
      <p:sp>
        <p:nvSpPr>
          <p:cNvPr id="378" name="Google Shape;378;p3"/>
          <p:cNvSpPr>
            <a:spLocks noGrp="1"/>
          </p:cNvSpPr>
          <p:nvPr>
            <p:ph type="body" idx="1"/>
          </p:nvPr>
        </p:nvSpPr>
        <p:spPr>
          <a:xfrm>
            <a:off x="715034" y="2345388"/>
            <a:ext cx="2219715" cy="2220992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JM" sz="2000" b="1" dirty="0">
                <a:latin typeface="Calibri"/>
                <a:ea typeface="Calibri"/>
                <a:cs typeface="Calibri"/>
                <a:sym typeface="Calibri"/>
              </a:rPr>
              <a:t>Data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JM" sz="2000" b="1" dirty="0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dirty="0"/>
          </a:p>
        </p:txBody>
      </p:sp>
      <p:sp>
        <p:nvSpPr>
          <p:cNvPr id="379" name="Google Shape;379;p3"/>
          <p:cNvSpPr>
            <a:spLocks noGrp="1"/>
          </p:cNvSpPr>
          <p:nvPr>
            <p:ph type="body" idx="2"/>
          </p:nvPr>
        </p:nvSpPr>
        <p:spPr>
          <a:xfrm>
            <a:off x="3507412" y="2279974"/>
            <a:ext cx="2368758" cy="230667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JM" sz="2000" b="1">
                <a:latin typeface="Calibri"/>
                <a:ea typeface="Calibri"/>
                <a:cs typeface="Calibri"/>
                <a:sym typeface="Calibri"/>
              </a:rPr>
              <a:t>Data</a:t>
            </a:r>
            <a:br>
              <a:rPr lang="en-JM" sz="2000" b="1">
                <a:latin typeface="Calibri"/>
                <a:ea typeface="Calibri"/>
                <a:cs typeface="Calibri"/>
                <a:sym typeface="Calibri"/>
              </a:rPr>
            </a:br>
            <a:r>
              <a:rPr lang="en-JM" sz="2000" b="1">
                <a:latin typeface="Calibri"/>
                <a:ea typeface="Calibri"/>
                <a:cs typeface="Calibri"/>
                <a:sym typeface="Calibri"/>
              </a:rPr>
              <a:t>Visualization</a:t>
            </a:r>
            <a:br>
              <a:rPr lang="en-JM" sz="2000" b="1">
                <a:latin typeface="Calibri"/>
                <a:ea typeface="Calibri"/>
                <a:cs typeface="Calibri"/>
                <a:sym typeface="Calibri"/>
              </a:rPr>
            </a:b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"/>
          <p:cNvSpPr txBox="1">
            <a:spLocks noGrp="1"/>
          </p:cNvSpPr>
          <p:nvPr>
            <p:ph type="body" idx="7"/>
          </p:nvPr>
        </p:nvSpPr>
        <p:spPr>
          <a:xfrm>
            <a:off x="609600" y="13208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endParaRPr>
              <a:solidFill>
                <a:srgbClr val="7F7F7F"/>
              </a:solidFill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endParaRPr>
              <a:solidFill>
                <a:srgbClr val="7F7F7F"/>
              </a:solidFill>
            </a:endParaRPr>
          </a:p>
        </p:txBody>
      </p:sp>
      <p:sp>
        <p:nvSpPr>
          <p:cNvPr id="381" name="Google Shape;381;p3"/>
          <p:cNvSpPr/>
          <p:nvPr/>
        </p:nvSpPr>
        <p:spPr>
          <a:xfrm>
            <a:off x="3076036" y="3318724"/>
            <a:ext cx="381000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"/>
          <p:cNvSpPr/>
          <p:nvPr/>
        </p:nvSpPr>
        <p:spPr>
          <a:xfrm>
            <a:off x="5951582" y="3318724"/>
            <a:ext cx="381000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"/>
          <p:cNvSpPr/>
          <p:nvPr/>
        </p:nvSpPr>
        <p:spPr>
          <a:xfrm>
            <a:off x="8871195" y="3318724"/>
            <a:ext cx="381000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"/>
          <p:cNvSpPr/>
          <p:nvPr/>
        </p:nvSpPr>
        <p:spPr>
          <a:xfrm>
            <a:off x="6382958" y="2232819"/>
            <a:ext cx="2400657" cy="2306677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JM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JM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"/>
          <p:cNvSpPr/>
          <p:nvPr/>
        </p:nvSpPr>
        <p:spPr>
          <a:xfrm>
            <a:off x="9337433" y="2279974"/>
            <a:ext cx="2219715" cy="2220991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"/>
          <p:cNvSpPr txBox="1"/>
          <p:nvPr/>
        </p:nvSpPr>
        <p:spPr>
          <a:xfrm>
            <a:off x="9368980" y="2921166"/>
            <a:ext cx="2064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Suggestion</a:t>
            </a:r>
            <a:endParaRPr/>
          </a:p>
        </p:txBody>
      </p:sp>
      <p:sp>
        <p:nvSpPr>
          <p:cNvPr id="387" name="Google Shape;387;p3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"/>
          <p:cNvSpPr txBox="1">
            <a:spLocks noGrp="1"/>
          </p:cNvSpPr>
          <p:nvPr>
            <p:ph type="title"/>
          </p:nvPr>
        </p:nvSpPr>
        <p:spPr>
          <a:xfrm>
            <a:off x="457200" y="486900"/>
            <a:ext cx="762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JM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"/>
          <p:cNvSpPr txBox="1"/>
          <p:nvPr/>
        </p:nvSpPr>
        <p:spPr>
          <a:xfrm>
            <a:off x="3420128" y="2562184"/>
            <a:ext cx="9525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"/>
          <p:cNvSpPr/>
          <p:nvPr/>
        </p:nvSpPr>
        <p:spPr>
          <a:xfrm>
            <a:off x="197460" y="3125200"/>
            <a:ext cx="1905000" cy="10870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"/>
          <p:cNvSpPr/>
          <p:nvPr/>
        </p:nvSpPr>
        <p:spPr>
          <a:xfrm>
            <a:off x="3411168" y="3155283"/>
            <a:ext cx="1905000" cy="10870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"/>
          <p:cNvSpPr/>
          <p:nvPr/>
        </p:nvSpPr>
        <p:spPr>
          <a:xfrm>
            <a:off x="6629400" y="3155283"/>
            <a:ext cx="1905000" cy="10870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"/>
          <p:cNvSpPr/>
          <p:nvPr/>
        </p:nvSpPr>
        <p:spPr>
          <a:xfrm>
            <a:off x="9996902" y="3155283"/>
            <a:ext cx="1905000" cy="10870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"/>
          <p:cNvSpPr/>
          <p:nvPr/>
        </p:nvSpPr>
        <p:spPr>
          <a:xfrm>
            <a:off x="3415692" y="1206846"/>
            <a:ext cx="1905000" cy="10870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"/>
          <p:cNvSpPr/>
          <p:nvPr/>
        </p:nvSpPr>
        <p:spPr>
          <a:xfrm>
            <a:off x="6629400" y="1192503"/>
            <a:ext cx="1905000" cy="10870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"/>
          <p:cNvSpPr/>
          <p:nvPr/>
        </p:nvSpPr>
        <p:spPr>
          <a:xfrm>
            <a:off x="3402817" y="5089950"/>
            <a:ext cx="1905000" cy="10870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"/>
          <p:cNvSpPr/>
          <p:nvPr/>
        </p:nvSpPr>
        <p:spPr>
          <a:xfrm>
            <a:off x="9996902" y="5089950"/>
            <a:ext cx="1905000" cy="10870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"/>
          <p:cNvSpPr/>
          <p:nvPr/>
        </p:nvSpPr>
        <p:spPr>
          <a:xfrm>
            <a:off x="9996902" y="1192503"/>
            <a:ext cx="1905000" cy="10870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4"/>
          <p:cNvCxnSpPr>
            <a:stCxn id="398" idx="2"/>
            <a:endCxn id="395" idx="0"/>
          </p:cNvCxnSpPr>
          <p:nvPr/>
        </p:nvCxnSpPr>
        <p:spPr>
          <a:xfrm flipH="1">
            <a:off x="4363692" y="2293869"/>
            <a:ext cx="4500" cy="861300"/>
          </a:xfrm>
          <a:prstGeom prst="straightConnector1">
            <a:avLst/>
          </a:prstGeom>
          <a:noFill/>
          <a:ln w="41275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4" name="Google Shape;404;p4"/>
          <p:cNvCxnSpPr/>
          <p:nvPr/>
        </p:nvCxnSpPr>
        <p:spPr>
          <a:xfrm flipH="1">
            <a:off x="7632265" y="2293869"/>
            <a:ext cx="4524" cy="861414"/>
          </a:xfrm>
          <a:prstGeom prst="straightConnector1">
            <a:avLst/>
          </a:prstGeom>
          <a:noFill/>
          <a:ln w="41275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5" name="Google Shape;405;p4"/>
          <p:cNvCxnSpPr/>
          <p:nvPr/>
        </p:nvCxnSpPr>
        <p:spPr>
          <a:xfrm flipH="1">
            <a:off x="4363668" y="4242306"/>
            <a:ext cx="4524" cy="861414"/>
          </a:xfrm>
          <a:prstGeom prst="straightConnector1">
            <a:avLst/>
          </a:prstGeom>
          <a:noFill/>
          <a:ln w="41275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6" name="Google Shape;406;p4"/>
          <p:cNvCxnSpPr>
            <a:stCxn id="396" idx="1"/>
          </p:cNvCxnSpPr>
          <p:nvPr/>
        </p:nvCxnSpPr>
        <p:spPr>
          <a:xfrm rot="10800000">
            <a:off x="5316300" y="3698795"/>
            <a:ext cx="1313100" cy="0"/>
          </a:xfrm>
          <a:prstGeom prst="straightConnector1">
            <a:avLst/>
          </a:prstGeom>
          <a:noFill/>
          <a:ln w="41275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7" name="Google Shape;407;p4"/>
          <p:cNvCxnSpPr>
            <a:stCxn id="397" idx="1"/>
          </p:cNvCxnSpPr>
          <p:nvPr/>
        </p:nvCxnSpPr>
        <p:spPr>
          <a:xfrm flipH="1">
            <a:off x="8542802" y="3698795"/>
            <a:ext cx="1454100" cy="17100"/>
          </a:xfrm>
          <a:prstGeom prst="straightConnector1">
            <a:avLst/>
          </a:prstGeom>
          <a:noFill/>
          <a:ln w="41275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8" name="Google Shape;408;p4"/>
          <p:cNvCxnSpPr/>
          <p:nvPr/>
        </p:nvCxnSpPr>
        <p:spPr>
          <a:xfrm rot="10800000">
            <a:off x="2106896" y="3714401"/>
            <a:ext cx="1313232" cy="1"/>
          </a:xfrm>
          <a:prstGeom prst="straightConnector1">
            <a:avLst/>
          </a:prstGeom>
          <a:noFill/>
          <a:ln w="41275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09" name="Google Shape;409;p4"/>
          <p:cNvSpPr txBox="1"/>
          <p:nvPr/>
        </p:nvSpPr>
        <p:spPr>
          <a:xfrm>
            <a:off x="6602229" y="2562184"/>
            <a:ext cx="11521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product_id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4"/>
          <p:cNvCxnSpPr/>
          <p:nvPr/>
        </p:nvCxnSpPr>
        <p:spPr>
          <a:xfrm flipH="1">
            <a:off x="8534400" y="1750357"/>
            <a:ext cx="1454151" cy="17235"/>
          </a:xfrm>
          <a:prstGeom prst="straightConnector1">
            <a:avLst/>
          </a:prstGeom>
          <a:noFill/>
          <a:ln w="41275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1" name="Google Shape;411;p4"/>
          <p:cNvSpPr txBox="1"/>
          <p:nvPr/>
        </p:nvSpPr>
        <p:spPr>
          <a:xfrm>
            <a:off x="8536141" y="1467699"/>
            <a:ext cx="22993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product_category_name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"/>
          <p:cNvSpPr txBox="1"/>
          <p:nvPr/>
        </p:nvSpPr>
        <p:spPr>
          <a:xfrm>
            <a:off x="8847117" y="3360240"/>
            <a:ext cx="9525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seller_id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"/>
          <p:cNvSpPr txBox="1"/>
          <p:nvPr/>
        </p:nvSpPr>
        <p:spPr>
          <a:xfrm>
            <a:off x="5538854" y="3334300"/>
            <a:ext cx="9525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"/>
          <p:cNvSpPr txBox="1"/>
          <p:nvPr/>
        </p:nvSpPr>
        <p:spPr>
          <a:xfrm>
            <a:off x="2298094" y="3376909"/>
            <a:ext cx="9525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"/>
          <p:cNvSpPr txBox="1"/>
          <p:nvPr/>
        </p:nvSpPr>
        <p:spPr>
          <a:xfrm>
            <a:off x="3230761" y="4492953"/>
            <a:ext cx="13132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"/>
          <p:cNvSpPr txBox="1">
            <a:spLocks noGrp="1"/>
          </p:cNvSpPr>
          <p:nvPr>
            <p:ph type="body" idx="1"/>
          </p:nvPr>
        </p:nvSpPr>
        <p:spPr>
          <a:xfrm>
            <a:off x="3538657" y="1472637"/>
            <a:ext cx="1688818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JM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"/>
          <p:cNvSpPr txBox="1"/>
          <p:nvPr/>
        </p:nvSpPr>
        <p:spPr>
          <a:xfrm>
            <a:off x="6922479" y="1472637"/>
            <a:ext cx="1688818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JM" sz="2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Bebas Neue"/>
              <a:buNone/>
            </a:pPr>
            <a:endParaRPr sz="20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"/>
          <p:cNvSpPr txBox="1"/>
          <p:nvPr/>
        </p:nvSpPr>
        <p:spPr>
          <a:xfrm>
            <a:off x="10267862" y="1261851"/>
            <a:ext cx="1688818" cy="86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JM" sz="2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JM" sz="2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2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"/>
          <p:cNvSpPr txBox="1"/>
          <p:nvPr/>
        </p:nvSpPr>
        <p:spPr>
          <a:xfrm>
            <a:off x="6644389" y="3412577"/>
            <a:ext cx="1905000" cy="53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JM" sz="2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Item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Bebas Neue"/>
              <a:buNone/>
            </a:pPr>
            <a:endParaRPr sz="2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"/>
          <p:cNvSpPr txBox="1"/>
          <p:nvPr/>
        </p:nvSpPr>
        <p:spPr>
          <a:xfrm>
            <a:off x="3501420" y="3427959"/>
            <a:ext cx="1688818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JM" sz="2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Bebas Neue"/>
              <a:buNone/>
            </a:pPr>
            <a:endParaRPr sz="2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"/>
          <p:cNvSpPr txBox="1"/>
          <p:nvPr/>
        </p:nvSpPr>
        <p:spPr>
          <a:xfrm>
            <a:off x="3538657" y="5412387"/>
            <a:ext cx="1688818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JM" sz="2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Bebas Neue"/>
              <a:buNone/>
            </a:pPr>
            <a:endParaRPr sz="2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"/>
          <p:cNvSpPr txBox="1"/>
          <p:nvPr/>
        </p:nvSpPr>
        <p:spPr>
          <a:xfrm>
            <a:off x="295713" y="3427959"/>
            <a:ext cx="1688818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JM" sz="2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endParaRPr sz="2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"/>
          <p:cNvSpPr txBox="1"/>
          <p:nvPr/>
        </p:nvSpPr>
        <p:spPr>
          <a:xfrm>
            <a:off x="10017779" y="5384375"/>
            <a:ext cx="1965436" cy="4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JM" sz="2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Geolocation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Bebas Neue"/>
              <a:buNone/>
            </a:pPr>
            <a:endParaRPr sz="2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"/>
          <p:cNvSpPr txBox="1"/>
          <p:nvPr/>
        </p:nvSpPr>
        <p:spPr>
          <a:xfrm>
            <a:off x="10119726" y="3427959"/>
            <a:ext cx="1688818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JM" sz="2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Seller</a:t>
            </a:r>
            <a:endParaRPr sz="2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4"/>
          <p:cNvCxnSpPr>
            <a:stCxn id="401" idx="1"/>
          </p:cNvCxnSpPr>
          <p:nvPr/>
        </p:nvCxnSpPr>
        <p:spPr>
          <a:xfrm flipH="1">
            <a:off x="5367302" y="5633462"/>
            <a:ext cx="4629600" cy="17100"/>
          </a:xfrm>
          <a:prstGeom prst="straightConnector1">
            <a:avLst/>
          </a:prstGeom>
          <a:noFill/>
          <a:ln w="41275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26" name="Google Shape;426;p4"/>
          <p:cNvSpPr txBox="1"/>
          <p:nvPr/>
        </p:nvSpPr>
        <p:spPr>
          <a:xfrm>
            <a:off x="6868961" y="5264900"/>
            <a:ext cx="15667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zip_code_prefix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"/>
          <p:cNvSpPr txBox="1"/>
          <p:nvPr/>
        </p:nvSpPr>
        <p:spPr>
          <a:xfrm>
            <a:off x="501165" y="1077176"/>
            <a:ext cx="2344689" cy="39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None/>
            </a:pPr>
            <a:r>
              <a:rPr lang="en-JM" sz="2000" b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Source: Kaggle</a:t>
            </a:r>
            <a:endParaRPr sz="2000" b="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5"/>
          <p:cNvGraphicFramePr/>
          <p:nvPr/>
        </p:nvGraphicFramePr>
        <p:xfrm>
          <a:off x="838200" y="1447800"/>
          <a:ext cx="9906000" cy="4236740"/>
        </p:xfrm>
        <a:graphic>
          <a:graphicData uri="http://schemas.openxmlformats.org/drawingml/2006/table">
            <a:tbl>
              <a:tblPr firstRow="1" bandRow="1">
                <a:noFill/>
                <a:tableStyleId>{AF6B5356-FDE8-4862-885B-92F97ED0322B}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800" b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Name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800" b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800" b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800" b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order_id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 identifier of the order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customer_state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state name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item_sequence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sequential number identifying number of items included in the same order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customer_city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city name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product_id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unique identifier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geolocation_lat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price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geolocation_lng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longitude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seller_id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seller unique identifier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geolocation_city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name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customer_id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to the orders dataset</a:t>
                      </a:r>
                      <a:b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Each order has a unique customer_id.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geolocation_state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customer_unique_id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 identifier of a customer.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seller_id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seller unique identifier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zip_code_prefix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5 digits of zip code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4" name="Google Shape;434;p5"/>
          <p:cNvSpPr txBox="1">
            <a:spLocks noGrp="1"/>
          </p:cNvSpPr>
          <p:nvPr>
            <p:ph type="title"/>
          </p:nvPr>
        </p:nvSpPr>
        <p:spPr>
          <a:xfrm>
            <a:off x="606468" y="554265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Explanations</a:t>
            </a:r>
            <a:endParaRPr/>
          </a:p>
        </p:txBody>
      </p:sp>
      <p:sp>
        <p:nvSpPr>
          <p:cNvPr id="435" name="Google Shape;435;p5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4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"/>
          <p:cNvSpPr txBox="1">
            <a:spLocks noGrp="1"/>
          </p:cNvSpPr>
          <p:nvPr>
            <p:ph type="title"/>
          </p:nvPr>
        </p:nvSpPr>
        <p:spPr>
          <a:xfrm>
            <a:off x="605424" y="519122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Explanations</a:t>
            </a:r>
            <a:endParaRPr/>
          </a:p>
        </p:txBody>
      </p:sp>
      <p:graphicFrame>
        <p:nvGraphicFramePr>
          <p:cNvPr id="441" name="Google Shape;441;p6"/>
          <p:cNvGraphicFramePr/>
          <p:nvPr/>
        </p:nvGraphicFramePr>
        <p:xfrm>
          <a:off x="914400" y="1371600"/>
          <a:ext cx="9142600" cy="4572000"/>
        </p:xfrm>
        <a:graphic>
          <a:graphicData uri="http://schemas.openxmlformats.org/drawingml/2006/table">
            <a:tbl>
              <a:tblPr firstRow="1" bandRow="1">
                <a:noFill/>
                <a:tableStyleId>{AF6B5356-FDE8-4862-885B-92F97ED0322B}</a:tableStyleId>
              </a:tblPr>
              <a:tblGrid>
                <a:gridCol w="320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800" b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800" b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order_status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to the order status (delivered, shipped, etc)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order_purchase_timestamp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purchase timestamp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order_approved_at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approval timestamp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order_delivered_carrier_date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it was handled to the logistic partner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order_delivered_customer_date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order delivery date to the customer.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delivery_day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(order_delivered_customer_date) – (order_delivered_carrier_date)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product_category_name_english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name in English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review_score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 ranging from 1 to 5 given by the customer on a satisfaction survey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review_comment_title</a:t>
                      </a:r>
                      <a:endParaRPr sz="14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Calibri"/>
                        <a:buNone/>
                      </a:pPr>
                      <a:r>
                        <a:rPr lang="en-JM" sz="14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 title from the review left by the customer, in Portuguese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2" name="Google Shape;442;p6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"/>
          <p:cNvSpPr txBox="1">
            <a:spLocks noGrp="1"/>
          </p:cNvSpPr>
          <p:nvPr>
            <p:ph type="title"/>
          </p:nvPr>
        </p:nvSpPr>
        <p:spPr>
          <a:xfrm>
            <a:off x="800100" y="564147"/>
            <a:ext cx="42291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/>
          </a:p>
        </p:txBody>
      </p:sp>
      <p:sp>
        <p:nvSpPr>
          <p:cNvPr id="448" name="Google Shape;448;p7"/>
          <p:cNvSpPr txBox="1"/>
          <p:nvPr/>
        </p:nvSpPr>
        <p:spPr>
          <a:xfrm>
            <a:off x="990600" y="1447799"/>
            <a:ext cx="108585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Null value:</a:t>
            </a:r>
            <a:br>
              <a:rPr lang="en-JM" sz="4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1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[order_approved_at, </a:t>
            </a:r>
            <a:r>
              <a:rPr lang="en-JM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order_delivered_carrier_date, order_delivered_customer_date, delivery day] </a:t>
            </a:r>
            <a:br>
              <a:rPr lang="en-JM" sz="1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1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➞ Payment not approved, Orders not delivered</a:t>
            </a:r>
            <a:br>
              <a:rPr lang="en-JM" sz="1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JM" sz="1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[</a:t>
            </a:r>
            <a:r>
              <a:rPr lang="en-JM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product_category_name_english] </a:t>
            </a:r>
            <a:r>
              <a:rPr lang="en-JM" sz="1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➞</a:t>
            </a:r>
            <a:r>
              <a:rPr lang="en-JM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products not categorized</a:t>
            </a:r>
            <a:br>
              <a:rPr lang="en-JM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JM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[review_score, review_comment_title] </a:t>
            </a:r>
            <a:r>
              <a:rPr lang="en-JM" sz="1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➞</a:t>
            </a:r>
            <a:r>
              <a:rPr lang="en-JM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customers did not leave reviews score or comments</a:t>
            </a:r>
            <a:endParaRPr sz="19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cancelled &amp; unavailable orders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monthly data, which has null value ➞ 2018-09 (just 1 order)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duplicate values ➞ duplicate reviews in one order</a:t>
            </a:r>
            <a:endParaRPr/>
          </a:p>
          <a:p>
            <a:pPr marL="3429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Char char="•"/>
            </a:pPr>
            <a:r>
              <a:rPr lang="en-JM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Change the data type ➞ datetime </a:t>
            </a:r>
            <a:endParaRPr/>
          </a:p>
          <a:p>
            <a:pPr marL="342900" marR="0" lvl="0" indent="-161544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1544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1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1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1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1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1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1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9999"/>
              <a:buFont typeface="Arial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869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"/>
          <p:cNvSpPr txBox="1">
            <a:spLocks noGrp="1"/>
          </p:cNvSpPr>
          <p:nvPr>
            <p:ph type="sldNum" idx="12"/>
          </p:nvPr>
        </p:nvSpPr>
        <p:spPr>
          <a:xfrm>
            <a:off x="11480800" y="6371023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"/>
          <p:cNvSpPr txBox="1">
            <a:spLocks noGrp="1"/>
          </p:cNvSpPr>
          <p:nvPr>
            <p:ph type="title"/>
          </p:nvPr>
        </p:nvSpPr>
        <p:spPr>
          <a:xfrm>
            <a:off x="457200" y="469219"/>
            <a:ext cx="762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Sales Performance</a:t>
            </a:r>
            <a:endParaRPr/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32782"/>
            <a:ext cx="8382000" cy="567281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"/>
          <p:cNvSpPr txBox="1">
            <a:spLocks noGrp="1"/>
          </p:cNvSpPr>
          <p:nvPr>
            <p:ph type="title"/>
          </p:nvPr>
        </p:nvSpPr>
        <p:spPr>
          <a:xfrm>
            <a:off x="457200" y="469219"/>
            <a:ext cx="7620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JM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Sales by Year</a:t>
            </a:r>
            <a:endParaRPr/>
          </a:p>
        </p:txBody>
      </p:sp>
      <p:pic>
        <p:nvPicPr>
          <p:cNvPr id="462" name="Google Shape;4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8312" y="1102083"/>
            <a:ext cx="8346788" cy="5527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5600" y="3657600"/>
            <a:ext cx="1524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"/>
          <p:cNvSpPr txBox="1"/>
          <p:nvPr/>
        </p:nvSpPr>
        <p:spPr>
          <a:xfrm>
            <a:off x="9715500" y="1371600"/>
            <a:ext cx="2286000" cy="3400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JM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Monthly Growth: 52%</a:t>
            </a:r>
            <a:endParaRPr/>
          </a:p>
        </p:txBody>
      </p:sp>
      <p:sp>
        <p:nvSpPr>
          <p:cNvPr id="465" name="Google Shape;465;p9"/>
          <p:cNvSpPr txBox="1">
            <a:spLocks noGrp="1"/>
          </p:cNvSpPr>
          <p:nvPr>
            <p:ph type="sldNum" idx="12"/>
          </p:nvPr>
        </p:nvSpPr>
        <p:spPr>
          <a:xfrm>
            <a:off x="11474704" y="637398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Macintosh PowerPoint</Application>
  <PresentationFormat>Widescreen</PresentationFormat>
  <Paragraphs>208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Noto Sans Symbols</vt:lpstr>
      <vt:lpstr>Bebas Neue</vt:lpstr>
      <vt:lpstr>Courier New</vt:lpstr>
      <vt:lpstr>Arial</vt:lpstr>
      <vt:lpstr>Office Theme</vt:lpstr>
      <vt:lpstr>Brazilian OLIST  E-Commerce Analysis </vt:lpstr>
      <vt:lpstr>Objectives</vt:lpstr>
      <vt:lpstr>Analysis Process</vt:lpstr>
      <vt:lpstr>Dataset Schema</vt:lpstr>
      <vt:lpstr>Variables Explanations</vt:lpstr>
      <vt:lpstr>Variables Explanations</vt:lpstr>
      <vt:lpstr>Data Processing</vt:lpstr>
      <vt:lpstr>Sales Performance</vt:lpstr>
      <vt:lpstr>Sales by Year</vt:lpstr>
      <vt:lpstr>Highest Monthly Sales </vt:lpstr>
      <vt:lpstr>Special Festivals</vt:lpstr>
      <vt:lpstr>Sales Distribution</vt:lpstr>
      <vt:lpstr>Customers Trend</vt:lpstr>
      <vt:lpstr>High Customer Churn Rate</vt:lpstr>
      <vt:lpstr> </vt:lpstr>
      <vt:lpstr>Order Timing</vt:lpstr>
      <vt:lpstr> </vt:lpstr>
      <vt:lpstr>Average Reviews Score</vt:lpstr>
      <vt:lpstr>Possible Cause  of Low Score</vt:lpstr>
      <vt:lpstr>Reviews Comment  </vt:lpstr>
      <vt:lpstr>Sellers Trend</vt:lpstr>
      <vt:lpstr>Insight &amp; Suggestion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优品PPT</dc:creator>
  <cp:lastModifiedBy>紀品禎</cp:lastModifiedBy>
  <cp:revision>1</cp:revision>
  <dcterms:created xsi:type="dcterms:W3CDTF">2011-12-26T17:46:32Z</dcterms:created>
  <dcterms:modified xsi:type="dcterms:W3CDTF">2025-09-08T01:56:48Z</dcterms:modified>
</cp:coreProperties>
</file>