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675" autoAdjust="0"/>
  </p:normalViewPr>
  <p:slideViewPr>
    <p:cSldViewPr>
      <p:cViewPr>
        <p:scale>
          <a:sx n="100" d="100"/>
          <a:sy n="100" d="100"/>
        </p:scale>
        <p:origin x="-19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FAFB5-BB56-4420-A7BB-BBDE75A14FB0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2394E-1A59-4EC6-94BC-450EC82F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question mark is</a:t>
            </a:r>
            <a:r>
              <a:rPr lang="en-US" baseline="0" dirty="0" smtClean="0"/>
              <a:t> to reflect the currently unclear situation of how the Word fields are bound to the back-end data via BPO.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394E-1A59-4EC6-94BC-450EC82FE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areas of interest are: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Template editor output chain 2-&gt;6-&gt;8. We need to get information regarding user input fields from </a:t>
            </a:r>
            <a:r>
              <a:rPr lang="en-US" baseline="0" dirty="0" smtClean="0"/>
              <a:t>wherever </a:t>
            </a:r>
            <a:r>
              <a:rPr lang="en-US" baseline="0" dirty="0" smtClean="0"/>
              <a:t>(3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or inline) template editor is chosen to generate either the form/</a:t>
            </a:r>
            <a:r>
              <a:rPr lang="en-US" baseline="0" dirty="0" err="1" smtClean="0"/>
              <a:t>jsp</a:t>
            </a:r>
            <a:r>
              <a:rPr lang="en-US" baseline="0" dirty="0" smtClean="0"/>
              <a:t> page or the data for the user editor.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Another thing is Server XML (4). Not much change here provided the data is known and available for binding when designing the template – otherwise this needs to be designed as well, so template </a:t>
            </a:r>
            <a:r>
              <a:rPr lang="en-US" baseline="0" dirty="0" smtClean="0"/>
              <a:t>editor output chain 2-&gt;</a:t>
            </a:r>
            <a:r>
              <a:rPr lang="en-US" baseline="0" dirty="0" smtClean="0"/>
              <a:t>4 is in place.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feedback chain </a:t>
            </a:r>
            <a:r>
              <a:rPr lang="en-US" baseline="0" dirty="0" smtClean="0"/>
              <a:t>10-&gt;</a:t>
            </a:r>
            <a:r>
              <a:rPr lang="en-US" baseline="0" dirty="0" smtClean="0"/>
              <a:t>12-&gt;13-&gt;8 &amp; 4. We need to provide for the editing of the generated document, therefore we need to store the reference to the template along with the data to re-populate the template an the user form when the document is chosen to be edited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6. Data extractor – there is no need for it in the current situation, as Word is used to input data in free form; however when generating the user data should be somehow marked and then extracted to become the basis of the input form or user side editor.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394E-1A59-4EC6-94BC-450EC82FE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convert the visual input and bindings into XSL-FOP suitable for document generation</a:t>
            </a:r>
            <a:r>
              <a:rPr lang="en-US" baseline="0" dirty="0" smtClean="0"/>
              <a:t> with XML Server.</a:t>
            </a:r>
          </a:p>
          <a:p>
            <a:r>
              <a:rPr lang="en-US" baseline="0" dirty="0" smtClean="0"/>
              <a:t>Should also provide the sample data necessary for the document preview.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394E-1A59-4EC6-94BC-450EC82FE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Doc Player</a:t>
            </a:r>
            <a:r>
              <a:rPr lang="en-US" baseline="0" dirty="0" smtClean="0"/>
              <a:t> is a simplified view of the Template Editor, which should allow for user input in the editable blocks. It should also allow for previewing the document being edited.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394E-1A59-4EC6-94BC-450EC82FE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394E-1A59-4EC6-94BC-450EC82FE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7A40-8358-4A7E-BD33-C25CAD7974F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2505-50C4-4A49-B6EE-84A3E0A3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current situation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1298446"/>
            <a:ext cx="7391401" cy="3959354"/>
            <a:chOff x="130200" y="887644"/>
            <a:chExt cx="8071361" cy="3959354"/>
          </a:xfrm>
        </p:grpSpPr>
        <p:sp>
          <p:nvSpPr>
            <p:cNvPr id="6" name="TextBox 5"/>
            <p:cNvSpPr txBox="1"/>
            <p:nvPr/>
          </p:nvSpPr>
          <p:spPr>
            <a:xfrm>
              <a:off x="3703572" y="1546605"/>
              <a:ext cx="1608331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input/layout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4792" y="3370573"/>
              <a:ext cx="1108327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 </a:t>
              </a:r>
              <a:r>
                <a:rPr lang="en-US" sz="1400" dirty="0" smtClean="0"/>
                <a:t>XML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4700" y="1798998"/>
              <a:ext cx="1076861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11.DOC/</a:t>
              </a:r>
            </a:p>
            <a:p>
              <a:pPr algn="ctr"/>
              <a:r>
                <a:rPr lang="en-US" sz="1400" dirty="0" smtClean="0"/>
                <a:t>PDF</a:t>
              </a:r>
            </a:p>
            <a:p>
              <a:pPr algn="ctr"/>
              <a:r>
                <a:rPr lang="en-US" sz="1400" dirty="0" smtClean="0"/>
                <a:t>_________</a:t>
              </a:r>
            </a:p>
            <a:p>
              <a:pPr algn="ctr"/>
              <a:r>
                <a:rPr lang="en-US" sz="1400" dirty="0" smtClean="0"/>
                <a:t>_________</a:t>
              </a:r>
              <a:endParaRPr lang="en-US" sz="1400" dirty="0"/>
            </a:p>
            <a:p>
              <a:pPr algn="ctr"/>
              <a:r>
                <a:rPr lang="en-US" sz="1400" dirty="0" smtClean="0"/>
                <a:t>__________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4398" y="3370574"/>
              <a:ext cx="152400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Template</a:t>
              </a:r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0200" y="1541777"/>
              <a:ext cx="1371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5351" y="4313598"/>
              <a:ext cx="1371599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Admin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6800" y="1534180"/>
              <a:ext cx="152400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WORD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1" idx="6"/>
            </p:cNvCxnSpPr>
            <p:nvPr/>
          </p:nvCxnSpPr>
          <p:spPr>
            <a:xfrm flipV="1">
              <a:off x="1501800" y="1802554"/>
              <a:ext cx="337200" cy="5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6" idx="1"/>
            </p:cNvCxnSpPr>
            <p:nvPr/>
          </p:nvCxnSpPr>
          <p:spPr>
            <a:xfrm>
              <a:off x="3340801" y="1688069"/>
              <a:ext cx="362771" cy="12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18007" y="4428710"/>
              <a:ext cx="171078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WORD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>
              <a:stCxn id="12" idx="6"/>
              <a:endCxn id="16" idx="1"/>
            </p:cNvCxnSpPr>
            <p:nvPr/>
          </p:nvCxnSpPr>
          <p:spPr>
            <a:xfrm>
              <a:off x="1506950" y="4580298"/>
              <a:ext cx="211056" cy="2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8" idx="1"/>
            </p:cNvCxnSpPr>
            <p:nvPr/>
          </p:nvCxnSpPr>
          <p:spPr>
            <a:xfrm>
              <a:off x="5311902" y="1700494"/>
              <a:ext cx="1812798" cy="79100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ata 34"/>
            <p:cNvSpPr/>
            <p:nvPr/>
          </p:nvSpPr>
          <p:spPr>
            <a:xfrm>
              <a:off x="4343401" y="887644"/>
              <a:ext cx="1335000" cy="43032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Edit</a:t>
              </a:r>
              <a:endParaRPr lang="en-US" dirty="0"/>
            </a:p>
          </p:txBody>
        </p:sp>
        <p:cxnSp>
          <p:nvCxnSpPr>
            <p:cNvPr id="37" name="Elbow Connector 36"/>
            <p:cNvCxnSpPr>
              <a:stCxn id="35" idx="2"/>
              <a:endCxn id="13" idx="0"/>
            </p:cNvCxnSpPr>
            <p:nvPr/>
          </p:nvCxnSpPr>
          <p:spPr>
            <a:xfrm rot="10800000" flipV="1">
              <a:off x="2578801" y="1102804"/>
              <a:ext cx="1898101" cy="4313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Elbow Connector 44"/>
          <p:cNvCxnSpPr>
            <a:stCxn id="7" idx="0"/>
          </p:cNvCxnSpPr>
          <p:nvPr/>
        </p:nvCxnSpPr>
        <p:spPr>
          <a:xfrm rot="16200000" flipV="1">
            <a:off x="3055859" y="2153318"/>
            <a:ext cx="1190574" cy="2065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0"/>
            <a:endCxn id="9" idx="2"/>
          </p:cNvCxnSpPr>
          <p:nvPr/>
        </p:nvCxnSpPr>
        <p:spPr>
          <a:xfrm flipH="1" flipV="1">
            <a:off x="2602807" y="4089153"/>
            <a:ext cx="15569" cy="75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0"/>
            <a:endCxn id="13" idx="2"/>
          </p:cNvCxnSpPr>
          <p:nvPr/>
        </p:nvCxnSpPr>
        <p:spPr>
          <a:xfrm flipV="1">
            <a:off x="2602807" y="2252759"/>
            <a:ext cx="20515" cy="1528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0"/>
            <a:endCxn id="35" idx="5"/>
          </p:cNvCxnSpPr>
          <p:nvPr/>
        </p:nvCxnSpPr>
        <p:spPr>
          <a:xfrm rot="16200000" flipV="1">
            <a:off x="5961343" y="891813"/>
            <a:ext cx="696193" cy="19397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15000" y="4837211"/>
            <a:ext cx="1395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BPO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57" idx="1"/>
            <a:endCxn id="7" idx="2"/>
          </p:cNvCxnSpPr>
          <p:nvPr/>
        </p:nvCxnSpPr>
        <p:spPr>
          <a:xfrm rot="10800000">
            <a:off x="4683916" y="4089152"/>
            <a:ext cx="1031084" cy="9019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8376" y="4464332"/>
            <a:ext cx="206554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610591" y="4572000"/>
            <a:ext cx="20733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17932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lowchart: Data 163"/>
          <p:cNvSpPr/>
          <p:nvPr/>
        </p:nvSpPr>
        <p:spPr>
          <a:xfrm>
            <a:off x="316200" y="2943225"/>
            <a:ext cx="1386000" cy="43032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14.Preview</a:t>
            </a:r>
            <a:endParaRPr lang="en-US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381000" y="1298446"/>
            <a:ext cx="7696200" cy="3959354"/>
            <a:chOff x="130200" y="887644"/>
            <a:chExt cx="8404200" cy="3959354"/>
          </a:xfrm>
        </p:grpSpPr>
        <p:sp>
          <p:nvSpPr>
            <p:cNvPr id="4" name="TextBox 3"/>
            <p:cNvSpPr txBox="1"/>
            <p:nvPr/>
          </p:nvSpPr>
          <p:spPr>
            <a:xfrm>
              <a:off x="5993400" y="1918928"/>
              <a:ext cx="1524000" cy="8002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10</a:t>
              </a:r>
              <a:r>
                <a:rPr lang="en-US" sz="1400" dirty="0" smtClean="0"/>
                <a:t>.Generator</a:t>
              </a:r>
              <a:endParaRPr lang="en-US" sz="1400" dirty="0" smtClean="0"/>
            </a:p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3572" y="1641901"/>
              <a:ext cx="1446230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9.User input XML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3400" y="3522254"/>
              <a:ext cx="1151213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4.Server XML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4700" y="2943722"/>
              <a:ext cx="1076861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11.DOC/</a:t>
              </a:r>
            </a:p>
            <a:p>
              <a:pPr algn="ctr"/>
              <a:r>
                <a:rPr lang="en-US" sz="1400" dirty="0" smtClean="0"/>
                <a:t>PDF</a:t>
              </a:r>
            </a:p>
            <a:p>
              <a:pPr algn="ctr"/>
              <a:r>
                <a:rPr lang="en-US" sz="1400" dirty="0" smtClean="0"/>
                <a:t>_________</a:t>
              </a:r>
            </a:p>
            <a:p>
              <a:pPr algn="ctr"/>
              <a:r>
                <a:rPr lang="en-US" sz="1400" dirty="0" smtClean="0"/>
                <a:t>_________</a:t>
              </a:r>
              <a:endParaRPr lang="en-US" sz="1400" dirty="0"/>
            </a:p>
            <a:p>
              <a:pPr algn="ctr"/>
              <a:r>
                <a:rPr lang="en-US" sz="1400" dirty="0" smtClean="0"/>
                <a:t>__________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88400" y="4425666"/>
              <a:ext cx="152400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3.Template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6994" y="2587823"/>
              <a:ext cx="1220206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5.Sample XML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0200" y="1541777"/>
              <a:ext cx="1371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7.User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35351" y="4313598"/>
              <a:ext cx="1371599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1.Admin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16800" y="1534180"/>
              <a:ext cx="1524000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8.User editor/viewer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5" idx="6"/>
            </p:cNvCxnSpPr>
            <p:nvPr/>
          </p:nvCxnSpPr>
          <p:spPr>
            <a:xfrm flipV="1">
              <a:off x="1501800" y="1802554"/>
              <a:ext cx="337200" cy="5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3"/>
              <a:endCxn id="5" idx="1"/>
            </p:cNvCxnSpPr>
            <p:nvPr/>
          </p:nvCxnSpPr>
          <p:spPr>
            <a:xfrm>
              <a:off x="3340800" y="1795790"/>
              <a:ext cx="3627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18007" y="4428710"/>
              <a:ext cx="171078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2.Template editor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>
              <a:stCxn id="27" idx="6"/>
              <a:endCxn id="39" idx="1"/>
            </p:cNvCxnSpPr>
            <p:nvPr/>
          </p:nvCxnSpPr>
          <p:spPr>
            <a:xfrm>
              <a:off x="1506950" y="4580298"/>
              <a:ext cx="211056" cy="2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811400" y="3315085"/>
              <a:ext cx="1524000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6.User data extractor</a:t>
              </a:r>
              <a:endParaRPr lang="en-US" dirty="0"/>
            </a:p>
          </p:txBody>
        </p:sp>
        <p:cxnSp>
          <p:nvCxnSpPr>
            <p:cNvPr id="58" name="Elbow Connector 57"/>
            <p:cNvCxnSpPr>
              <a:stCxn id="49" idx="0"/>
              <a:endCxn id="28" idx="2"/>
            </p:cNvCxnSpPr>
            <p:nvPr/>
          </p:nvCxnSpPr>
          <p:spPr>
            <a:xfrm rot="5400000" flipH="1" flipV="1">
              <a:off x="1947258" y="2683543"/>
              <a:ext cx="1257685" cy="54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39" idx="3"/>
              <a:endCxn id="17" idx="1"/>
            </p:cNvCxnSpPr>
            <p:nvPr/>
          </p:nvCxnSpPr>
          <p:spPr>
            <a:xfrm flipV="1">
              <a:off x="3428792" y="4579555"/>
              <a:ext cx="659608" cy="3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7" idx="3"/>
              <a:endCxn id="4" idx="2"/>
            </p:cNvCxnSpPr>
            <p:nvPr/>
          </p:nvCxnSpPr>
          <p:spPr>
            <a:xfrm flipV="1">
              <a:off x="5612400" y="2719147"/>
              <a:ext cx="1143000" cy="186040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5" idx="3"/>
              <a:endCxn id="4" idx="0"/>
            </p:cNvCxnSpPr>
            <p:nvPr/>
          </p:nvCxnSpPr>
          <p:spPr>
            <a:xfrm>
              <a:off x="5149802" y="1795790"/>
              <a:ext cx="1605598" cy="1231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6" idx="1"/>
            </p:cNvCxnSpPr>
            <p:nvPr/>
          </p:nvCxnSpPr>
          <p:spPr>
            <a:xfrm rot="10800000">
              <a:off x="2546324" y="3048011"/>
              <a:ext cx="1797077" cy="628133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39" idx="0"/>
              <a:endCxn id="49" idx="2"/>
            </p:cNvCxnSpPr>
            <p:nvPr/>
          </p:nvCxnSpPr>
          <p:spPr>
            <a:xfrm flipV="1">
              <a:off x="2573400" y="3838305"/>
              <a:ext cx="1" cy="59040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6" idx="3"/>
              <a:endCxn id="4" idx="2"/>
            </p:cNvCxnSpPr>
            <p:nvPr/>
          </p:nvCxnSpPr>
          <p:spPr>
            <a:xfrm flipV="1">
              <a:off x="5494613" y="2719147"/>
              <a:ext cx="1260787" cy="9569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25" idx="4"/>
              <a:endCxn id="164" idx="1"/>
            </p:cNvCxnSpPr>
            <p:nvPr/>
          </p:nvCxnSpPr>
          <p:spPr>
            <a:xfrm>
              <a:off x="816000" y="2075177"/>
              <a:ext cx="190" cy="457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27" idx="0"/>
              <a:endCxn id="164" idx="4"/>
            </p:cNvCxnSpPr>
            <p:nvPr/>
          </p:nvCxnSpPr>
          <p:spPr>
            <a:xfrm flipH="1" flipV="1">
              <a:off x="816190" y="2962744"/>
              <a:ext cx="4961" cy="1350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64" idx="5"/>
              <a:endCxn id="22" idx="1"/>
            </p:cNvCxnSpPr>
            <p:nvPr/>
          </p:nvCxnSpPr>
          <p:spPr>
            <a:xfrm flipV="1">
              <a:off x="1421591" y="2741712"/>
              <a:ext cx="1625403" cy="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22" idx="3"/>
              <a:endCxn id="4" idx="1"/>
            </p:cNvCxnSpPr>
            <p:nvPr/>
          </p:nvCxnSpPr>
          <p:spPr>
            <a:xfrm flipV="1">
              <a:off x="4267200" y="2319038"/>
              <a:ext cx="1726200" cy="42267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endCxn id="22" idx="2"/>
            </p:cNvCxnSpPr>
            <p:nvPr/>
          </p:nvCxnSpPr>
          <p:spPr>
            <a:xfrm flipH="1" flipV="1">
              <a:off x="3657097" y="2895600"/>
              <a:ext cx="28151" cy="1684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>
              <a:endCxn id="6" idx="2"/>
            </p:cNvCxnSpPr>
            <p:nvPr/>
          </p:nvCxnSpPr>
          <p:spPr>
            <a:xfrm flipV="1">
              <a:off x="2578801" y="3830031"/>
              <a:ext cx="2340206" cy="43717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4" idx="3"/>
            </p:cNvCxnSpPr>
            <p:nvPr/>
          </p:nvCxnSpPr>
          <p:spPr>
            <a:xfrm>
              <a:off x="7517400" y="2319038"/>
              <a:ext cx="178800" cy="6246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6851864" y="957922"/>
              <a:ext cx="1682536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12.Edit XML</a:t>
              </a:r>
              <a:endParaRPr lang="en-US" sz="1400" dirty="0"/>
            </a:p>
          </p:txBody>
        </p:sp>
        <p:cxnSp>
          <p:nvCxnSpPr>
            <p:cNvPr id="196" name="Elbow Connector 195"/>
            <p:cNvCxnSpPr>
              <a:stCxn id="4" idx="3"/>
              <a:endCxn id="194" idx="2"/>
            </p:cNvCxnSpPr>
            <p:nvPr/>
          </p:nvCxnSpPr>
          <p:spPr>
            <a:xfrm flipV="1">
              <a:off x="7517400" y="1265699"/>
              <a:ext cx="175732" cy="105333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Flowchart: Data 196"/>
            <p:cNvSpPr/>
            <p:nvPr/>
          </p:nvSpPr>
          <p:spPr>
            <a:xfrm>
              <a:off x="4343401" y="887644"/>
              <a:ext cx="1335000" cy="43032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13.Edit</a:t>
              </a:r>
              <a:endParaRPr lang="en-US" dirty="0"/>
            </a:p>
          </p:txBody>
        </p:sp>
        <p:cxnSp>
          <p:nvCxnSpPr>
            <p:cNvPr id="199" name="Straight Arrow Connector 198"/>
            <p:cNvCxnSpPr>
              <a:stCxn id="194" idx="1"/>
              <a:endCxn id="197" idx="5"/>
            </p:cNvCxnSpPr>
            <p:nvPr/>
          </p:nvCxnSpPr>
          <p:spPr>
            <a:xfrm flipH="1" flipV="1">
              <a:off x="5544901" y="1102805"/>
              <a:ext cx="1306963" cy="9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>
              <a:stCxn id="197" idx="2"/>
              <a:endCxn id="28" idx="0"/>
            </p:cNvCxnSpPr>
            <p:nvPr/>
          </p:nvCxnSpPr>
          <p:spPr>
            <a:xfrm rot="10800000" flipV="1">
              <a:off x="2578801" y="1102804"/>
              <a:ext cx="1898101" cy="4313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/>
            <p:cNvCxnSpPr>
              <a:stCxn id="194" idx="1"/>
            </p:cNvCxnSpPr>
            <p:nvPr/>
          </p:nvCxnSpPr>
          <p:spPr>
            <a:xfrm rot="10800000" flipH="1" flipV="1">
              <a:off x="6851864" y="1111811"/>
              <a:ext cx="82336" cy="821516"/>
            </a:xfrm>
            <a:prstGeom prst="bentConnector4">
              <a:avLst>
                <a:gd name="adj1" fmla="val -277643"/>
                <a:gd name="adj2" fmla="val 593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proposed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template editor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57200" y="1600200"/>
            <a:ext cx="8305800" cy="4800600"/>
            <a:chOff x="457200" y="1600200"/>
            <a:chExt cx="8305800" cy="4800600"/>
          </a:xfrm>
        </p:grpSpPr>
        <p:sp>
          <p:nvSpPr>
            <p:cNvPr id="4" name="Rectangle 3"/>
            <p:cNvSpPr/>
            <p:nvPr/>
          </p:nvSpPr>
          <p:spPr>
            <a:xfrm>
              <a:off x="457200" y="1600200"/>
              <a:ext cx="8305800" cy="480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1600200"/>
              <a:ext cx="830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1706544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0072" y="1706544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1400" y="1732504"/>
              <a:ext cx="112708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Preview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976" y="1712408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/>
                <a:t>A</a:t>
              </a:r>
              <a:endParaRPr lang="en-US" b="1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824" y="1722456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/>
                <a:t>12</a:t>
              </a:r>
              <a:endParaRPr lang="en-US" b="1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86200" y="1712408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←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0472" y="1712408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↑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3160" y="1706544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65896" y="1712408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→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3200400"/>
              <a:ext cx="11430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1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3384" y="3200400"/>
              <a:ext cx="11430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5800" y="3606887"/>
              <a:ext cx="23805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4035623"/>
              <a:ext cx="23805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Static text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69336" y="4038600"/>
              <a:ext cx="1190292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Server field 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0" y="2971800"/>
              <a:ext cx="1143000" cy="6463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Static graphic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7416" y="4038600"/>
              <a:ext cx="23805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Static text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6448" y="4724400"/>
              <a:ext cx="1752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5800" y="4724400"/>
              <a:ext cx="1001472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4724400"/>
              <a:ext cx="36195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TH3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" y="5178623"/>
              <a:ext cx="1001472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List field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2600" y="5181600"/>
              <a:ext cx="16764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List field 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05200" y="5181600"/>
              <a:ext cx="35433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List field 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34200" y="4038600"/>
              <a:ext cx="1190292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Server field 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6016823"/>
              <a:ext cx="11430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4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" y="5635823"/>
              <a:ext cx="2380584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Static text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6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“Doc player”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57200" y="1600200"/>
            <a:ext cx="8305800" cy="5179980"/>
            <a:chOff x="457200" y="1600200"/>
            <a:chExt cx="8305800" cy="5179980"/>
          </a:xfrm>
        </p:grpSpPr>
        <p:sp>
          <p:nvSpPr>
            <p:cNvPr id="5" name="Rectangle 4"/>
            <p:cNvSpPr/>
            <p:nvPr/>
          </p:nvSpPr>
          <p:spPr>
            <a:xfrm>
              <a:off x="457200" y="1600200"/>
              <a:ext cx="8305800" cy="480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850" y="6210300"/>
              <a:ext cx="238058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 smtClean="0"/>
                <a:t>Non editable text 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2743200"/>
              <a:ext cx="11430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1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3384" y="2743200"/>
              <a:ext cx="11430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5800" y="3149687"/>
              <a:ext cx="23805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3578423"/>
              <a:ext cx="70104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 smtClean="0"/>
                <a:t>Non editable text 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0" y="1905000"/>
              <a:ext cx="1143000" cy="64633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Static graphic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4548" y="4191000"/>
              <a:ext cx="17526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3900" y="4191000"/>
              <a:ext cx="1001472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7100" y="4191000"/>
              <a:ext cx="36195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" y="4648200"/>
              <a:ext cx="63627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 smtClean="0"/>
                <a:t>Record 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1856" y="5026223"/>
              <a:ext cx="63627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 smtClean="0"/>
                <a:t>Record 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3900" y="5407223"/>
              <a:ext cx="63627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 smtClean="0"/>
                <a:t>Record 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900" y="5791200"/>
              <a:ext cx="6362700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 smtClean="0"/>
                <a:t>Record 1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200" y="6410848"/>
              <a:ext cx="830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34400" y="2286000"/>
              <a:ext cx="228600" cy="411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57200" y="6400800"/>
              <a:ext cx="8305800" cy="10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8534400" y="22860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4400" y="61722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1600200"/>
              <a:ext cx="830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8587740" y="2368869"/>
              <a:ext cx="114300" cy="76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8583930" y="6256557"/>
              <a:ext cx="114300" cy="76200"/>
            </a:xfrm>
            <a:prstGeom prst="triangle">
              <a:avLst>
                <a:gd name="adj" fmla="val 5208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34400" y="2743200"/>
              <a:ext cx="22860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1400" y="1732504"/>
              <a:ext cx="112708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Preview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1712408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/>
                <a:t>A</a:t>
              </a:r>
              <a:endParaRPr lang="en-US" b="1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7648" y="1722456"/>
              <a:ext cx="4572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/>
                <a:t>12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18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1371600"/>
            <a:ext cx="8686800" cy="3962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362200"/>
            <a:ext cx="8153400" cy="2133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for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Standard letter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19400"/>
            <a:ext cx="2895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input 1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19400"/>
            <a:ext cx="9144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Label 1: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73623"/>
            <a:ext cx="9144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Label 1: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3273623"/>
            <a:ext cx="2895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input 2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153400" cy="3048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686800" cy="3048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ubmit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9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466</Words>
  <Application>Microsoft Office PowerPoint</Application>
  <PresentationFormat>On-screen Show (4:3)</PresentationFormat>
  <Paragraphs>110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current situation</vt:lpstr>
      <vt:lpstr>PowerPoint Presentation</vt:lpstr>
      <vt:lpstr>Inline template editor</vt:lpstr>
      <vt:lpstr>“Doc player”</vt:lpstr>
      <vt:lpstr>HTML form for user input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Sharunas</dc:creator>
  <cp:lastModifiedBy>Sharunas</cp:lastModifiedBy>
  <cp:revision>99</cp:revision>
  <dcterms:created xsi:type="dcterms:W3CDTF">2015-01-17T15:32:00Z</dcterms:created>
  <dcterms:modified xsi:type="dcterms:W3CDTF">2015-01-19T20:12:47Z</dcterms:modified>
</cp:coreProperties>
</file>