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934" r:id="rId1"/>
    <p:sldMasterId id="2147483982" r:id="rId2"/>
    <p:sldMasterId id="2147483958" r:id="rId3"/>
  </p:sldMasterIdLst>
  <p:notesMasterIdLst>
    <p:notesMasterId r:id="rId19"/>
  </p:notesMasterIdLst>
  <p:handoutMasterIdLst>
    <p:handoutMasterId r:id="rId20"/>
  </p:handoutMasterIdLst>
  <p:sldIdLst>
    <p:sldId id="257" r:id="rId4"/>
    <p:sldId id="442" r:id="rId5"/>
    <p:sldId id="461" r:id="rId6"/>
    <p:sldId id="443" r:id="rId7"/>
    <p:sldId id="444" r:id="rId8"/>
    <p:sldId id="454" r:id="rId9"/>
    <p:sldId id="445" r:id="rId10"/>
    <p:sldId id="455" r:id="rId11"/>
    <p:sldId id="456" r:id="rId12"/>
    <p:sldId id="457" r:id="rId13"/>
    <p:sldId id="458" r:id="rId14"/>
    <p:sldId id="459" r:id="rId15"/>
    <p:sldId id="460" r:id="rId16"/>
    <p:sldId id="453" r:id="rId17"/>
    <p:sldId id="327" r:id="rId1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18">
          <p15:clr>
            <a:srgbClr val="A4A3A4"/>
          </p15:clr>
        </p15:guide>
        <p15:guide id="2" orient="horz" pos="2938">
          <p15:clr>
            <a:srgbClr val="A4A3A4"/>
          </p15:clr>
        </p15:guide>
        <p15:guide id="3" orient="horz" pos="1869">
          <p15:clr>
            <a:srgbClr val="A4A3A4"/>
          </p15:clr>
        </p15:guide>
        <p15:guide id="4" orient="horz" pos="3093">
          <p15:clr>
            <a:srgbClr val="A4A3A4"/>
          </p15:clr>
        </p15:guide>
        <p15:guide id="5" orient="horz" pos="734">
          <p15:clr>
            <a:srgbClr val="A4A3A4"/>
          </p15:clr>
        </p15:guide>
        <p15:guide id="6" orient="horz" pos="143">
          <p15:clr>
            <a:srgbClr val="A4A3A4"/>
          </p15:clr>
        </p15:guide>
        <p15:guide id="7" orient="horz" pos="3022">
          <p15:clr>
            <a:srgbClr val="A4A3A4"/>
          </p15:clr>
        </p15:guide>
        <p15:guide id="8" orient="horz" pos="2439">
          <p15:clr>
            <a:srgbClr val="A4A3A4"/>
          </p15:clr>
        </p15:guide>
        <p15:guide id="9" orient="horz" pos="1298">
          <p15:clr>
            <a:srgbClr val="A4A3A4"/>
          </p15:clr>
        </p15:guide>
        <p15:guide id="10" pos="4702">
          <p15:clr>
            <a:srgbClr val="A4A3A4"/>
          </p15:clr>
        </p15:guide>
        <p15:guide id="11" pos="145">
          <p15:clr>
            <a:srgbClr val="A4A3A4"/>
          </p15:clr>
        </p15:guide>
        <p15:guide id="12" pos="4009">
          <p15:clr>
            <a:srgbClr val="A4A3A4"/>
          </p15:clr>
        </p15:guide>
        <p15:guide id="13" pos="5617">
          <p15:clr>
            <a:srgbClr val="A4A3A4"/>
          </p15:clr>
        </p15:guide>
        <p15:guide id="14" pos="5391">
          <p15:clr>
            <a:srgbClr val="A4A3A4"/>
          </p15:clr>
        </p15:guide>
        <p15:guide id="15" pos="2649">
          <p15:clr>
            <a:srgbClr val="A4A3A4"/>
          </p15:clr>
        </p15:guide>
        <p15:guide id="16" pos="3111">
          <p15:clr>
            <a:srgbClr val="A4A3A4"/>
          </p15:clr>
        </p15:guide>
        <p15:guide id="17" pos="1969">
          <p15:clr>
            <a:srgbClr val="A4A3A4"/>
          </p15:clr>
        </p15:guide>
        <p15:guide id="18" pos="3567">
          <p15:clr>
            <a:srgbClr val="A4A3A4"/>
          </p15:clr>
        </p15:guide>
        <p15:guide id="19" pos="3335">
          <p15:clr>
            <a:srgbClr val="A4A3A4"/>
          </p15:clr>
        </p15:guide>
        <p15:guide id="20" pos="368">
          <p15:clr>
            <a:srgbClr val="A4A3A4"/>
          </p15:clr>
        </p15:guide>
        <p15:guide id="21" pos="2423">
          <p15:clr>
            <a:srgbClr val="A4A3A4"/>
          </p15:clr>
        </p15:guide>
        <p15:guide id="22" pos="1290">
          <p15:clr>
            <a:srgbClr val="A4A3A4"/>
          </p15:clr>
        </p15:guide>
        <p15:guide id="23" pos="1059">
          <p15:clr>
            <a:srgbClr val="A4A3A4"/>
          </p15:clr>
        </p15:guide>
        <p15:guide id="24" pos="833">
          <p15:clr>
            <a:srgbClr val="A4A3A4"/>
          </p15:clr>
        </p15:guide>
        <p15:guide id="25" pos="607">
          <p15:clr>
            <a:srgbClr val="A4A3A4"/>
          </p15:clr>
        </p15:guide>
        <p15:guide id="26" pos="1519">
          <p15:clr>
            <a:srgbClr val="A4A3A4"/>
          </p15:clr>
        </p15:guide>
        <p15:guide id="27" pos="1752">
          <p15:clr>
            <a:srgbClr val="A4A3A4"/>
          </p15:clr>
        </p15:guide>
        <p15:guide id="28" pos="2878">
          <p15:clr>
            <a:srgbClr val="A4A3A4"/>
          </p15:clr>
        </p15:guide>
        <p15:guide id="29" pos="3792">
          <p15:clr>
            <a:srgbClr val="A4A3A4"/>
          </p15:clr>
        </p15:guide>
        <p15:guide id="30" pos="4240">
          <p15:clr>
            <a:srgbClr val="A4A3A4"/>
          </p15:clr>
        </p15:guide>
        <p15:guide id="31" pos="4467">
          <p15:clr>
            <a:srgbClr val="A4A3A4"/>
          </p15:clr>
        </p15:guide>
        <p15:guide id="32" pos="4919">
          <p15:clr>
            <a:srgbClr val="A4A3A4"/>
          </p15:clr>
        </p15:guide>
        <p15:guide id="33" pos="5154">
          <p15:clr>
            <a:srgbClr val="A4A3A4"/>
          </p15:clr>
        </p15:guide>
        <p15:guide id="34" pos="219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04040"/>
    <a:srgbClr val="94F300"/>
    <a:srgbClr val="FFB006"/>
    <a:srgbClr val="E8E9E8"/>
    <a:srgbClr val="CB0000"/>
    <a:srgbClr val="8A8A8A"/>
    <a:srgbClr val="616161"/>
    <a:srgbClr val="E8E8E8"/>
    <a:srgbClr val="264A6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99" autoAdjust="0"/>
    <p:restoredTop sz="86515" autoAdjust="0"/>
  </p:normalViewPr>
  <p:slideViewPr>
    <p:cSldViewPr snapToGrid="0" snapToObjects="1" showGuides="1">
      <p:cViewPr varScale="1">
        <p:scale>
          <a:sx n="150" d="100"/>
          <a:sy n="150" d="100"/>
        </p:scale>
        <p:origin x="1040" y="160"/>
      </p:cViewPr>
      <p:guideLst>
        <p:guide orient="horz" pos="1618"/>
        <p:guide orient="horz" pos="2938"/>
        <p:guide orient="horz" pos="1869"/>
        <p:guide orient="horz" pos="3093"/>
        <p:guide orient="horz" pos="734"/>
        <p:guide orient="horz" pos="143"/>
        <p:guide orient="horz" pos="3022"/>
        <p:guide orient="horz" pos="2439"/>
        <p:guide orient="horz" pos="1298"/>
        <p:guide pos="4702"/>
        <p:guide pos="145"/>
        <p:guide pos="4009"/>
        <p:guide pos="5617"/>
        <p:guide pos="5391"/>
        <p:guide pos="2649"/>
        <p:guide pos="3111"/>
        <p:guide pos="1969"/>
        <p:guide pos="3567"/>
        <p:guide pos="3335"/>
        <p:guide pos="368"/>
        <p:guide pos="2423"/>
        <p:guide pos="1290"/>
        <p:guide pos="1059"/>
        <p:guide pos="833"/>
        <p:guide pos="607"/>
        <p:guide pos="1519"/>
        <p:guide pos="1752"/>
        <p:guide pos="2878"/>
        <p:guide pos="3792"/>
        <p:guide pos="4240"/>
        <p:guide pos="4467"/>
        <p:guide pos="4919"/>
        <p:guide pos="5154"/>
        <p:guide pos="2193"/>
      </p:guideLst>
    </p:cSldViewPr>
  </p:slideViewPr>
  <p:notesTextViewPr>
    <p:cViewPr>
      <p:scale>
        <a:sx n="100" d="100"/>
        <a:sy n="100" d="100"/>
      </p:scale>
      <p:origin x="0" y="0"/>
    </p:cViewPr>
  </p:notesTextViewPr>
  <p:sorterViewPr>
    <p:cViewPr>
      <p:scale>
        <a:sx n="140" d="100"/>
        <a:sy n="14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handoutMaster" Target="handoutMasters/handout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598ABAA-88B4-2B47-AB83-605D271CFD6E}" type="datetimeFigureOut">
              <a:rPr lang="en-US" smtClean="0"/>
              <a:t>11/23/16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99CBB77-6DA5-CE4D-9298-B4CD71DDF6C4}" type="slidenum">
              <a:rPr lang="en-US" smtClean="0"/>
              <a:t>‹#›</a:t>
            </a:fld>
            <a:endParaRPr lang="en-US"/>
          </a:p>
        </p:txBody>
      </p:sp>
    </p:spTree>
    <p:extLst>
      <p:ext uri="{BB962C8B-B14F-4D97-AF65-F5344CB8AC3E}">
        <p14:creationId xmlns:p14="http://schemas.microsoft.com/office/powerpoint/2010/main" val="24622758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DA9B0B-EDC5-3A45-9958-32D2299F5B1A}" type="datetimeFigureOut">
              <a:rPr lang="en-US" smtClean="0"/>
              <a:t>11/23/16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AED143-1506-434C-B47D-CBF33F177BEB}" type="slidenum">
              <a:rPr lang="en-US" smtClean="0"/>
              <a:t>‹#›</a:t>
            </a:fld>
            <a:endParaRPr lang="en-US"/>
          </a:p>
        </p:txBody>
      </p:sp>
    </p:spTree>
    <p:extLst>
      <p:ext uri="{BB962C8B-B14F-4D97-AF65-F5344CB8AC3E}">
        <p14:creationId xmlns:p14="http://schemas.microsoft.com/office/powerpoint/2010/main" val="357939373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AED143-1506-434C-B47D-CBF33F177BEB}" type="slidenum">
              <a:rPr lang="en-US" smtClean="0"/>
              <a:t>1</a:t>
            </a:fld>
            <a:endParaRPr lang="en-US"/>
          </a:p>
        </p:txBody>
      </p:sp>
    </p:spTree>
    <p:extLst>
      <p:ext uri="{BB962C8B-B14F-4D97-AF65-F5344CB8AC3E}">
        <p14:creationId xmlns:p14="http://schemas.microsoft.com/office/powerpoint/2010/main" val="510444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206E75-FD01-1B46-A58A-D094DCC33B22}" type="slidenum">
              <a:rPr lang="en-US" smtClean="0"/>
              <a:t>5</a:t>
            </a:fld>
            <a:endParaRPr lang="en-US"/>
          </a:p>
        </p:txBody>
      </p:sp>
    </p:spTree>
    <p:extLst>
      <p:ext uri="{BB962C8B-B14F-4D97-AF65-F5344CB8AC3E}">
        <p14:creationId xmlns:p14="http://schemas.microsoft.com/office/powerpoint/2010/main" val="649756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206E75-FD01-1B46-A58A-D094DCC33B22}" type="slidenum">
              <a:rPr lang="en-US" smtClean="0"/>
              <a:t>7</a:t>
            </a:fld>
            <a:endParaRPr lang="en-US"/>
          </a:p>
        </p:txBody>
      </p:sp>
    </p:spTree>
    <p:extLst>
      <p:ext uri="{BB962C8B-B14F-4D97-AF65-F5344CB8AC3E}">
        <p14:creationId xmlns:p14="http://schemas.microsoft.com/office/powerpoint/2010/main" val="381607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206E75-FD01-1B46-A58A-D094DCC33B22}" type="slidenum">
              <a:rPr lang="en-US" smtClean="0"/>
              <a:t>8</a:t>
            </a:fld>
            <a:endParaRPr lang="en-US"/>
          </a:p>
        </p:txBody>
      </p:sp>
    </p:spTree>
    <p:extLst>
      <p:ext uri="{BB962C8B-B14F-4D97-AF65-F5344CB8AC3E}">
        <p14:creationId xmlns:p14="http://schemas.microsoft.com/office/powerpoint/2010/main" val="656263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206E75-FD01-1B46-A58A-D094DCC33B22}" type="slidenum">
              <a:rPr lang="en-US" smtClean="0"/>
              <a:t>9</a:t>
            </a:fld>
            <a:endParaRPr lang="en-US"/>
          </a:p>
        </p:txBody>
      </p:sp>
    </p:spTree>
    <p:extLst>
      <p:ext uri="{BB962C8B-B14F-4D97-AF65-F5344CB8AC3E}">
        <p14:creationId xmlns:p14="http://schemas.microsoft.com/office/powerpoint/2010/main" val="407264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206E75-FD01-1B46-A58A-D094DCC33B22}" type="slidenum">
              <a:rPr lang="en-US" smtClean="0"/>
              <a:t>11</a:t>
            </a:fld>
            <a:endParaRPr lang="en-US"/>
          </a:p>
        </p:txBody>
      </p:sp>
    </p:spTree>
    <p:extLst>
      <p:ext uri="{BB962C8B-B14F-4D97-AF65-F5344CB8AC3E}">
        <p14:creationId xmlns:p14="http://schemas.microsoft.com/office/powerpoint/2010/main" val="19145846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that we will be</a:t>
            </a:r>
            <a:r>
              <a:rPr lang="en-US" baseline="0" dirty="0" smtClean="0"/>
              <a:t> changing the sys admin properties to be able to turn on/off the feature in the internal and external applications separately.</a:t>
            </a:r>
          </a:p>
          <a:p>
            <a:r>
              <a:rPr lang="en-US" baseline="0" dirty="0" smtClean="0"/>
              <a:t>Also change required to make sure the sys admin properties to be able to turn on/off the feature takes precedence over the *.app property settings.</a:t>
            </a:r>
            <a:endParaRPr lang="en-US" dirty="0"/>
          </a:p>
        </p:txBody>
      </p:sp>
      <p:sp>
        <p:nvSpPr>
          <p:cNvPr id="4" name="Slide Number Placeholder 3"/>
          <p:cNvSpPr>
            <a:spLocks noGrp="1"/>
          </p:cNvSpPr>
          <p:nvPr>
            <p:ph type="sldNum" sz="quarter" idx="10"/>
          </p:nvPr>
        </p:nvSpPr>
        <p:spPr/>
        <p:txBody>
          <a:bodyPr/>
          <a:lstStyle/>
          <a:p>
            <a:fld id="{20AED143-1506-434C-B47D-CBF33F177BEB}" type="slidenum">
              <a:rPr lang="en-US" smtClean="0"/>
              <a:t>12</a:t>
            </a:fld>
            <a:endParaRPr lang="en-US"/>
          </a:p>
        </p:txBody>
      </p:sp>
    </p:spTree>
    <p:extLst>
      <p:ext uri="{BB962C8B-B14F-4D97-AF65-F5344CB8AC3E}">
        <p14:creationId xmlns:p14="http://schemas.microsoft.com/office/powerpoint/2010/main" val="595080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that we will be</a:t>
            </a:r>
            <a:r>
              <a:rPr lang="en-US" baseline="0" dirty="0" smtClean="0"/>
              <a:t> changing the sys admin properties to be able to turn on/off the feature in the internal and external applications separately.</a:t>
            </a:r>
          </a:p>
          <a:p>
            <a:r>
              <a:rPr lang="en-US" baseline="0" smtClean="0"/>
              <a:t>Also change required to make sure the sys admin properties to be able to turn on/off the feature takes precedence over the *.app property settings.</a:t>
            </a:r>
            <a:endParaRPr lang="en-US" smtClean="0"/>
          </a:p>
          <a:p>
            <a:endParaRPr lang="en-US"/>
          </a:p>
        </p:txBody>
      </p:sp>
      <p:sp>
        <p:nvSpPr>
          <p:cNvPr id="4" name="Slide Number Placeholder 3"/>
          <p:cNvSpPr>
            <a:spLocks noGrp="1"/>
          </p:cNvSpPr>
          <p:nvPr>
            <p:ph type="sldNum" sz="quarter" idx="10"/>
          </p:nvPr>
        </p:nvSpPr>
        <p:spPr/>
        <p:txBody>
          <a:bodyPr/>
          <a:lstStyle/>
          <a:p>
            <a:fld id="{20AED143-1506-434C-B47D-CBF33F177BEB}" type="slidenum">
              <a:rPr lang="en-US" smtClean="0"/>
              <a:t>13</a:t>
            </a:fld>
            <a:endParaRPr lang="en-US"/>
          </a:p>
        </p:txBody>
      </p:sp>
    </p:spTree>
    <p:extLst>
      <p:ext uri="{BB962C8B-B14F-4D97-AF65-F5344CB8AC3E}">
        <p14:creationId xmlns:p14="http://schemas.microsoft.com/office/powerpoint/2010/main" val="1224164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bg>
      <p:bgPr>
        <a:solidFill>
          <a:srgbClr val="FFFFFF"/>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119738" y="173736"/>
            <a:ext cx="2834640" cy="1600200"/>
          </a:xfrm>
        </p:spPr>
        <p:txBody>
          <a:bodyPr/>
          <a:lstStyle>
            <a:lvl1pPr marL="0" indent="0" algn="l">
              <a:buNone/>
              <a:defRPr sz="2000">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 name="Slide Number Placeholder 5"/>
          <p:cNvSpPr>
            <a:spLocks noGrp="1"/>
          </p:cNvSpPr>
          <p:nvPr>
            <p:ph type="sldNum" sz="quarter" idx="12"/>
          </p:nvPr>
        </p:nvSpPr>
        <p:spPr>
          <a:xfrm>
            <a:off x="228600" y="4709160"/>
            <a:ext cx="210312" cy="201168"/>
          </a:xfrm>
        </p:spPr>
        <p:txBody>
          <a:bodyPr/>
          <a:lstStyle>
            <a:lvl1pPr>
              <a:defRPr>
                <a:latin typeface="Arial"/>
                <a:cs typeface="Arial"/>
              </a:defRPr>
            </a:lvl1pPr>
          </a:lstStyle>
          <a:p>
            <a:fld id="{E4DBDE34-E9B5-E04F-B662-69720E4BCB53}" type="slidenum">
              <a:rPr lang="en-US" smtClean="0"/>
              <a:pPr/>
              <a:t>‹#›</a:t>
            </a:fld>
            <a:endParaRPr lang="en-US"/>
          </a:p>
        </p:txBody>
      </p:sp>
      <p:sp>
        <p:nvSpPr>
          <p:cNvPr id="7" name="Footer Placeholder 6"/>
          <p:cNvSpPr>
            <a:spLocks noGrp="1"/>
          </p:cNvSpPr>
          <p:nvPr>
            <p:ph type="ftr" sz="quarter" idx="13"/>
          </p:nvPr>
        </p:nvSpPr>
        <p:spPr>
          <a:xfrm>
            <a:off x="960120" y="4719968"/>
            <a:ext cx="2895600" cy="201168"/>
          </a:xfrm>
        </p:spPr>
        <p:txBody>
          <a:bodyPr/>
          <a:lstStyle>
            <a:lvl1pPr>
              <a:defRPr>
                <a:latin typeface="Arial"/>
                <a:cs typeface="Arial"/>
              </a:defRPr>
            </a:lvl1pPr>
          </a:lstStyle>
          <a:p>
            <a:r>
              <a:rPr lang="de-DE" smtClean="0"/>
              <a:t>Watson Health / UI Modernisation - Final Playback / October 6</a:t>
            </a:r>
          </a:p>
        </p:txBody>
      </p:sp>
      <p:sp>
        <p:nvSpPr>
          <p:cNvPr id="8" name="Date Placeholder 7"/>
          <p:cNvSpPr>
            <a:spLocks noGrp="1"/>
          </p:cNvSpPr>
          <p:nvPr>
            <p:ph type="dt" sz="half" idx="14"/>
          </p:nvPr>
        </p:nvSpPr>
        <p:spPr>
          <a:xfrm>
            <a:off x="7104888" y="4719968"/>
            <a:ext cx="1809432" cy="201168"/>
          </a:xfrm>
        </p:spPr>
        <p:txBody>
          <a:bodyPr/>
          <a:lstStyle>
            <a:lvl1pPr>
              <a:defRPr>
                <a:latin typeface="Arial"/>
                <a:cs typeface="Arial"/>
              </a:defRPr>
            </a:lvl1pPr>
          </a:lstStyle>
          <a:p>
            <a:fld id="{4AA10599-6C17-4040-9B57-86E896F28E8D}" type="datetime1">
              <a:rPr lang="en-IE" smtClean="0"/>
              <a:t>23/11/2016</a:t>
            </a:fld>
            <a:endParaRPr lang="en-US"/>
          </a:p>
        </p:txBody>
      </p:sp>
      <p:sp>
        <p:nvSpPr>
          <p:cNvPr id="11" name="Title 10"/>
          <p:cNvSpPr>
            <a:spLocks noGrp="1"/>
          </p:cNvSpPr>
          <p:nvPr>
            <p:ph type="title"/>
          </p:nvPr>
        </p:nvSpPr>
        <p:spPr>
          <a:xfrm>
            <a:off x="228600" y="173736"/>
            <a:ext cx="2834640" cy="1600200"/>
          </a:xfrm>
        </p:spPr>
        <p:txBody>
          <a:bodyPr/>
          <a:lstStyle>
            <a:lvl1pPr>
              <a:defRPr>
                <a:latin typeface="Arial"/>
                <a:cs typeface="Arial"/>
              </a:defRPr>
            </a:lvl1pPr>
          </a:lstStyle>
          <a:p>
            <a:r>
              <a:rPr lang="en-US" smtClean="0"/>
              <a:t>Click to edit Master title style</a:t>
            </a:r>
            <a:endParaRPr lang="en-US" dirty="0"/>
          </a:p>
        </p:txBody>
      </p:sp>
      <p:pic>
        <p:nvPicPr>
          <p:cNvPr id="49" name="Picture 48" descr="ibm_gry.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4711995"/>
            <a:ext cx="473624" cy="192024"/>
          </a:xfrm>
          <a:prstGeom prst="rect">
            <a:avLst/>
          </a:prstGeom>
        </p:spPr>
      </p:pic>
      <p:pic>
        <p:nvPicPr>
          <p:cNvPr id="9" name="Picture 8" descr="WatsonHealth_Logotype_Pos_RGB_BETA.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5316" y="2370563"/>
            <a:ext cx="1800397" cy="192024"/>
          </a:xfrm>
          <a:prstGeom prst="rect">
            <a:avLst/>
          </a:prstGeom>
        </p:spPr>
      </p:pic>
    </p:spTree>
    <p:extLst>
      <p:ext uri="{BB962C8B-B14F-4D97-AF65-F5344CB8AC3E}">
        <p14:creationId xmlns:p14="http://schemas.microsoft.com/office/powerpoint/2010/main" val="686025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1/4) + content (3-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103120" cy="43434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414016" y="182880"/>
            <a:ext cx="2103120" cy="4325644"/>
          </a:xfrm>
        </p:spPr>
        <p:txBody>
          <a:bodyPr rIns="0"/>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43D465-134A-5845-8007-B372A91C8556}" type="datetime1">
              <a:rPr lang="en-IE" smtClean="0"/>
              <a:t>23/11/2016</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Content Placeholder 2"/>
          <p:cNvSpPr>
            <a:spLocks noGrp="1"/>
          </p:cNvSpPr>
          <p:nvPr>
            <p:ph idx="14"/>
          </p:nvPr>
        </p:nvSpPr>
        <p:spPr>
          <a:xfrm>
            <a:off x="4574197" y="182880"/>
            <a:ext cx="2103120" cy="4325644"/>
          </a:xfrm>
        </p:spPr>
        <p:txBody>
          <a:bodyPr rIns="0"/>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5"/>
          </p:nvPr>
        </p:nvSpPr>
        <p:spPr>
          <a:xfrm>
            <a:off x="6739864" y="182880"/>
            <a:ext cx="2103120" cy="4325644"/>
          </a:xfrm>
        </p:spPr>
        <p:txBody>
          <a:bodyPr rIns="0"/>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30434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1/4) + content (8-graphs)">
    <p:spTree>
      <p:nvGrpSpPr>
        <p:cNvPr id="1" name=""/>
        <p:cNvGrpSpPr/>
        <p:nvPr/>
      </p:nvGrpSpPr>
      <p:grpSpPr>
        <a:xfrm>
          <a:off x="0" y="0"/>
          <a:ext cx="0" cy="0"/>
          <a:chOff x="0" y="0"/>
          <a:chExt cx="0" cy="0"/>
        </a:xfrm>
      </p:grpSpPr>
      <p:sp>
        <p:nvSpPr>
          <p:cNvPr id="3" name="Content Placeholder 2"/>
          <p:cNvSpPr>
            <a:spLocks noGrp="1"/>
          </p:cNvSpPr>
          <p:nvPr>
            <p:ph idx="1"/>
          </p:nvPr>
        </p:nvSpPr>
        <p:spPr>
          <a:xfrm>
            <a:off x="2414016" y="183560"/>
            <a:ext cx="2103120" cy="1828800"/>
          </a:xfrm>
        </p:spPr>
        <p:txBody>
          <a:bodyPr rIns="0"/>
          <a:lstStyle>
            <a:lvl1pPr>
              <a:defRPr sz="16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idx="13"/>
          </p:nvPr>
        </p:nvSpPr>
        <p:spPr>
          <a:xfrm>
            <a:off x="4572000" y="183560"/>
            <a:ext cx="2103120" cy="1828800"/>
          </a:xfrm>
        </p:spPr>
        <p:txBody>
          <a:bodyPr rIns="0"/>
          <a:lstStyle>
            <a:lvl1pPr>
              <a:defRPr sz="16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6739128" y="183560"/>
            <a:ext cx="2103120" cy="1828800"/>
          </a:xfrm>
        </p:spPr>
        <p:txBody>
          <a:bodyPr rIns="0"/>
          <a:lstStyle>
            <a:lvl1pPr>
              <a:defRPr sz="16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idx="16"/>
          </p:nvPr>
        </p:nvSpPr>
        <p:spPr>
          <a:xfrm>
            <a:off x="2414016" y="2377440"/>
            <a:ext cx="2103120" cy="1828800"/>
          </a:xfrm>
        </p:spPr>
        <p:txBody>
          <a:bodyPr rIns="0"/>
          <a:lstStyle>
            <a:lvl1pPr>
              <a:defRPr sz="16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2"/>
          <p:cNvSpPr>
            <a:spLocks noGrp="1"/>
          </p:cNvSpPr>
          <p:nvPr>
            <p:ph idx="17"/>
          </p:nvPr>
        </p:nvSpPr>
        <p:spPr>
          <a:xfrm>
            <a:off x="4572000" y="2377440"/>
            <a:ext cx="2103120" cy="1828800"/>
          </a:xfrm>
        </p:spPr>
        <p:txBody>
          <a:bodyPr rIns="0"/>
          <a:lstStyle>
            <a:lvl1pPr>
              <a:defRPr sz="16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Content Placeholder 2"/>
          <p:cNvSpPr>
            <a:spLocks noGrp="1"/>
          </p:cNvSpPr>
          <p:nvPr>
            <p:ph idx="18"/>
          </p:nvPr>
        </p:nvSpPr>
        <p:spPr>
          <a:xfrm>
            <a:off x="6739128" y="2377440"/>
            <a:ext cx="2103120" cy="1828800"/>
          </a:xfrm>
        </p:spPr>
        <p:txBody>
          <a:bodyPr rIns="0"/>
          <a:lstStyle>
            <a:lvl1pPr>
              <a:defRPr sz="16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228600" y="173736"/>
            <a:ext cx="2103120" cy="43434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2D4D2CA7-B4C7-4549-9099-EB66137AFB96}" type="datetime1">
              <a:rPr lang="en-IE" smtClean="0"/>
              <a:t>23/11/2016</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26" name="Text Placeholder 25"/>
          <p:cNvSpPr>
            <a:spLocks noGrp="1"/>
          </p:cNvSpPr>
          <p:nvPr>
            <p:ph type="body" sz="quarter" idx="20"/>
          </p:nvPr>
        </p:nvSpPr>
        <p:spPr>
          <a:xfrm>
            <a:off x="2414016" y="1965960"/>
            <a:ext cx="2103120" cy="457200"/>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7" name="Text Placeholder 25"/>
          <p:cNvSpPr>
            <a:spLocks noGrp="1"/>
          </p:cNvSpPr>
          <p:nvPr>
            <p:ph type="body" sz="quarter" idx="21"/>
          </p:nvPr>
        </p:nvSpPr>
        <p:spPr>
          <a:xfrm>
            <a:off x="4572000" y="1965960"/>
            <a:ext cx="2103120" cy="457200"/>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8" name="Text Placeholder 25"/>
          <p:cNvSpPr>
            <a:spLocks noGrp="1"/>
          </p:cNvSpPr>
          <p:nvPr>
            <p:ph type="body" sz="quarter" idx="22"/>
          </p:nvPr>
        </p:nvSpPr>
        <p:spPr>
          <a:xfrm>
            <a:off x="6739128" y="1965960"/>
            <a:ext cx="2103120" cy="457200"/>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0" name="Text Placeholder 25"/>
          <p:cNvSpPr>
            <a:spLocks noGrp="1"/>
          </p:cNvSpPr>
          <p:nvPr>
            <p:ph type="body" sz="quarter" idx="24"/>
          </p:nvPr>
        </p:nvSpPr>
        <p:spPr>
          <a:xfrm>
            <a:off x="2414016" y="4160520"/>
            <a:ext cx="2103120" cy="457200"/>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1" name="Text Placeholder 25"/>
          <p:cNvSpPr>
            <a:spLocks noGrp="1"/>
          </p:cNvSpPr>
          <p:nvPr>
            <p:ph type="body" sz="quarter" idx="25"/>
          </p:nvPr>
        </p:nvSpPr>
        <p:spPr>
          <a:xfrm>
            <a:off x="4572000" y="4160520"/>
            <a:ext cx="2103120" cy="457200"/>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2" name="Text Placeholder 25"/>
          <p:cNvSpPr>
            <a:spLocks noGrp="1"/>
          </p:cNvSpPr>
          <p:nvPr>
            <p:ph type="body" sz="quarter" idx="26"/>
          </p:nvPr>
        </p:nvSpPr>
        <p:spPr>
          <a:xfrm>
            <a:off x="6739128" y="4160520"/>
            <a:ext cx="2103120" cy="457200"/>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392024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1/4) +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103120" cy="43434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98A4C03D-F233-A74E-A5C9-A6DA9401744B}" type="datetime1">
              <a:rPr lang="en-IE" smtClean="0"/>
              <a:t>23/11/2016</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3582663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1/3)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834640" cy="43434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3129776" y="173736"/>
            <a:ext cx="5659806" cy="4343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DD3B0C-81AE-694E-82DD-0761944EE786}" type="datetime1">
              <a:rPr lang="en-IE" smtClean="0"/>
              <a:t>23/11/2016</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746644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1/3) + content (2-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834640" cy="4343400"/>
          </a:xfrm>
        </p:spPr>
        <p:txBody>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127248"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F31339-BEAB-014E-8747-253A07319CC4}" type="datetime1">
              <a:rPr lang="en-IE" smtClean="0"/>
              <a:t>23/11/2016</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Content Placeholder 2"/>
          <p:cNvSpPr>
            <a:spLocks noGrp="1"/>
          </p:cNvSpPr>
          <p:nvPr>
            <p:ph idx="13"/>
          </p:nvPr>
        </p:nvSpPr>
        <p:spPr>
          <a:xfrm>
            <a:off x="6016752"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079140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1/3) +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834640" cy="43434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8A2B1F60-EDC4-9945-9E72-B9E1FC904B75}" type="datetime1">
              <a:rPr lang="en-IE" smtClean="0"/>
              <a:t>23/11/2016</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34615813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none) + content (1/3 + 2/3)">
    <p:spTree>
      <p:nvGrpSpPr>
        <p:cNvPr id="1" name=""/>
        <p:cNvGrpSpPr/>
        <p:nvPr/>
      </p:nvGrpSpPr>
      <p:grpSpPr>
        <a:xfrm>
          <a:off x="0" y="0"/>
          <a:ext cx="0" cy="0"/>
          <a:chOff x="0" y="0"/>
          <a:chExt cx="0" cy="0"/>
        </a:xfrm>
      </p:grpSpPr>
      <p:sp>
        <p:nvSpPr>
          <p:cNvPr id="3" name="Content Placeholder 2"/>
          <p:cNvSpPr>
            <a:spLocks noGrp="1"/>
          </p:cNvSpPr>
          <p:nvPr>
            <p:ph idx="1"/>
          </p:nvPr>
        </p:nvSpPr>
        <p:spPr>
          <a:xfrm>
            <a:off x="3127248" y="173736"/>
            <a:ext cx="5658304" cy="4343400"/>
          </a:xfrm>
        </p:spPr>
        <p:txBody>
          <a:bodyPr rIns="0"/>
          <a:lstStyle>
            <a:lvl1pPr>
              <a:defRPr sz="2000"/>
            </a:lvl1pPr>
            <a:lvl2pPr>
              <a:defRPr sz="2000"/>
            </a:lvl2pPr>
            <a:lvl3pPr>
              <a:defRPr sz="20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201F23-B046-AE41-8AF0-4908F2382921}" type="datetime1">
              <a:rPr lang="en-IE" smtClean="0"/>
              <a:t>23/11/2016</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Content Placeholder 2"/>
          <p:cNvSpPr>
            <a:spLocks noGrp="1"/>
          </p:cNvSpPr>
          <p:nvPr>
            <p:ph idx="13"/>
          </p:nvPr>
        </p:nvSpPr>
        <p:spPr>
          <a:xfrm>
            <a:off x="228600"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333231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none) + content (3-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3124800"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1B74A7-FC09-7E48-8B84-7BF2E3B82A98}" type="datetime1">
              <a:rPr lang="en-IE" smtClean="0"/>
              <a:t>23/11/2016</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Content Placeholder 2"/>
          <p:cNvSpPr>
            <a:spLocks noGrp="1"/>
          </p:cNvSpPr>
          <p:nvPr>
            <p:ph idx="13"/>
          </p:nvPr>
        </p:nvSpPr>
        <p:spPr>
          <a:xfrm>
            <a:off x="6016752"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idx="14"/>
          </p:nvPr>
        </p:nvSpPr>
        <p:spPr>
          <a:xfrm>
            <a:off x="228600"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933493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1/2)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4251960" cy="43434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0" y="173736"/>
            <a:ext cx="4251960" cy="4343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2D4B51-2C6E-7342-A947-E8B624F801E3}" type="datetime1">
              <a:rPr lang="en-IE" smtClean="0"/>
              <a:t>23/11/2016</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37441639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1/2, medium text, 30 pt) and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0" y="173736"/>
            <a:ext cx="4251960" cy="4343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A8D365-FE21-764D-9E92-81B275A7F5A7}" type="datetime1">
              <a:rPr lang="en-IE" smtClean="0"/>
              <a:t>23/11/2016</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Title 7"/>
          <p:cNvSpPr>
            <a:spLocks noGrp="1"/>
          </p:cNvSpPr>
          <p:nvPr>
            <p:ph type="title"/>
          </p:nvPr>
        </p:nvSpPr>
        <p:spPr>
          <a:xfrm>
            <a:off x="228600" y="137160"/>
            <a:ext cx="4251960" cy="4343400"/>
          </a:xfrm>
        </p:spPr>
        <p:txBody>
          <a:bodyPr/>
          <a:lstStyle>
            <a:lvl1pPr>
              <a:defRPr sz="3000"/>
            </a:lvl1pPr>
          </a:lstStyle>
          <a:p>
            <a:r>
              <a:rPr lang="en-US" smtClean="0"/>
              <a:t>Click to edit Master title style</a:t>
            </a:r>
            <a:endParaRPr lang="en-US" dirty="0"/>
          </a:p>
        </p:txBody>
      </p:sp>
    </p:spTree>
    <p:extLst>
      <p:ext uri="{BB962C8B-B14F-4D97-AF65-F5344CB8AC3E}">
        <p14:creationId xmlns:p14="http://schemas.microsoft.com/office/powerpoint/2010/main" val="2745691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4297680" cy="2286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78554E5-B69D-854C-845D-48E6C8794777}" type="datetime1">
              <a:rPr lang="en-IE" smtClean="0"/>
              <a:t>23/11/2016</a:t>
            </a:fld>
            <a:endParaRPr lang="en-US"/>
          </a:p>
        </p:txBody>
      </p:sp>
      <p:sp>
        <p:nvSpPr>
          <p:cNvPr id="4" name="Footer Placeholder 3"/>
          <p:cNvSpPr>
            <a:spLocks noGrp="1"/>
          </p:cNvSpPr>
          <p:nvPr>
            <p:ph type="ftr" sz="quarter" idx="11"/>
          </p:nvPr>
        </p:nvSpPr>
        <p:spPr/>
        <p:txBody>
          <a:bodyPr/>
          <a:lstStyle/>
          <a:p>
            <a:r>
              <a:rPr lang="de-DE" smtClean="0"/>
              <a:t>Watson Health / UI Modernisation - Final Playback / October 6</a:t>
            </a:r>
          </a:p>
        </p:txBody>
      </p:sp>
      <p:sp>
        <p:nvSpPr>
          <p:cNvPr id="5" name="Slide Number Placeholder 4"/>
          <p:cNvSpPr>
            <a:spLocks noGrp="1"/>
          </p:cNvSpPr>
          <p:nvPr>
            <p:ph type="sldNum" sz="quarter" idx="12"/>
          </p:nvPr>
        </p:nvSpPr>
        <p:spPr/>
        <p:txBody>
          <a:bodyPr/>
          <a:lstStyle/>
          <a:p>
            <a:fld id="{E4DBDE34-E9B5-E04F-B662-69720E4BCB53}" type="slidenum">
              <a:rPr lang="en-US" smtClean="0"/>
              <a:pPr/>
              <a:t>‹#›</a:t>
            </a:fld>
            <a:endParaRPr lang="en-US"/>
          </a:p>
        </p:txBody>
      </p:sp>
    </p:spTree>
    <p:extLst>
      <p:ext uri="{BB962C8B-B14F-4D97-AF65-F5344CB8AC3E}">
        <p14:creationId xmlns:p14="http://schemas.microsoft.com/office/powerpoint/2010/main" val="42127926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Quote (1/2, medium text, 30 pt) and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0" y="173736"/>
            <a:ext cx="4251960" cy="4343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47543B-1E25-9442-A5B4-3F0752E30B60}" type="datetime1">
              <a:rPr lang="en-IE" smtClean="0"/>
              <a:t>23/11/2016</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Title 7"/>
          <p:cNvSpPr>
            <a:spLocks noGrp="1"/>
          </p:cNvSpPr>
          <p:nvPr>
            <p:ph type="title"/>
          </p:nvPr>
        </p:nvSpPr>
        <p:spPr>
          <a:xfrm>
            <a:off x="137160" y="137160"/>
            <a:ext cx="4251960" cy="4343400"/>
          </a:xfrm>
        </p:spPr>
        <p:txBody>
          <a:bodyPr/>
          <a:lstStyle>
            <a:lvl1pPr marL="0" indent="0">
              <a:defRPr sz="3000"/>
            </a:lvl1pPr>
          </a:lstStyle>
          <a:p>
            <a:r>
              <a:rPr lang="en-US" smtClean="0"/>
              <a:t>Click to edit Master title style</a:t>
            </a:r>
            <a:endParaRPr lang="en-US" dirty="0"/>
          </a:p>
        </p:txBody>
      </p:sp>
    </p:spTree>
    <p:extLst>
      <p:ext uri="{BB962C8B-B14F-4D97-AF65-F5344CB8AC3E}">
        <p14:creationId xmlns:p14="http://schemas.microsoft.com/office/powerpoint/2010/main" val="11894838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text only (48 p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CEB54F3-079B-B24F-9092-F17D74B71CFF}" type="datetime1">
              <a:rPr lang="en-IE" smtClean="0"/>
              <a:t>23/11/2016</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3" name="Title 2"/>
          <p:cNvSpPr>
            <a:spLocks noGrp="1"/>
          </p:cNvSpPr>
          <p:nvPr>
            <p:ph type="title"/>
          </p:nvPr>
        </p:nvSpPr>
        <p:spPr>
          <a:xfrm>
            <a:off x="228600" y="82296"/>
            <a:ext cx="8515984" cy="4343400"/>
          </a:xfrm>
        </p:spPr>
        <p:txBody>
          <a:bodyPr/>
          <a:lstStyle>
            <a:lvl1pPr>
              <a:lnSpc>
                <a:spcPct val="90000"/>
              </a:lnSpc>
              <a:defRPr sz="4800"/>
            </a:lvl1pPr>
          </a:lstStyle>
          <a:p>
            <a:r>
              <a:rPr lang="en-US" smtClean="0"/>
              <a:t>Click to edit Master title style</a:t>
            </a:r>
            <a:endParaRPr lang="en-US" dirty="0"/>
          </a:p>
        </p:txBody>
      </p:sp>
    </p:spTree>
    <p:extLst>
      <p:ext uri="{BB962C8B-B14F-4D97-AF65-F5344CB8AC3E}">
        <p14:creationId xmlns:p14="http://schemas.microsoft.com/office/powerpoint/2010/main" val="10326557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Medium text only (30 p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EF94976-2F0D-AC44-9413-46829468F4E5}" type="datetime1">
              <a:rPr lang="en-IE" smtClean="0"/>
              <a:t>23/11/2016</a:t>
            </a:fld>
            <a:endParaRPr lang="en-US"/>
          </a:p>
        </p:txBody>
      </p:sp>
      <p:sp>
        <p:nvSpPr>
          <p:cNvPr id="4" name="Footer Placeholder 3"/>
          <p:cNvSpPr>
            <a:spLocks noGrp="1"/>
          </p:cNvSpPr>
          <p:nvPr>
            <p:ph type="ftr" sz="quarter" idx="11"/>
          </p:nvPr>
        </p:nvSpPr>
        <p:spPr/>
        <p:txBody>
          <a:bodyPr/>
          <a:lstStyle/>
          <a:p>
            <a:r>
              <a:rPr lang="de-DE" smtClean="0"/>
              <a:t>Watson Health / UI Modernisation - Final Playback / October 6</a:t>
            </a:r>
            <a:endParaRPr lang="en-US"/>
          </a:p>
        </p:txBody>
      </p:sp>
      <p:sp>
        <p:nvSpPr>
          <p:cNvPr id="5" name="Slide Number Placeholder 4"/>
          <p:cNvSpPr>
            <a:spLocks noGrp="1"/>
          </p:cNvSpPr>
          <p:nvPr>
            <p:ph type="sldNum" sz="quarter" idx="12"/>
          </p:nvPr>
        </p:nvSpPr>
        <p:spPr/>
        <p:txBody>
          <a:bodyPr/>
          <a:lstStyle/>
          <a:p>
            <a:fld id="{E4DBDE34-E9B5-E04F-B662-69720E4BCB53}" type="slidenum">
              <a:rPr lang="en-US" smtClean="0"/>
              <a:t>‹#›</a:t>
            </a:fld>
            <a:endParaRPr lang="en-US"/>
          </a:p>
        </p:txBody>
      </p:sp>
      <p:sp>
        <p:nvSpPr>
          <p:cNvPr id="6" name="Title 5"/>
          <p:cNvSpPr>
            <a:spLocks noGrp="1"/>
          </p:cNvSpPr>
          <p:nvPr>
            <p:ph type="title"/>
          </p:nvPr>
        </p:nvSpPr>
        <p:spPr>
          <a:xfrm>
            <a:off x="228600" y="137160"/>
            <a:ext cx="5706166" cy="4343400"/>
          </a:xfrm>
        </p:spPr>
        <p:txBody>
          <a:bodyPr/>
          <a:lstStyle>
            <a:lvl1pPr>
              <a:defRPr sz="3000"/>
            </a:lvl1pPr>
          </a:lstStyle>
          <a:p>
            <a:r>
              <a:rPr lang="en-US" smtClean="0"/>
              <a:t>Click to edit Master title style</a:t>
            </a:r>
            <a:endParaRPr lang="en-US" dirty="0"/>
          </a:p>
        </p:txBody>
      </p:sp>
    </p:spTree>
    <p:extLst>
      <p:ext uri="{BB962C8B-B14F-4D97-AF65-F5344CB8AC3E}">
        <p14:creationId xmlns:p14="http://schemas.microsoft.com/office/powerpoint/2010/main" val="19364278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A8E3DE-475F-2B4D-937B-98F6C3998698}" type="datetime1">
              <a:rPr lang="en-IE" smtClean="0"/>
              <a:t>23/11/2016</a:t>
            </a:fld>
            <a:endParaRPr lang="en-US"/>
          </a:p>
        </p:txBody>
      </p:sp>
      <p:sp>
        <p:nvSpPr>
          <p:cNvPr id="3" name="Footer Placeholder 2"/>
          <p:cNvSpPr>
            <a:spLocks noGrp="1"/>
          </p:cNvSpPr>
          <p:nvPr>
            <p:ph type="ftr" sz="quarter" idx="11"/>
          </p:nvPr>
        </p:nvSpPr>
        <p:spPr/>
        <p:txBody>
          <a:bodyPr/>
          <a:lstStyle/>
          <a:p>
            <a:r>
              <a:rPr lang="de-DE" smtClean="0"/>
              <a:t>Watson Health / UI Modernisation - Final Playback / October 6</a:t>
            </a:r>
            <a:endParaRPr lang="en-US"/>
          </a:p>
        </p:txBody>
      </p:sp>
      <p:sp>
        <p:nvSpPr>
          <p:cNvPr id="4" name="Slide Number Placeholder 3"/>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22256180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endParaRPr lang="en-US"/>
          </a:p>
        </p:txBody>
      </p:sp>
      <p:sp>
        <p:nvSpPr>
          <p:cNvPr id="8" name="Rectangle 6"/>
          <p:cNvSpPr>
            <a:spLocks noGrp="1" noChangeArrowheads="1"/>
          </p:cNvSpPr>
          <p:nvPr>
            <p:ph type="sldNum" sz="quarter" idx="11"/>
          </p:nvPr>
        </p:nvSpPr>
        <p:spPr>
          <a:ln/>
        </p:spPr>
        <p:txBody>
          <a:bodyPr/>
          <a:lstStyle>
            <a:lvl1pPr>
              <a:defRPr/>
            </a:lvl1pPr>
          </a:lstStyle>
          <a:p>
            <a:fld id="{FED2D299-0AFC-3445-9294-54F4EFFE66B6}" type="slidenum">
              <a:rPr lang="en-US" smtClean="0"/>
              <a:t>‹#›</a:t>
            </a:fld>
            <a:endParaRPr lang="en-US"/>
          </a:p>
        </p:txBody>
      </p:sp>
    </p:spTree>
    <p:extLst>
      <p:ext uri="{BB962C8B-B14F-4D97-AF65-F5344CB8AC3E}">
        <p14:creationId xmlns:p14="http://schemas.microsoft.com/office/powerpoint/2010/main" val="20223550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ver Slide">
    <p:bg>
      <p:bgPr>
        <a:solidFill>
          <a:schemeClr val="bg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119738" y="173736"/>
            <a:ext cx="2834640" cy="1600200"/>
          </a:xfrm>
        </p:spPr>
        <p:txBody>
          <a:bodyPr/>
          <a:lstStyle>
            <a:lvl1pPr marL="0" indent="0" algn="l">
              <a:buNone/>
              <a:defRPr sz="2000">
                <a:solidFill>
                  <a:srgbClr val="FFFFFF"/>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a:xfrm>
            <a:off x="228600" y="4709160"/>
            <a:ext cx="210312" cy="201168"/>
          </a:xfrm>
        </p:spPr>
        <p:txBody>
          <a:bodyPr/>
          <a:lstStyle>
            <a:lvl1pPr>
              <a:defRPr>
                <a:latin typeface="Arial"/>
                <a:cs typeface="Arial"/>
              </a:defRPr>
            </a:lvl1pPr>
          </a:lstStyle>
          <a:p>
            <a:fld id="{E4DBDE34-E9B5-E04F-B662-69720E4BCB53}" type="slidenum">
              <a:rPr lang="en-US" smtClean="0"/>
              <a:pPr/>
              <a:t>‹#›</a:t>
            </a:fld>
            <a:endParaRPr lang="en-US"/>
          </a:p>
        </p:txBody>
      </p:sp>
      <p:grpSp>
        <p:nvGrpSpPr>
          <p:cNvPr id="50" name="Group 49"/>
          <p:cNvGrpSpPr>
            <a:grpSpLocks noChangeAspect="1"/>
          </p:cNvGrpSpPr>
          <p:nvPr userDrawn="1"/>
        </p:nvGrpSpPr>
        <p:grpSpPr>
          <a:xfrm>
            <a:off x="237912" y="4715490"/>
            <a:ext cx="473837" cy="192024"/>
            <a:chOff x="1938338" y="2368551"/>
            <a:chExt cx="5260976" cy="2132013"/>
          </a:xfrm>
          <a:solidFill>
            <a:srgbClr val="FFFFFF"/>
          </a:solidFill>
        </p:grpSpPr>
        <p:sp>
          <p:nvSpPr>
            <p:cNvPr id="51" name="Freeform 6"/>
            <p:cNvSpPr>
              <a:spLocks/>
            </p:cNvSpPr>
            <p:nvPr userDrawn="1"/>
          </p:nvSpPr>
          <p:spPr bwMode="auto">
            <a:xfrm>
              <a:off x="5208594" y="2936869"/>
              <a:ext cx="758826" cy="141292"/>
            </a:xfrm>
            <a:custGeom>
              <a:avLst/>
              <a:gdLst>
                <a:gd name="T0" fmla="*/ 0 w 478"/>
                <a:gd name="T1" fmla="*/ 0 h 89"/>
                <a:gd name="T2" fmla="*/ 448 w 478"/>
                <a:gd name="T3" fmla="*/ 0 h 89"/>
                <a:gd name="T4" fmla="*/ 455 w 478"/>
                <a:gd name="T5" fmla="*/ 22 h 89"/>
                <a:gd name="T6" fmla="*/ 461 w 478"/>
                <a:gd name="T7" fmla="*/ 40 h 89"/>
                <a:gd name="T8" fmla="*/ 466 w 478"/>
                <a:gd name="T9" fmla="*/ 56 h 89"/>
                <a:gd name="T10" fmla="*/ 473 w 478"/>
                <a:gd name="T11" fmla="*/ 72 h 89"/>
                <a:gd name="T12" fmla="*/ 478 w 478"/>
                <a:gd name="T13" fmla="*/ 89 h 89"/>
                <a:gd name="T14" fmla="*/ 0 w 478"/>
                <a:gd name="T15" fmla="*/ 89 h 89"/>
                <a:gd name="T16" fmla="*/ 0 w 478"/>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8" h="89">
                  <a:moveTo>
                    <a:pt x="0" y="0"/>
                  </a:moveTo>
                  <a:lnTo>
                    <a:pt x="448" y="0"/>
                  </a:lnTo>
                  <a:lnTo>
                    <a:pt x="455" y="22"/>
                  </a:lnTo>
                  <a:lnTo>
                    <a:pt x="461" y="40"/>
                  </a:lnTo>
                  <a:lnTo>
                    <a:pt x="466" y="56"/>
                  </a:lnTo>
                  <a:lnTo>
                    <a:pt x="473" y="72"/>
                  </a:lnTo>
                  <a:lnTo>
                    <a:pt x="478"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52" name="Freeform 7"/>
            <p:cNvSpPr>
              <a:spLocks/>
            </p:cNvSpPr>
            <p:nvPr/>
          </p:nvSpPr>
          <p:spPr bwMode="auto">
            <a:xfrm>
              <a:off x="6156326" y="2936876"/>
              <a:ext cx="758825" cy="141288"/>
            </a:xfrm>
            <a:custGeom>
              <a:avLst/>
              <a:gdLst>
                <a:gd name="T0" fmla="*/ 30 w 478"/>
                <a:gd name="T1" fmla="*/ 0 h 89"/>
                <a:gd name="T2" fmla="*/ 478 w 478"/>
                <a:gd name="T3" fmla="*/ 0 h 89"/>
                <a:gd name="T4" fmla="*/ 478 w 478"/>
                <a:gd name="T5" fmla="*/ 89 h 89"/>
                <a:gd name="T6" fmla="*/ 0 w 478"/>
                <a:gd name="T7" fmla="*/ 89 h 89"/>
                <a:gd name="T8" fmla="*/ 30 w 478"/>
                <a:gd name="T9" fmla="*/ 0 h 89"/>
              </a:gdLst>
              <a:ahLst/>
              <a:cxnLst>
                <a:cxn ang="0">
                  <a:pos x="T0" y="T1"/>
                </a:cxn>
                <a:cxn ang="0">
                  <a:pos x="T2" y="T3"/>
                </a:cxn>
                <a:cxn ang="0">
                  <a:pos x="T4" y="T5"/>
                </a:cxn>
                <a:cxn ang="0">
                  <a:pos x="T6" y="T7"/>
                </a:cxn>
                <a:cxn ang="0">
                  <a:pos x="T8" y="T9"/>
                </a:cxn>
              </a:cxnLst>
              <a:rect l="0" t="0" r="r" b="b"/>
              <a:pathLst>
                <a:path w="478" h="89">
                  <a:moveTo>
                    <a:pt x="30" y="0"/>
                  </a:moveTo>
                  <a:lnTo>
                    <a:pt x="478" y="0"/>
                  </a:lnTo>
                  <a:lnTo>
                    <a:pt x="478" y="89"/>
                  </a:lnTo>
                  <a:lnTo>
                    <a:pt x="0" y="89"/>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53" name="Freeform 8"/>
            <p:cNvSpPr>
              <a:spLocks/>
            </p:cNvSpPr>
            <p:nvPr/>
          </p:nvSpPr>
          <p:spPr bwMode="auto">
            <a:xfrm>
              <a:off x="5635626" y="3221038"/>
              <a:ext cx="427038" cy="141288"/>
            </a:xfrm>
            <a:custGeom>
              <a:avLst/>
              <a:gdLst>
                <a:gd name="T0" fmla="*/ 0 w 269"/>
                <a:gd name="T1" fmla="*/ 0 h 89"/>
                <a:gd name="T2" fmla="*/ 239 w 269"/>
                <a:gd name="T3" fmla="*/ 0 h 89"/>
                <a:gd name="T4" fmla="*/ 242 w 269"/>
                <a:gd name="T5" fmla="*/ 8 h 89"/>
                <a:gd name="T6" fmla="*/ 245 w 269"/>
                <a:gd name="T7" fmla="*/ 19 h 89"/>
                <a:gd name="T8" fmla="*/ 249 w 269"/>
                <a:gd name="T9" fmla="*/ 31 h 89"/>
                <a:gd name="T10" fmla="*/ 254 w 269"/>
                <a:gd name="T11" fmla="*/ 45 h 89"/>
                <a:gd name="T12" fmla="*/ 258 w 269"/>
                <a:gd name="T13" fmla="*/ 58 h 89"/>
                <a:gd name="T14" fmla="*/ 262 w 269"/>
                <a:gd name="T15" fmla="*/ 70 h 89"/>
                <a:gd name="T16" fmla="*/ 266 w 269"/>
                <a:gd name="T17" fmla="*/ 80 h 89"/>
                <a:gd name="T18" fmla="*/ 268 w 269"/>
                <a:gd name="T19" fmla="*/ 87 h 89"/>
                <a:gd name="T20" fmla="*/ 269 w 269"/>
                <a:gd name="T21" fmla="*/ 89 h 89"/>
                <a:gd name="T22" fmla="*/ 30 w 269"/>
                <a:gd name="T23" fmla="*/ 89 h 89"/>
                <a:gd name="T24" fmla="*/ 27 w 269"/>
                <a:gd name="T25" fmla="*/ 82 h 89"/>
                <a:gd name="T26" fmla="*/ 23 w 269"/>
                <a:gd name="T27" fmla="*/ 71 h 89"/>
                <a:gd name="T28" fmla="*/ 19 w 269"/>
                <a:gd name="T29" fmla="*/ 59 h 89"/>
                <a:gd name="T30" fmla="*/ 15 w 269"/>
                <a:gd name="T31" fmla="*/ 45 h 89"/>
                <a:gd name="T32" fmla="*/ 10 w 269"/>
                <a:gd name="T33" fmla="*/ 32 h 89"/>
                <a:gd name="T34" fmla="*/ 6 w 269"/>
                <a:gd name="T35" fmla="*/ 20 h 89"/>
                <a:gd name="T36" fmla="*/ 3 w 269"/>
                <a:gd name="T37" fmla="*/ 10 h 89"/>
                <a:gd name="T38" fmla="*/ 0 w 269"/>
                <a:gd name="T39" fmla="*/ 3 h 89"/>
                <a:gd name="T40" fmla="*/ 0 w 269"/>
                <a:gd name="T4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89">
                  <a:moveTo>
                    <a:pt x="0" y="0"/>
                  </a:moveTo>
                  <a:lnTo>
                    <a:pt x="239" y="0"/>
                  </a:lnTo>
                  <a:lnTo>
                    <a:pt x="242" y="8"/>
                  </a:lnTo>
                  <a:lnTo>
                    <a:pt x="245" y="19"/>
                  </a:lnTo>
                  <a:lnTo>
                    <a:pt x="249" y="31"/>
                  </a:lnTo>
                  <a:lnTo>
                    <a:pt x="254" y="45"/>
                  </a:lnTo>
                  <a:lnTo>
                    <a:pt x="258" y="58"/>
                  </a:lnTo>
                  <a:lnTo>
                    <a:pt x="262" y="70"/>
                  </a:lnTo>
                  <a:lnTo>
                    <a:pt x="266" y="80"/>
                  </a:lnTo>
                  <a:lnTo>
                    <a:pt x="268" y="87"/>
                  </a:lnTo>
                  <a:lnTo>
                    <a:pt x="269" y="89"/>
                  </a:lnTo>
                  <a:lnTo>
                    <a:pt x="30" y="89"/>
                  </a:lnTo>
                  <a:lnTo>
                    <a:pt x="27" y="82"/>
                  </a:lnTo>
                  <a:lnTo>
                    <a:pt x="23" y="71"/>
                  </a:lnTo>
                  <a:lnTo>
                    <a:pt x="19" y="59"/>
                  </a:lnTo>
                  <a:lnTo>
                    <a:pt x="15" y="45"/>
                  </a:lnTo>
                  <a:lnTo>
                    <a:pt x="10" y="32"/>
                  </a:lnTo>
                  <a:lnTo>
                    <a:pt x="6" y="20"/>
                  </a:lnTo>
                  <a:lnTo>
                    <a:pt x="3" y="10"/>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54" name="Freeform 9"/>
            <p:cNvSpPr>
              <a:spLocks/>
            </p:cNvSpPr>
            <p:nvPr/>
          </p:nvSpPr>
          <p:spPr bwMode="auto">
            <a:xfrm>
              <a:off x="6062663" y="3221038"/>
              <a:ext cx="425450" cy="141288"/>
            </a:xfrm>
            <a:custGeom>
              <a:avLst/>
              <a:gdLst>
                <a:gd name="T0" fmla="*/ 29 w 268"/>
                <a:gd name="T1" fmla="*/ 0 h 89"/>
                <a:gd name="T2" fmla="*/ 268 w 268"/>
                <a:gd name="T3" fmla="*/ 0 h 89"/>
                <a:gd name="T4" fmla="*/ 238 w 268"/>
                <a:gd name="T5" fmla="*/ 89 h 89"/>
                <a:gd name="T6" fmla="*/ 0 w 268"/>
                <a:gd name="T7" fmla="*/ 89 h 89"/>
                <a:gd name="T8" fmla="*/ 29 w 268"/>
                <a:gd name="T9" fmla="*/ 0 h 89"/>
              </a:gdLst>
              <a:ahLst/>
              <a:cxnLst>
                <a:cxn ang="0">
                  <a:pos x="T0" y="T1"/>
                </a:cxn>
                <a:cxn ang="0">
                  <a:pos x="T2" y="T3"/>
                </a:cxn>
                <a:cxn ang="0">
                  <a:pos x="T4" y="T5"/>
                </a:cxn>
                <a:cxn ang="0">
                  <a:pos x="T6" y="T7"/>
                </a:cxn>
                <a:cxn ang="0">
                  <a:pos x="T8" y="T9"/>
                </a:cxn>
              </a:cxnLst>
              <a:rect l="0" t="0" r="r" b="b"/>
              <a:pathLst>
                <a:path w="268" h="89">
                  <a:moveTo>
                    <a:pt x="29" y="0"/>
                  </a:moveTo>
                  <a:lnTo>
                    <a:pt x="268" y="0"/>
                  </a:lnTo>
                  <a:lnTo>
                    <a:pt x="238" y="89"/>
                  </a:lnTo>
                  <a:lnTo>
                    <a:pt x="0" y="89"/>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55" name="Freeform 10"/>
            <p:cNvSpPr>
              <a:spLocks/>
            </p:cNvSpPr>
            <p:nvPr/>
          </p:nvSpPr>
          <p:spPr bwMode="auto">
            <a:xfrm>
              <a:off x="5730876" y="3505201"/>
              <a:ext cx="663575" cy="142875"/>
            </a:xfrm>
            <a:custGeom>
              <a:avLst/>
              <a:gdLst>
                <a:gd name="T0" fmla="*/ 0 w 418"/>
                <a:gd name="T1" fmla="*/ 0 h 90"/>
                <a:gd name="T2" fmla="*/ 418 w 418"/>
                <a:gd name="T3" fmla="*/ 0 h 90"/>
                <a:gd name="T4" fmla="*/ 388 w 418"/>
                <a:gd name="T5" fmla="*/ 90 h 90"/>
                <a:gd name="T6" fmla="*/ 30 w 418"/>
                <a:gd name="T7" fmla="*/ 90 h 90"/>
                <a:gd name="T8" fmla="*/ 22 w 418"/>
                <a:gd name="T9" fmla="*/ 68 h 90"/>
                <a:gd name="T10" fmla="*/ 16 w 418"/>
                <a:gd name="T11" fmla="*/ 50 h 90"/>
                <a:gd name="T12" fmla="*/ 11 w 418"/>
                <a:gd name="T13" fmla="*/ 34 h 90"/>
                <a:gd name="T14" fmla="*/ 6 w 418"/>
                <a:gd name="T15" fmla="*/ 18 h 90"/>
                <a:gd name="T16" fmla="*/ 0 w 41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8" h="90">
                  <a:moveTo>
                    <a:pt x="0" y="0"/>
                  </a:moveTo>
                  <a:lnTo>
                    <a:pt x="418" y="0"/>
                  </a:lnTo>
                  <a:lnTo>
                    <a:pt x="388" y="90"/>
                  </a:lnTo>
                  <a:lnTo>
                    <a:pt x="30" y="90"/>
                  </a:lnTo>
                  <a:lnTo>
                    <a:pt x="22" y="68"/>
                  </a:lnTo>
                  <a:lnTo>
                    <a:pt x="16" y="50"/>
                  </a:lnTo>
                  <a:lnTo>
                    <a:pt x="11" y="34"/>
                  </a:lnTo>
                  <a:lnTo>
                    <a:pt x="6" y="1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56" name="Rectangle 11"/>
            <p:cNvSpPr>
              <a:spLocks noChangeArrowheads="1"/>
            </p:cNvSpPr>
            <p:nvPr/>
          </p:nvSpPr>
          <p:spPr bwMode="auto">
            <a:xfrm>
              <a:off x="5208588"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57" name="Rectangle 12"/>
            <p:cNvSpPr>
              <a:spLocks noChangeArrowheads="1"/>
            </p:cNvSpPr>
            <p:nvPr/>
          </p:nvSpPr>
          <p:spPr bwMode="auto">
            <a:xfrm>
              <a:off x="6488113"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58" name="Rectangle 13"/>
            <p:cNvSpPr>
              <a:spLocks noChangeArrowheads="1"/>
            </p:cNvSpPr>
            <p:nvPr/>
          </p:nvSpPr>
          <p:spPr bwMode="auto">
            <a:xfrm>
              <a:off x="5208588"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59" name="Rectangle 14"/>
            <p:cNvSpPr>
              <a:spLocks noChangeArrowheads="1"/>
            </p:cNvSpPr>
            <p:nvPr/>
          </p:nvSpPr>
          <p:spPr bwMode="auto">
            <a:xfrm>
              <a:off x="6488113"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0" name="Rectangle 59"/>
            <p:cNvSpPr>
              <a:spLocks noChangeArrowheads="1"/>
            </p:cNvSpPr>
            <p:nvPr/>
          </p:nvSpPr>
          <p:spPr bwMode="auto">
            <a:xfrm>
              <a:off x="5208588"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1" name="Rectangle 60"/>
            <p:cNvSpPr>
              <a:spLocks noChangeArrowheads="1"/>
            </p:cNvSpPr>
            <p:nvPr/>
          </p:nvSpPr>
          <p:spPr bwMode="auto">
            <a:xfrm>
              <a:off x="6488113"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2" name="Rectangle 61"/>
            <p:cNvSpPr>
              <a:spLocks noChangeArrowheads="1"/>
            </p:cNvSpPr>
            <p:nvPr/>
          </p:nvSpPr>
          <p:spPr bwMode="auto">
            <a:xfrm>
              <a:off x="4924426" y="4075113"/>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3" name="Rectangle 62"/>
            <p:cNvSpPr>
              <a:spLocks noChangeArrowheads="1"/>
            </p:cNvSpPr>
            <p:nvPr/>
          </p:nvSpPr>
          <p:spPr bwMode="auto">
            <a:xfrm>
              <a:off x="4924426" y="4359276"/>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4" name="Rectangle 19"/>
            <p:cNvSpPr>
              <a:spLocks noChangeArrowheads="1"/>
            </p:cNvSpPr>
            <p:nvPr userDrawn="1"/>
          </p:nvSpPr>
          <p:spPr bwMode="auto">
            <a:xfrm>
              <a:off x="3360743" y="3790954"/>
              <a:ext cx="427045" cy="141292"/>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5" name="Rectangle 20"/>
            <p:cNvSpPr>
              <a:spLocks noChangeArrowheads="1"/>
            </p:cNvSpPr>
            <p:nvPr/>
          </p:nvSpPr>
          <p:spPr bwMode="auto">
            <a:xfrm>
              <a:off x="3360738" y="2936876"/>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6" name="Rectangle 21"/>
            <p:cNvSpPr>
              <a:spLocks noChangeArrowheads="1"/>
            </p:cNvSpPr>
            <p:nvPr/>
          </p:nvSpPr>
          <p:spPr bwMode="auto">
            <a:xfrm>
              <a:off x="2222501"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7" name="Rectangle 22"/>
            <p:cNvSpPr>
              <a:spLocks noChangeArrowheads="1"/>
            </p:cNvSpPr>
            <p:nvPr/>
          </p:nvSpPr>
          <p:spPr bwMode="auto">
            <a:xfrm>
              <a:off x="2222501"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8" name="Rectangle 23"/>
            <p:cNvSpPr>
              <a:spLocks noChangeArrowheads="1"/>
            </p:cNvSpPr>
            <p:nvPr/>
          </p:nvSpPr>
          <p:spPr bwMode="auto">
            <a:xfrm>
              <a:off x="2222501"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9" name="Rectangle 24"/>
            <p:cNvSpPr>
              <a:spLocks noChangeArrowheads="1"/>
            </p:cNvSpPr>
            <p:nvPr/>
          </p:nvSpPr>
          <p:spPr bwMode="auto">
            <a:xfrm>
              <a:off x="2222501" y="2936876"/>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0" name="Rectangle 25"/>
            <p:cNvSpPr>
              <a:spLocks noChangeArrowheads="1"/>
            </p:cNvSpPr>
            <p:nvPr/>
          </p:nvSpPr>
          <p:spPr bwMode="auto">
            <a:xfrm>
              <a:off x="1938338" y="4075113"/>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1" name="Rectangle 26"/>
            <p:cNvSpPr>
              <a:spLocks noChangeArrowheads="1"/>
            </p:cNvSpPr>
            <p:nvPr/>
          </p:nvSpPr>
          <p:spPr bwMode="auto">
            <a:xfrm>
              <a:off x="1938338" y="4359276"/>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2" name="Rectangle 27"/>
            <p:cNvSpPr>
              <a:spLocks noChangeArrowheads="1"/>
            </p:cNvSpPr>
            <p:nvPr/>
          </p:nvSpPr>
          <p:spPr bwMode="auto">
            <a:xfrm>
              <a:off x="1938338" y="2368551"/>
              <a:ext cx="995363"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3" name="Rectangle 28"/>
            <p:cNvSpPr>
              <a:spLocks noChangeArrowheads="1"/>
            </p:cNvSpPr>
            <p:nvPr/>
          </p:nvSpPr>
          <p:spPr bwMode="auto">
            <a:xfrm>
              <a:off x="1938338" y="2652713"/>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4" name="Freeform 29"/>
            <p:cNvSpPr>
              <a:spLocks/>
            </p:cNvSpPr>
            <p:nvPr/>
          </p:nvSpPr>
          <p:spPr bwMode="auto">
            <a:xfrm>
              <a:off x="4924426" y="2368551"/>
              <a:ext cx="854075" cy="142875"/>
            </a:xfrm>
            <a:custGeom>
              <a:avLst/>
              <a:gdLst>
                <a:gd name="T0" fmla="*/ 0 w 538"/>
                <a:gd name="T1" fmla="*/ 0 h 90"/>
                <a:gd name="T2" fmla="*/ 508 w 538"/>
                <a:gd name="T3" fmla="*/ 0 h 90"/>
                <a:gd name="T4" fmla="*/ 514 w 538"/>
                <a:gd name="T5" fmla="*/ 17 h 90"/>
                <a:gd name="T6" fmla="*/ 519 w 538"/>
                <a:gd name="T7" fmla="*/ 33 h 90"/>
                <a:gd name="T8" fmla="*/ 524 w 538"/>
                <a:gd name="T9" fmla="*/ 49 h 90"/>
                <a:gd name="T10" fmla="*/ 530 w 538"/>
                <a:gd name="T11" fmla="*/ 68 h 90"/>
                <a:gd name="T12" fmla="*/ 538 w 538"/>
                <a:gd name="T13" fmla="*/ 90 h 90"/>
                <a:gd name="T14" fmla="*/ 0 w 538"/>
                <a:gd name="T15" fmla="*/ 90 h 90"/>
                <a:gd name="T16" fmla="*/ 0 w 53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8" h="90">
                  <a:moveTo>
                    <a:pt x="0" y="0"/>
                  </a:moveTo>
                  <a:lnTo>
                    <a:pt x="508" y="0"/>
                  </a:lnTo>
                  <a:lnTo>
                    <a:pt x="514" y="17"/>
                  </a:lnTo>
                  <a:lnTo>
                    <a:pt x="519" y="33"/>
                  </a:lnTo>
                  <a:lnTo>
                    <a:pt x="524" y="49"/>
                  </a:lnTo>
                  <a:lnTo>
                    <a:pt x="530" y="68"/>
                  </a:lnTo>
                  <a:lnTo>
                    <a:pt x="538"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5" name="Freeform 30"/>
            <p:cNvSpPr>
              <a:spLocks/>
            </p:cNvSpPr>
            <p:nvPr/>
          </p:nvSpPr>
          <p:spPr bwMode="auto">
            <a:xfrm>
              <a:off x="4924426" y="2652713"/>
              <a:ext cx="947738" cy="141288"/>
            </a:xfrm>
            <a:custGeom>
              <a:avLst/>
              <a:gdLst>
                <a:gd name="T0" fmla="*/ 0 w 597"/>
                <a:gd name="T1" fmla="*/ 0 h 89"/>
                <a:gd name="T2" fmla="*/ 567 w 597"/>
                <a:gd name="T3" fmla="*/ 0 h 89"/>
                <a:gd name="T4" fmla="*/ 573 w 597"/>
                <a:gd name="T5" fmla="*/ 17 h 89"/>
                <a:gd name="T6" fmla="*/ 577 w 597"/>
                <a:gd name="T7" fmla="*/ 29 h 89"/>
                <a:gd name="T8" fmla="*/ 581 w 597"/>
                <a:gd name="T9" fmla="*/ 40 h 89"/>
                <a:gd name="T10" fmla="*/ 584 w 597"/>
                <a:gd name="T11" fmla="*/ 50 h 89"/>
                <a:gd name="T12" fmla="*/ 587 w 597"/>
                <a:gd name="T13" fmla="*/ 60 h 89"/>
                <a:gd name="T14" fmla="*/ 592 w 597"/>
                <a:gd name="T15" fmla="*/ 73 h 89"/>
                <a:gd name="T16" fmla="*/ 597 w 597"/>
                <a:gd name="T17" fmla="*/ 89 h 89"/>
                <a:gd name="T18" fmla="*/ 0 w 597"/>
                <a:gd name="T19" fmla="*/ 89 h 89"/>
                <a:gd name="T20" fmla="*/ 0 w 597"/>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7" h="89">
                  <a:moveTo>
                    <a:pt x="0" y="0"/>
                  </a:moveTo>
                  <a:lnTo>
                    <a:pt x="567" y="0"/>
                  </a:lnTo>
                  <a:lnTo>
                    <a:pt x="573" y="17"/>
                  </a:lnTo>
                  <a:lnTo>
                    <a:pt x="577" y="29"/>
                  </a:lnTo>
                  <a:lnTo>
                    <a:pt x="581" y="40"/>
                  </a:lnTo>
                  <a:lnTo>
                    <a:pt x="584" y="50"/>
                  </a:lnTo>
                  <a:lnTo>
                    <a:pt x="587" y="60"/>
                  </a:lnTo>
                  <a:lnTo>
                    <a:pt x="592" y="73"/>
                  </a:lnTo>
                  <a:lnTo>
                    <a:pt x="59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6" name="Freeform 31"/>
            <p:cNvSpPr>
              <a:spLocks/>
            </p:cNvSpPr>
            <p:nvPr/>
          </p:nvSpPr>
          <p:spPr bwMode="auto">
            <a:xfrm>
              <a:off x="6346826" y="2368551"/>
              <a:ext cx="852488" cy="142875"/>
            </a:xfrm>
            <a:custGeom>
              <a:avLst/>
              <a:gdLst>
                <a:gd name="T0" fmla="*/ 30 w 537"/>
                <a:gd name="T1" fmla="*/ 0 h 90"/>
                <a:gd name="T2" fmla="*/ 537 w 537"/>
                <a:gd name="T3" fmla="*/ 0 h 90"/>
                <a:gd name="T4" fmla="*/ 537 w 537"/>
                <a:gd name="T5" fmla="*/ 90 h 90"/>
                <a:gd name="T6" fmla="*/ 0 w 537"/>
                <a:gd name="T7" fmla="*/ 90 h 90"/>
                <a:gd name="T8" fmla="*/ 30 w 537"/>
                <a:gd name="T9" fmla="*/ 0 h 90"/>
              </a:gdLst>
              <a:ahLst/>
              <a:cxnLst>
                <a:cxn ang="0">
                  <a:pos x="T0" y="T1"/>
                </a:cxn>
                <a:cxn ang="0">
                  <a:pos x="T2" y="T3"/>
                </a:cxn>
                <a:cxn ang="0">
                  <a:pos x="T4" y="T5"/>
                </a:cxn>
                <a:cxn ang="0">
                  <a:pos x="T6" y="T7"/>
                </a:cxn>
                <a:cxn ang="0">
                  <a:pos x="T8" y="T9"/>
                </a:cxn>
              </a:cxnLst>
              <a:rect l="0" t="0" r="r" b="b"/>
              <a:pathLst>
                <a:path w="537" h="90">
                  <a:moveTo>
                    <a:pt x="30" y="0"/>
                  </a:moveTo>
                  <a:lnTo>
                    <a:pt x="537" y="0"/>
                  </a:lnTo>
                  <a:lnTo>
                    <a:pt x="537" y="90"/>
                  </a:lnTo>
                  <a:lnTo>
                    <a:pt x="0" y="90"/>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7" name="Freeform 32"/>
            <p:cNvSpPr>
              <a:spLocks/>
            </p:cNvSpPr>
            <p:nvPr/>
          </p:nvSpPr>
          <p:spPr bwMode="auto">
            <a:xfrm>
              <a:off x="6253163" y="2652713"/>
              <a:ext cx="946150" cy="141288"/>
            </a:xfrm>
            <a:custGeom>
              <a:avLst/>
              <a:gdLst>
                <a:gd name="T0" fmla="*/ 29 w 596"/>
                <a:gd name="T1" fmla="*/ 0 h 89"/>
                <a:gd name="T2" fmla="*/ 596 w 596"/>
                <a:gd name="T3" fmla="*/ 0 h 89"/>
                <a:gd name="T4" fmla="*/ 596 w 596"/>
                <a:gd name="T5" fmla="*/ 89 h 89"/>
                <a:gd name="T6" fmla="*/ 0 w 596"/>
                <a:gd name="T7" fmla="*/ 89 h 89"/>
                <a:gd name="T8" fmla="*/ 29 w 596"/>
                <a:gd name="T9" fmla="*/ 0 h 89"/>
              </a:gdLst>
              <a:ahLst/>
              <a:cxnLst>
                <a:cxn ang="0">
                  <a:pos x="T0" y="T1"/>
                </a:cxn>
                <a:cxn ang="0">
                  <a:pos x="T2" y="T3"/>
                </a:cxn>
                <a:cxn ang="0">
                  <a:pos x="T4" y="T5"/>
                </a:cxn>
                <a:cxn ang="0">
                  <a:pos x="T6" y="T7"/>
                </a:cxn>
                <a:cxn ang="0">
                  <a:pos x="T8" y="T9"/>
                </a:cxn>
              </a:cxnLst>
              <a:rect l="0" t="0" r="r" b="b"/>
              <a:pathLst>
                <a:path w="596" h="89">
                  <a:moveTo>
                    <a:pt x="29" y="0"/>
                  </a:moveTo>
                  <a:lnTo>
                    <a:pt x="596" y="0"/>
                  </a:lnTo>
                  <a:lnTo>
                    <a:pt x="596" y="89"/>
                  </a:lnTo>
                  <a:lnTo>
                    <a:pt x="0" y="89"/>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8" name="Rectangle 33"/>
            <p:cNvSpPr>
              <a:spLocks noChangeArrowheads="1"/>
            </p:cNvSpPr>
            <p:nvPr/>
          </p:nvSpPr>
          <p:spPr bwMode="auto">
            <a:xfrm>
              <a:off x="6488113" y="4075113"/>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9" name="Rectangle 34"/>
            <p:cNvSpPr>
              <a:spLocks noChangeArrowheads="1"/>
            </p:cNvSpPr>
            <p:nvPr/>
          </p:nvSpPr>
          <p:spPr bwMode="auto">
            <a:xfrm>
              <a:off x="6488113" y="4359276"/>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0" name="Freeform 35"/>
            <p:cNvSpPr>
              <a:spLocks/>
            </p:cNvSpPr>
            <p:nvPr/>
          </p:nvSpPr>
          <p:spPr bwMode="auto">
            <a:xfrm>
              <a:off x="6015038" y="4359276"/>
              <a:ext cx="93663" cy="141288"/>
            </a:xfrm>
            <a:custGeom>
              <a:avLst/>
              <a:gdLst>
                <a:gd name="T0" fmla="*/ 0 w 59"/>
                <a:gd name="T1" fmla="*/ 0 h 89"/>
                <a:gd name="T2" fmla="*/ 59 w 59"/>
                <a:gd name="T3" fmla="*/ 0 h 89"/>
                <a:gd name="T4" fmla="*/ 30 w 59"/>
                <a:gd name="T5" fmla="*/ 89 h 89"/>
                <a:gd name="T6" fmla="*/ 29 w 59"/>
                <a:gd name="T7" fmla="*/ 86 h 89"/>
                <a:gd name="T8" fmla="*/ 27 w 59"/>
                <a:gd name="T9" fmla="*/ 80 h 89"/>
                <a:gd name="T10" fmla="*/ 23 w 59"/>
                <a:gd name="T11" fmla="*/ 70 h 89"/>
                <a:gd name="T12" fmla="*/ 19 w 59"/>
                <a:gd name="T13" fmla="*/ 58 h 89"/>
                <a:gd name="T14" fmla="*/ 15 w 59"/>
                <a:gd name="T15" fmla="*/ 44 h 89"/>
                <a:gd name="T16" fmla="*/ 10 w 59"/>
                <a:gd name="T17" fmla="*/ 31 h 89"/>
                <a:gd name="T18" fmla="*/ 6 w 59"/>
                <a:gd name="T19" fmla="*/ 18 h 89"/>
                <a:gd name="T20" fmla="*/ 3 w 59"/>
                <a:gd name="T21" fmla="*/ 8 h 89"/>
                <a:gd name="T22" fmla="*/ 0 w 59"/>
                <a:gd name="T2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89">
                  <a:moveTo>
                    <a:pt x="0" y="0"/>
                  </a:moveTo>
                  <a:lnTo>
                    <a:pt x="59" y="0"/>
                  </a:lnTo>
                  <a:lnTo>
                    <a:pt x="30" y="89"/>
                  </a:lnTo>
                  <a:lnTo>
                    <a:pt x="29" y="86"/>
                  </a:lnTo>
                  <a:lnTo>
                    <a:pt x="27" y="80"/>
                  </a:lnTo>
                  <a:lnTo>
                    <a:pt x="23" y="70"/>
                  </a:lnTo>
                  <a:lnTo>
                    <a:pt x="19" y="58"/>
                  </a:lnTo>
                  <a:lnTo>
                    <a:pt x="15" y="44"/>
                  </a:lnTo>
                  <a:lnTo>
                    <a:pt x="10" y="31"/>
                  </a:lnTo>
                  <a:lnTo>
                    <a:pt x="6" y="18"/>
                  </a:lnTo>
                  <a:lnTo>
                    <a:pt x="3" y="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1" name="Freeform 36"/>
            <p:cNvSpPr>
              <a:spLocks/>
            </p:cNvSpPr>
            <p:nvPr/>
          </p:nvSpPr>
          <p:spPr bwMode="auto">
            <a:xfrm>
              <a:off x="5919788" y="4075113"/>
              <a:ext cx="284163" cy="141288"/>
            </a:xfrm>
            <a:custGeom>
              <a:avLst/>
              <a:gdLst>
                <a:gd name="T0" fmla="*/ 0 w 179"/>
                <a:gd name="T1" fmla="*/ 0 h 89"/>
                <a:gd name="T2" fmla="*/ 179 w 179"/>
                <a:gd name="T3" fmla="*/ 0 h 89"/>
                <a:gd name="T4" fmla="*/ 149 w 179"/>
                <a:gd name="T5" fmla="*/ 89 h 89"/>
                <a:gd name="T6" fmla="*/ 30 w 179"/>
                <a:gd name="T7" fmla="*/ 89 h 89"/>
                <a:gd name="T8" fmla="*/ 25 w 179"/>
                <a:gd name="T9" fmla="*/ 72 h 89"/>
                <a:gd name="T10" fmla="*/ 18 w 179"/>
                <a:gd name="T11" fmla="*/ 56 h 89"/>
                <a:gd name="T12" fmla="*/ 13 w 179"/>
                <a:gd name="T13" fmla="*/ 39 h 89"/>
                <a:gd name="T14" fmla="*/ 7 w 179"/>
                <a:gd name="T15" fmla="*/ 21 h 89"/>
                <a:gd name="T16" fmla="*/ 0 w 179"/>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89">
                  <a:moveTo>
                    <a:pt x="0" y="0"/>
                  </a:moveTo>
                  <a:lnTo>
                    <a:pt x="179" y="0"/>
                  </a:lnTo>
                  <a:lnTo>
                    <a:pt x="149" y="89"/>
                  </a:lnTo>
                  <a:lnTo>
                    <a:pt x="30" y="89"/>
                  </a:lnTo>
                  <a:lnTo>
                    <a:pt x="25" y="72"/>
                  </a:lnTo>
                  <a:lnTo>
                    <a:pt x="18" y="56"/>
                  </a:lnTo>
                  <a:lnTo>
                    <a:pt x="13" y="39"/>
                  </a:lnTo>
                  <a:lnTo>
                    <a:pt x="7" y="2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2" name="Freeform 37"/>
            <p:cNvSpPr>
              <a:spLocks/>
            </p:cNvSpPr>
            <p:nvPr/>
          </p:nvSpPr>
          <p:spPr bwMode="auto">
            <a:xfrm>
              <a:off x="5824538" y="3790951"/>
              <a:ext cx="474663" cy="141288"/>
            </a:xfrm>
            <a:custGeom>
              <a:avLst/>
              <a:gdLst>
                <a:gd name="T0" fmla="*/ 0 w 299"/>
                <a:gd name="T1" fmla="*/ 0 h 89"/>
                <a:gd name="T2" fmla="*/ 299 w 299"/>
                <a:gd name="T3" fmla="*/ 0 h 89"/>
                <a:gd name="T4" fmla="*/ 270 w 299"/>
                <a:gd name="T5" fmla="*/ 89 h 89"/>
                <a:gd name="T6" fmla="*/ 30 w 299"/>
                <a:gd name="T7" fmla="*/ 89 h 89"/>
                <a:gd name="T8" fmla="*/ 25 w 299"/>
                <a:gd name="T9" fmla="*/ 72 h 89"/>
                <a:gd name="T10" fmla="*/ 20 w 299"/>
                <a:gd name="T11" fmla="*/ 59 h 89"/>
                <a:gd name="T12" fmla="*/ 17 w 299"/>
                <a:gd name="T13" fmla="*/ 49 h 89"/>
                <a:gd name="T14" fmla="*/ 14 w 299"/>
                <a:gd name="T15" fmla="*/ 39 h 89"/>
                <a:gd name="T16" fmla="*/ 10 w 299"/>
                <a:gd name="T17" fmla="*/ 29 h 89"/>
                <a:gd name="T18" fmla="*/ 6 w 299"/>
                <a:gd name="T19" fmla="*/ 16 h 89"/>
                <a:gd name="T20" fmla="*/ 0 w 299"/>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9" h="89">
                  <a:moveTo>
                    <a:pt x="0" y="0"/>
                  </a:moveTo>
                  <a:lnTo>
                    <a:pt x="299" y="0"/>
                  </a:lnTo>
                  <a:lnTo>
                    <a:pt x="270" y="89"/>
                  </a:lnTo>
                  <a:lnTo>
                    <a:pt x="30" y="89"/>
                  </a:lnTo>
                  <a:lnTo>
                    <a:pt x="25" y="72"/>
                  </a:lnTo>
                  <a:lnTo>
                    <a:pt x="20" y="59"/>
                  </a:lnTo>
                  <a:lnTo>
                    <a:pt x="17" y="49"/>
                  </a:lnTo>
                  <a:lnTo>
                    <a:pt x="14" y="39"/>
                  </a:lnTo>
                  <a:lnTo>
                    <a:pt x="10" y="29"/>
                  </a:lnTo>
                  <a:lnTo>
                    <a:pt x="6" y="1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3" name="Freeform 38"/>
            <p:cNvSpPr>
              <a:spLocks/>
            </p:cNvSpPr>
            <p:nvPr/>
          </p:nvSpPr>
          <p:spPr bwMode="auto">
            <a:xfrm>
              <a:off x="3360738" y="3505201"/>
              <a:ext cx="1344613" cy="142875"/>
            </a:xfrm>
            <a:custGeom>
              <a:avLst/>
              <a:gdLst>
                <a:gd name="T0" fmla="*/ 0 w 847"/>
                <a:gd name="T1" fmla="*/ 0 h 90"/>
                <a:gd name="T2" fmla="*/ 774 w 847"/>
                <a:gd name="T3" fmla="*/ 0 h 90"/>
                <a:gd name="T4" fmla="*/ 802 w 847"/>
                <a:gd name="T5" fmla="*/ 27 h 90"/>
                <a:gd name="T6" fmla="*/ 826 w 847"/>
                <a:gd name="T7" fmla="*/ 57 h 90"/>
                <a:gd name="T8" fmla="*/ 847 w 847"/>
                <a:gd name="T9" fmla="*/ 90 h 90"/>
                <a:gd name="T10" fmla="*/ 0 w 847"/>
                <a:gd name="T11" fmla="*/ 90 h 90"/>
                <a:gd name="T12" fmla="*/ 0 w 847"/>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847" h="90">
                  <a:moveTo>
                    <a:pt x="0" y="0"/>
                  </a:moveTo>
                  <a:lnTo>
                    <a:pt x="774" y="0"/>
                  </a:lnTo>
                  <a:lnTo>
                    <a:pt x="802" y="27"/>
                  </a:lnTo>
                  <a:lnTo>
                    <a:pt x="826" y="57"/>
                  </a:lnTo>
                  <a:lnTo>
                    <a:pt x="847"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4" name="Freeform 39"/>
            <p:cNvSpPr>
              <a:spLocks/>
            </p:cNvSpPr>
            <p:nvPr/>
          </p:nvSpPr>
          <p:spPr bwMode="auto">
            <a:xfrm>
              <a:off x="4213226" y="3790951"/>
              <a:ext cx="568325" cy="141288"/>
            </a:xfrm>
            <a:custGeom>
              <a:avLst/>
              <a:gdLst>
                <a:gd name="T0" fmla="*/ 0 w 358"/>
                <a:gd name="T1" fmla="*/ 0 h 89"/>
                <a:gd name="T2" fmla="*/ 347 w 358"/>
                <a:gd name="T3" fmla="*/ 0 h 89"/>
                <a:gd name="T4" fmla="*/ 355 w 358"/>
                <a:gd name="T5" fmla="*/ 43 h 89"/>
                <a:gd name="T6" fmla="*/ 358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47" y="0"/>
                  </a:lnTo>
                  <a:lnTo>
                    <a:pt x="355" y="43"/>
                  </a:lnTo>
                  <a:lnTo>
                    <a:pt x="358"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5" name="Freeform 40"/>
            <p:cNvSpPr>
              <a:spLocks/>
            </p:cNvSpPr>
            <p:nvPr userDrawn="1"/>
          </p:nvSpPr>
          <p:spPr bwMode="auto">
            <a:xfrm>
              <a:off x="3074988" y="4075113"/>
              <a:ext cx="1689100" cy="141288"/>
            </a:xfrm>
            <a:custGeom>
              <a:avLst/>
              <a:gdLst>
                <a:gd name="T0" fmla="*/ 0 w 1064"/>
                <a:gd name="T1" fmla="*/ 0 h 89"/>
                <a:gd name="T2" fmla="*/ 1064 w 1064"/>
                <a:gd name="T3" fmla="*/ 0 h 89"/>
                <a:gd name="T4" fmla="*/ 1054 w 1064"/>
                <a:gd name="T5" fmla="*/ 31 h 89"/>
                <a:gd name="T6" fmla="*/ 1042 w 1064"/>
                <a:gd name="T7" fmla="*/ 60 h 89"/>
                <a:gd name="T8" fmla="*/ 1027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64" y="0"/>
                  </a:lnTo>
                  <a:lnTo>
                    <a:pt x="1054" y="31"/>
                  </a:lnTo>
                  <a:lnTo>
                    <a:pt x="1042" y="60"/>
                  </a:lnTo>
                  <a:lnTo>
                    <a:pt x="102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6" name="Freeform 41"/>
            <p:cNvSpPr>
              <a:spLocks/>
            </p:cNvSpPr>
            <p:nvPr/>
          </p:nvSpPr>
          <p:spPr bwMode="auto">
            <a:xfrm>
              <a:off x="3074988" y="4359276"/>
              <a:ext cx="1516063" cy="141288"/>
            </a:xfrm>
            <a:custGeom>
              <a:avLst/>
              <a:gdLst>
                <a:gd name="T0" fmla="*/ 0 w 955"/>
                <a:gd name="T1" fmla="*/ 0 h 89"/>
                <a:gd name="T2" fmla="*/ 955 w 955"/>
                <a:gd name="T3" fmla="*/ 0 h 89"/>
                <a:gd name="T4" fmla="*/ 921 w 955"/>
                <a:gd name="T5" fmla="*/ 26 h 89"/>
                <a:gd name="T6" fmla="*/ 885 w 955"/>
                <a:gd name="T7" fmla="*/ 48 h 89"/>
                <a:gd name="T8" fmla="*/ 846 w 955"/>
                <a:gd name="T9" fmla="*/ 65 h 89"/>
                <a:gd name="T10" fmla="*/ 805 w 955"/>
                <a:gd name="T11" fmla="*/ 78 h 89"/>
                <a:gd name="T12" fmla="*/ 761 w 955"/>
                <a:gd name="T13" fmla="*/ 86 h 89"/>
                <a:gd name="T14" fmla="*/ 717 w 955"/>
                <a:gd name="T15" fmla="*/ 89 h 89"/>
                <a:gd name="T16" fmla="*/ 0 w 955"/>
                <a:gd name="T17" fmla="*/ 89 h 89"/>
                <a:gd name="T18" fmla="*/ 0 w 955"/>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89">
                  <a:moveTo>
                    <a:pt x="0" y="0"/>
                  </a:moveTo>
                  <a:lnTo>
                    <a:pt x="955" y="0"/>
                  </a:lnTo>
                  <a:lnTo>
                    <a:pt x="921" y="26"/>
                  </a:lnTo>
                  <a:lnTo>
                    <a:pt x="885" y="48"/>
                  </a:lnTo>
                  <a:lnTo>
                    <a:pt x="846" y="65"/>
                  </a:lnTo>
                  <a:lnTo>
                    <a:pt x="805" y="78"/>
                  </a:lnTo>
                  <a:lnTo>
                    <a:pt x="761" y="86"/>
                  </a:lnTo>
                  <a:lnTo>
                    <a:pt x="71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7" name="Freeform 42"/>
            <p:cNvSpPr>
              <a:spLocks/>
            </p:cNvSpPr>
            <p:nvPr/>
          </p:nvSpPr>
          <p:spPr bwMode="auto">
            <a:xfrm>
              <a:off x="3360738" y="3221038"/>
              <a:ext cx="1344613" cy="141288"/>
            </a:xfrm>
            <a:custGeom>
              <a:avLst/>
              <a:gdLst>
                <a:gd name="T0" fmla="*/ 0 w 847"/>
                <a:gd name="T1" fmla="*/ 0 h 89"/>
                <a:gd name="T2" fmla="*/ 847 w 847"/>
                <a:gd name="T3" fmla="*/ 0 h 89"/>
                <a:gd name="T4" fmla="*/ 826 w 847"/>
                <a:gd name="T5" fmla="*/ 33 h 89"/>
                <a:gd name="T6" fmla="*/ 802 w 847"/>
                <a:gd name="T7" fmla="*/ 62 h 89"/>
                <a:gd name="T8" fmla="*/ 775 w 847"/>
                <a:gd name="T9" fmla="*/ 89 h 89"/>
                <a:gd name="T10" fmla="*/ 0 w 847"/>
                <a:gd name="T11" fmla="*/ 89 h 89"/>
                <a:gd name="T12" fmla="*/ 0 w 847"/>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847" h="89">
                  <a:moveTo>
                    <a:pt x="0" y="0"/>
                  </a:moveTo>
                  <a:lnTo>
                    <a:pt x="847" y="0"/>
                  </a:lnTo>
                  <a:lnTo>
                    <a:pt x="826" y="33"/>
                  </a:lnTo>
                  <a:lnTo>
                    <a:pt x="802" y="62"/>
                  </a:lnTo>
                  <a:lnTo>
                    <a:pt x="775"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8" name="Freeform 43"/>
            <p:cNvSpPr>
              <a:spLocks/>
            </p:cNvSpPr>
            <p:nvPr/>
          </p:nvSpPr>
          <p:spPr bwMode="auto">
            <a:xfrm>
              <a:off x="4213226" y="2936876"/>
              <a:ext cx="568325" cy="141288"/>
            </a:xfrm>
            <a:custGeom>
              <a:avLst/>
              <a:gdLst>
                <a:gd name="T0" fmla="*/ 0 w 358"/>
                <a:gd name="T1" fmla="*/ 0 h 89"/>
                <a:gd name="T2" fmla="*/ 358 w 358"/>
                <a:gd name="T3" fmla="*/ 0 h 89"/>
                <a:gd name="T4" fmla="*/ 355 w 358"/>
                <a:gd name="T5" fmla="*/ 46 h 89"/>
                <a:gd name="T6" fmla="*/ 347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58" y="0"/>
                  </a:lnTo>
                  <a:lnTo>
                    <a:pt x="355" y="46"/>
                  </a:lnTo>
                  <a:lnTo>
                    <a:pt x="34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9" name="Freeform 44"/>
            <p:cNvSpPr>
              <a:spLocks/>
            </p:cNvSpPr>
            <p:nvPr/>
          </p:nvSpPr>
          <p:spPr bwMode="auto">
            <a:xfrm>
              <a:off x="3074988" y="2368551"/>
              <a:ext cx="1516063" cy="142875"/>
            </a:xfrm>
            <a:custGeom>
              <a:avLst/>
              <a:gdLst>
                <a:gd name="T0" fmla="*/ 0 w 955"/>
                <a:gd name="T1" fmla="*/ 0 h 90"/>
                <a:gd name="T2" fmla="*/ 717 w 955"/>
                <a:gd name="T3" fmla="*/ 0 h 90"/>
                <a:gd name="T4" fmla="*/ 761 w 955"/>
                <a:gd name="T5" fmla="*/ 3 h 90"/>
                <a:gd name="T6" fmla="*/ 805 w 955"/>
                <a:gd name="T7" fmla="*/ 11 h 90"/>
                <a:gd name="T8" fmla="*/ 846 w 955"/>
                <a:gd name="T9" fmla="*/ 24 h 90"/>
                <a:gd name="T10" fmla="*/ 885 w 955"/>
                <a:gd name="T11" fmla="*/ 41 h 90"/>
                <a:gd name="T12" fmla="*/ 921 w 955"/>
                <a:gd name="T13" fmla="*/ 63 h 90"/>
                <a:gd name="T14" fmla="*/ 955 w 955"/>
                <a:gd name="T15" fmla="*/ 90 h 90"/>
                <a:gd name="T16" fmla="*/ 0 w 955"/>
                <a:gd name="T17" fmla="*/ 90 h 90"/>
                <a:gd name="T18" fmla="*/ 0 w 955"/>
                <a:gd name="T1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90">
                  <a:moveTo>
                    <a:pt x="0" y="0"/>
                  </a:moveTo>
                  <a:lnTo>
                    <a:pt x="717" y="0"/>
                  </a:lnTo>
                  <a:lnTo>
                    <a:pt x="761" y="3"/>
                  </a:lnTo>
                  <a:lnTo>
                    <a:pt x="805" y="11"/>
                  </a:lnTo>
                  <a:lnTo>
                    <a:pt x="846" y="24"/>
                  </a:lnTo>
                  <a:lnTo>
                    <a:pt x="885" y="41"/>
                  </a:lnTo>
                  <a:lnTo>
                    <a:pt x="921" y="63"/>
                  </a:lnTo>
                  <a:lnTo>
                    <a:pt x="955"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90" name="Freeform 45"/>
            <p:cNvSpPr>
              <a:spLocks/>
            </p:cNvSpPr>
            <p:nvPr/>
          </p:nvSpPr>
          <p:spPr bwMode="auto">
            <a:xfrm>
              <a:off x="3074988" y="2652713"/>
              <a:ext cx="1689100" cy="141288"/>
            </a:xfrm>
            <a:custGeom>
              <a:avLst/>
              <a:gdLst>
                <a:gd name="T0" fmla="*/ 0 w 1064"/>
                <a:gd name="T1" fmla="*/ 0 h 89"/>
                <a:gd name="T2" fmla="*/ 1027 w 1064"/>
                <a:gd name="T3" fmla="*/ 0 h 89"/>
                <a:gd name="T4" fmla="*/ 1042 w 1064"/>
                <a:gd name="T5" fmla="*/ 28 h 89"/>
                <a:gd name="T6" fmla="*/ 1054 w 1064"/>
                <a:gd name="T7" fmla="*/ 58 h 89"/>
                <a:gd name="T8" fmla="*/ 1064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27" y="0"/>
                  </a:lnTo>
                  <a:lnTo>
                    <a:pt x="1042" y="28"/>
                  </a:lnTo>
                  <a:lnTo>
                    <a:pt x="1054" y="58"/>
                  </a:lnTo>
                  <a:lnTo>
                    <a:pt x="1064"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grpSp>
      <p:sp>
        <p:nvSpPr>
          <p:cNvPr id="7" name="Footer Placeholder 6"/>
          <p:cNvSpPr>
            <a:spLocks noGrp="1"/>
          </p:cNvSpPr>
          <p:nvPr>
            <p:ph type="ftr" sz="quarter" idx="13"/>
          </p:nvPr>
        </p:nvSpPr>
        <p:spPr>
          <a:xfrm>
            <a:off x="960120" y="4719968"/>
            <a:ext cx="2895600" cy="201168"/>
          </a:xfrm>
        </p:spPr>
        <p:txBody>
          <a:bodyPr/>
          <a:lstStyle>
            <a:lvl1pPr>
              <a:defRPr>
                <a:latin typeface="Arial"/>
                <a:cs typeface="Arial"/>
              </a:defRPr>
            </a:lvl1pPr>
          </a:lstStyle>
          <a:p>
            <a:r>
              <a:rPr lang="de-DE" smtClean="0"/>
              <a:t>Watson Health / UI Modernisation - Final Playback / October 6</a:t>
            </a:r>
          </a:p>
        </p:txBody>
      </p:sp>
      <p:sp>
        <p:nvSpPr>
          <p:cNvPr id="8" name="Date Placeholder 7"/>
          <p:cNvSpPr>
            <a:spLocks noGrp="1"/>
          </p:cNvSpPr>
          <p:nvPr>
            <p:ph type="dt" sz="half" idx="14"/>
          </p:nvPr>
        </p:nvSpPr>
        <p:spPr>
          <a:xfrm>
            <a:off x="7104888" y="4719968"/>
            <a:ext cx="1809432" cy="201168"/>
          </a:xfrm>
        </p:spPr>
        <p:txBody>
          <a:bodyPr/>
          <a:lstStyle>
            <a:lvl1pPr>
              <a:defRPr>
                <a:latin typeface="Arial"/>
                <a:cs typeface="Arial"/>
              </a:defRPr>
            </a:lvl1pPr>
          </a:lstStyle>
          <a:p>
            <a:fld id="{67D08DB8-61B1-5B49-820C-24B8ED8F7336}" type="datetime1">
              <a:rPr lang="en-IE" smtClean="0"/>
              <a:t>23/11/2016</a:t>
            </a:fld>
            <a:endParaRPr lang="en-US"/>
          </a:p>
        </p:txBody>
      </p:sp>
      <p:sp>
        <p:nvSpPr>
          <p:cNvPr id="11" name="Title 10"/>
          <p:cNvSpPr>
            <a:spLocks noGrp="1"/>
          </p:cNvSpPr>
          <p:nvPr>
            <p:ph type="title"/>
          </p:nvPr>
        </p:nvSpPr>
        <p:spPr>
          <a:xfrm>
            <a:off x="228600" y="173736"/>
            <a:ext cx="2834640" cy="1600200"/>
          </a:xfrm>
        </p:spPr>
        <p:txBody>
          <a:bodyPr/>
          <a:lstStyle>
            <a:lvl1pPr>
              <a:defRPr>
                <a:latin typeface="Arial"/>
                <a:cs typeface="Arial"/>
              </a:defRPr>
            </a:lvl1pPr>
          </a:lstStyle>
          <a:p>
            <a:r>
              <a:rPr lang="en-US" dirty="0" smtClean="0"/>
              <a:t>Click to edit Master title style</a:t>
            </a:r>
            <a:endParaRPr lang="en-US" dirty="0"/>
          </a:p>
        </p:txBody>
      </p:sp>
      <p:pic>
        <p:nvPicPr>
          <p:cNvPr id="49" name="Picture 48" descr="WatsonHealth_Logotype_Rev_RGB_BET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357" y="2186117"/>
            <a:ext cx="2173119" cy="566928"/>
          </a:xfrm>
          <a:prstGeom prst="rect">
            <a:avLst/>
          </a:prstGeom>
        </p:spPr>
      </p:pic>
    </p:spTree>
    <p:extLst>
      <p:ext uri="{BB962C8B-B14F-4D97-AF65-F5344CB8AC3E}">
        <p14:creationId xmlns:p14="http://schemas.microsoft.com/office/powerpoint/2010/main" val="2812451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vi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4297680" cy="2286000"/>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51F2F9F5-A56E-2147-BA80-55D3E9A6E191}" type="datetime1">
              <a:rPr lang="en-IE" smtClean="0"/>
              <a:t>23/11/2016</a:t>
            </a:fld>
            <a:endParaRPr lang="en-US"/>
          </a:p>
        </p:txBody>
      </p:sp>
      <p:sp>
        <p:nvSpPr>
          <p:cNvPr id="4" name="Footer Placeholder 3"/>
          <p:cNvSpPr>
            <a:spLocks noGrp="1"/>
          </p:cNvSpPr>
          <p:nvPr>
            <p:ph type="ftr" sz="quarter" idx="11"/>
          </p:nvPr>
        </p:nvSpPr>
        <p:spPr/>
        <p:txBody>
          <a:bodyPr/>
          <a:lstStyle/>
          <a:p>
            <a:r>
              <a:rPr lang="de-DE" smtClean="0"/>
              <a:t>Watson Health / UI Modernisation - Final Playback / October 6</a:t>
            </a:r>
          </a:p>
        </p:txBody>
      </p:sp>
      <p:sp>
        <p:nvSpPr>
          <p:cNvPr id="5" name="Slide Number Placeholder 4"/>
          <p:cNvSpPr>
            <a:spLocks noGrp="1"/>
          </p:cNvSpPr>
          <p:nvPr>
            <p:ph type="sldNum" sz="quarter" idx="12"/>
          </p:nvPr>
        </p:nvSpPr>
        <p:spPr/>
        <p:txBody>
          <a:bodyPr/>
          <a:lstStyle/>
          <a:p>
            <a:fld id="{E4DBDE34-E9B5-E04F-B662-69720E4BCB53}" type="slidenum">
              <a:rPr lang="en-US" smtClean="0"/>
              <a:pPr/>
              <a:t>‹#›</a:t>
            </a:fld>
            <a:endParaRPr lang="en-US"/>
          </a:p>
        </p:txBody>
      </p:sp>
    </p:spTree>
    <p:extLst>
      <p:ext uri="{BB962C8B-B14F-4D97-AF65-F5344CB8AC3E}">
        <p14:creationId xmlns:p14="http://schemas.microsoft.com/office/powerpoint/2010/main" val="31399227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bove) +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5310"/>
            <a:ext cx="8541385" cy="3241992"/>
          </a:xfrm>
        </p:spPr>
        <p:txBody>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4" name="Date Placeholder 3"/>
          <p:cNvSpPr>
            <a:spLocks noGrp="1"/>
          </p:cNvSpPr>
          <p:nvPr>
            <p:ph type="dt" sz="half" idx="10"/>
          </p:nvPr>
        </p:nvSpPr>
        <p:spPr/>
        <p:txBody>
          <a:bodyPr/>
          <a:lstStyle/>
          <a:p>
            <a:fld id="{9470D53F-CEE7-9345-81EE-5A1B8BDB6964}" type="datetime1">
              <a:rPr lang="en-IE" noProof="0" smtClean="0"/>
              <a:t>23/11/2016</a:t>
            </a:fld>
            <a:endParaRPr lang="en-US" noProof="0"/>
          </a:p>
        </p:txBody>
      </p:sp>
      <p:sp>
        <p:nvSpPr>
          <p:cNvPr id="5" name="Footer Placeholder 4"/>
          <p:cNvSpPr>
            <a:spLocks noGrp="1"/>
          </p:cNvSpPr>
          <p:nvPr>
            <p:ph type="ftr" sz="quarter" idx="11"/>
          </p:nvPr>
        </p:nvSpPr>
        <p:spPr/>
        <p:txBody>
          <a:bodyPr/>
          <a:lstStyle/>
          <a:p>
            <a:r>
              <a:rPr lang="en-US" noProof="0" dirty="0" smtClean="0"/>
              <a:t>Watson Health / UI Modernisation - Final Playback / October 6</a:t>
            </a:r>
            <a:endParaRPr lang="en-US" noProof="0" dirty="0"/>
          </a:p>
        </p:txBody>
      </p:sp>
      <p:sp>
        <p:nvSpPr>
          <p:cNvPr id="6" name="Slide Number Placeholder 5"/>
          <p:cNvSpPr>
            <a:spLocks noGrp="1"/>
          </p:cNvSpPr>
          <p:nvPr>
            <p:ph type="sldNum" sz="quarter" idx="12"/>
          </p:nvPr>
        </p:nvSpPr>
        <p:spPr/>
        <p:txBody>
          <a:bodyPr/>
          <a:lstStyle/>
          <a:p>
            <a:fld id="{E4DBDE34-E9B5-E04F-B662-69720E4BCB53}" type="slidenum">
              <a:rPr lang="en-US" noProof="0" smtClean="0"/>
              <a:t>‹#›</a:t>
            </a:fld>
            <a:endParaRPr lang="en-US" noProof="0"/>
          </a:p>
        </p:txBody>
      </p:sp>
      <p:sp>
        <p:nvSpPr>
          <p:cNvPr id="7" name="Title 6"/>
          <p:cNvSpPr>
            <a:spLocks noGrp="1"/>
          </p:cNvSpPr>
          <p:nvPr>
            <p:ph type="title"/>
          </p:nvPr>
        </p:nvSpPr>
        <p:spPr>
          <a:xfrm>
            <a:off x="228600" y="173736"/>
            <a:ext cx="4474777" cy="914400"/>
          </a:xfrm>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29339868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bove) + content (2-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7280"/>
            <a:ext cx="4251960" cy="324199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1AA6AA7-6358-AE4E-9E27-E66E81A08C58}" type="datetime1">
              <a:rPr lang="en-IE" smtClean="0"/>
              <a:t>23/11/2016</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Title 6"/>
          <p:cNvSpPr>
            <a:spLocks noGrp="1"/>
          </p:cNvSpPr>
          <p:nvPr>
            <p:ph type="title"/>
          </p:nvPr>
        </p:nvSpPr>
        <p:spPr>
          <a:xfrm>
            <a:off x="228600" y="173736"/>
            <a:ext cx="4474777" cy="914400"/>
          </a:xfrm>
        </p:spPr>
        <p:txBody>
          <a:bodyPr/>
          <a:lstStyle/>
          <a:p>
            <a:r>
              <a:rPr lang="en-US" dirty="0" smtClean="0"/>
              <a:t>Click to edit Master title style</a:t>
            </a:r>
            <a:endParaRPr lang="en-US" dirty="0"/>
          </a:p>
        </p:txBody>
      </p:sp>
      <p:sp>
        <p:nvSpPr>
          <p:cNvPr id="9" name="Content Placeholder 2"/>
          <p:cNvSpPr>
            <a:spLocks noGrp="1"/>
          </p:cNvSpPr>
          <p:nvPr>
            <p:ph idx="14"/>
          </p:nvPr>
        </p:nvSpPr>
        <p:spPr>
          <a:xfrm>
            <a:off x="4568793" y="1097280"/>
            <a:ext cx="4251960" cy="324199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34405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bove) + content (3-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7280"/>
            <a:ext cx="2834640" cy="324199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2D332DF-6D06-5848-A632-BCACBE000430}" type="datetime1">
              <a:rPr lang="en-IE" smtClean="0"/>
              <a:t>23/11/2016</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Title 6"/>
          <p:cNvSpPr>
            <a:spLocks noGrp="1"/>
          </p:cNvSpPr>
          <p:nvPr>
            <p:ph type="title"/>
          </p:nvPr>
        </p:nvSpPr>
        <p:spPr>
          <a:xfrm>
            <a:off x="228600" y="173736"/>
            <a:ext cx="4474777" cy="914400"/>
          </a:xfrm>
        </p:spPr>
        <p:txBody>
          <a:bodyPr/>
          <a:lstStyle/>
          <a:p>
            <a:r>
              <a:rPr lang="en-US" dirty="0" smtClean="0"/>
              <a:t>Click to edit Master title style</a:t>
            </a:r>
            <a:endParaRPr lang="en-US" dirty="0"/>
          </a:p>
        </p:txBody>
      </p:sp>
      <p:sp>
        <p:nvSpPr>
          <p:cNvPr id="8" name="Content Placeholder 2"/>
          <p:cNvSpPr>
            <a:spLocks noGrp="1"/>
          </p:cNvSpPr>
          <p:nvPr>
            <p:ph idx="13"/>
          </p:nvPr>
        </p:nvSpPr>
        <p:spPr>
          <a:xfrm>
            <a:off x="6019152" y="1097280"/>
            <a:ext cx="2834640" cy="324199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4"/>
          </p:nvPr>
        </p:nvSpPr>
        <p:spPr>
          <a:xfrm>
            <a:off x="3126701" y="1097280"/>
            <a:ext cx="2834640" cy="324199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43584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bove) +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5310"/>
            <a:ext cx="8541385" cy="324199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4" name="Date Placeholder 3"/>
          <p:cNvSpPr>
            <a:spLocks noGrp="1"/>
          </p:cNvSpPr>
          <p:nvPr>
            <p:ph type="dt" sz="half" idx="10"/>
          </p:nvPr>
        </p:nvSpPr>
        <p:spPr/>
        <p:txBody>
          <a:bodyPr/>
          <a:lstStyle/>
          <a:p>
            <a:fld id="{06E8DCCE-AA05-3243-8CD3-43C3BFEB2614}" type="datetime1">
              <a:rPr lang="en-IE" noProof="0" smtClean="0"/>
              <a:t>23/11/2016</a:t>
            </a:fld>
            <a:endParaRPr lang="en-US" noProof="0"/>
          </a:p>
        </p:txBody>
      </p:sp>
      <p:sp>
        <p:nvSpPr>
          <p:cNvPr id="5" name="Footer Placeholder 4"/>
          <p:cNvSpPr>
            <a:spLocks noGrp="1"/>
          </p:cNvSpPr>
          <p:nvPr>
            <p:ph type="ftr" sz="quarter" idx="11"/>
          </p:nvPr>
        </p:nvSpPr>
        <p:spPr/>
        <p:txBody>
          <a:bodyPr/>
          <a:lstStyle/>
          <a:p>
            <a:r>
              <a:rPr lang="en-US" noProof="0" dirty="0" smtClean="0"/>
              <a:t>Watson Health / UI Modernisation - Final Playback / October 6</a:t>
            </a:r>
            <a:endParaRPr lang="en-US" noProof="0" dirty="0"/>
          </a:p>
        </p:txBody>
      </p:sp>
      <p:sp>
        <p:nvSpPr>
          <p:cNvPr id="6" name="Slide Number Placeholder 5"/>
          <p:cNvSpPr>
            <a:spLocks noGrp="1"/>
          </p:cNvSpPr>
          <p:nvPr>
            <p:ph type="sldNum" sz="quarter" idx="12"/>
          </p:nvPr>
        </p:nvSpPr>
        <p:spPr/>
        <p:txBody>
          <a:bodyPr/>
          <a:lstStyle/>
          <a:p>
            <a:fld id="{E4DBDE34-E9B5-E04F-B662-69720E4BCB53}" type="slidenum">
              <a:rPr lang="en-US" noProof="0" smtClean="0"/>
              <a:t>‹#›</a:t>
            </a:fld>
            <a:endParaRPr lang="en-US" noProof="0"/>
          </a:p>
        </p:txBody>
      </p:sp>
      <p:sp>
        <p:nvSpPr>
          <p:cNvPr id="7" name="Title 6"/>
          <p:cNvSpPr>
            <a:spLocks noGrp="1"/>
          </p:cNvSpPr>
          <p:nvPr>
            <p:ph type="title"/>
          </p:nvPr>
        </p:nvSpPr>
        <p:spPr>
          <a:xfrm>
            <a:off x="228600" y="173736"/>
            <a:ext cx="4474777" cy="914400"/>
          </a:xfrm>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385192507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bove) + content (4-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7280"/>
            <a:ext cx="2103120" cy="324199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B6BBD28-F62C-D14F-9E44-D546477E664F}" type="datetime1">
              <a:rPr lang="en-IE" smtClean="0"/>
              <a:t>23/11/2016</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Title 6"/>
          <p:cNvSpPr>
            <a:spLocks noGrp="1"/>
          </p:cNvSpPr>
          <p:nvPr>
            <p:ph type="title"/>
          </p:nvPr>
        </p:nvSpPr>
        <p:spPr>
          <a:xfrm>
            <a:off x="228600" y="173736"/>
            <a:ext cx="4474777" cy="914400"/>
          </a:xfrm>
        </p:spPr>
        <p:txBody>
          <a:bodyPr/>
          <a:lstStyle/>
          <a:p>
            <a:r>
              <a:rPr lang="en-US" dirty="0" smtClean="0"/>
              <a:t>Click to edit Master title style</a:t>
            </a:r>
            <a:endParaRPr lang="en-US" dirty="0"/>
          </a:p>
        </p:txBody>
      </p:sp>
      <p:sp>
        <p:nvSpPr>
          <p:cNvPr id="8" name="Content Placeholder 2"/>
          <p:cNvSpPr>
            <a:spLocks noGrp="1"/>
          </p:cNvSpPr>
          <p:nvPr>
            <p:ph idx="13"/>
          </p:nvPr>
        </p:nvSpPr>
        <p:spPr>
          <a:xfrm>
            <a:off x="4563700" y="1097280"/>
            <a:ext cx="2103120" cy="324199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4"/>
          </p:nvPr>
        </p:nvSpPr>
        <p:spPr>
          <a:xfrm>
            <a:off x="2412942" y="1097280"/>
            <a:ext cx="2103120" cy="324199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idx="15"/>
          </p:nvPr>
        </p:nvSpPr>
        <p:spPr>
          <a:xfrm>
            <a:off x="6729056" y="1097280"/>
            <a:ext cx="2103120" cy="324199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1304060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bove) + blank">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186821B-1C2A-F743-A598-44EC219AC014}" type="datetime1">
              <a:rPr lang="en-IE" smtClean="0"/>
              <a:t>23/11/2016</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Title 6"/>
          <p:cNvSpPr>
            <a:spLocks noGrp="1"/>
          </p:cNvSpPr>
          <p:nvPr>
            <p:ph type="title"/>
          </p:nvPr>
        </p:nvSpPr>
        <p:spPr>
          <a:xfrm>
            <a:off x="228600" y="173736"/>
            <a:ext cx="4474777" cy="914400"/>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88853928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1/4)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103120" cy="4343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414016" y="173736"/>
            <a:ext cx="6376911" cy="4343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39C435E3-E722-2D40-8301-6656F2EBF64D}" type="datetime1">
              <a:rPr lang="en-IE" smtClean="0"/>
              <a:t>23/11/2016</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5556512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1/4) + content (2-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103120" cy="4343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414016" y="173736"/>
            <a:ext cx="3154680" cy="4343400"/>
          </a:xfrm>
        </p:spPr>
        <p:txBody>
          <a:bodyPr rIns="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85D9E4AB-C6FC-5A4A-87CA-B533AEA48C5D}" type="datetime1">
              <a:rPr lang="en-IE" smtClean="0"/>
              <a:t>23/11/2016</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Content Placeholder 2"/>
          <p:cNvSpPr>
            <a:spLocks noGrp="1"/>
          </p:cNvSpPr>
          <p:nvPr>
            <p:ph idx="14"/>
          </p:nvPr>
        </p:nvSpPr>
        <p:spPr>
          <a:xfrm>
            <a:off x="5664200" y="173736"/>
            <a:ext cx="3154680" cy="4343400"/>
          </a:xfrm>
        </p:spPr>
        <p:txBody>
          <a:bodyPr rIns="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2227358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1/4) + content (3-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103120" cy="4343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414016" y="182880"/>
            <a:ext cx="2103120" cy="4325644"/>
          </a:xfrm>
        </p:spPr>
        <p:txBody>
          <a:bodyPr rIns="0"/>
          <a:lstStyle>
            <a:lvl1pPr>
              <a:defRPr sz="1600"/>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CCEBC271-5ECD-FB40-8C86-18BFDB6B302C}" type="datetime1">
              <a:rPr lang="en-IE" smtClean="0"/>
              <a:t>23/11/2016</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Content Placeholder 2"/>
          <p:cNvSpPr>
            <a:spLocks noGrp="1"/>
          </p:cNvSpPr>
          <p:nvPr>
            <p:ph idx="14"/>
          </p:nvPr>
        </p:nvSpPr>
        <p:spPr>
          <a:xfrm>
            <a:off x="4574197" y="182880"/>
            <a:ext cx="2103120" cy="4325644"/>
          </a:xfrm>
        </p:spPr>
        <p:txBody>
          <a:bodyPr rIns="0"/>
          <a:lstStyle>
            <a:lvl1pPr>
              <a:defRPr sz="1600"/>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5"/>
          </p:nvPr>
        </p:nvSpPr>
        <p:spPr>
          <a:xfrm>
            <a:off x="6739864" y="182880"/>
            <a:ext cx="2103120" cy="4325644"/>
          </a:xfrm>
        </p:spPr>
        <p:txBody>
          <a:bodyPr rIns="0"/>
          <a:lstStyle>
            <a:lvl1pPr>
              <a:defRPr sz="1600"/>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0035986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1/4) + content (8-graphs)">
    <p:spTree>
      <p:nvGrpSpPr>
        <p:cNvPr id="1" name=""/>
        <p:cNvGrpSpPr/>
        <p:nvPr/>
      </p:nvGrpSpPr>
      <p:grpSpPr>
        <a:xfrm>
          <a:off x="0" y="0"/>
          <a:ext cx="0" cy="0"/>
          <a:chOff x="0" y="0"/>
          <a:chExt cx="0" cy="0"/>
        </a:xfrm>
      </p:grpSpPr>
      <p:sp>
        <p:nvSpPr>
          <p:cNvPr id="3" name="Content Placeholder 2"/>
          <p:cNvSpPr>
            <a:spLocks noGrp="1"/>
          </p:cNvSpPr>
          <p:nvPr>
            <p:ph idx="1"/>
          </p:nvPr>
        </p:nvSpPr>
        <p:spPr>
          <a:xfrm>
            <a:off x="2414016" y="183560"/>
            <a:ext cx="2103120" cy="1828800"/>
          </a:xfrm>
        </p:spPr>
        <p:txBody>
          <a:bodyPr rIns="0"/>
          <a:lstStyle>
            <a:lvl1pPr>
              <a:defRPr sz="16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0" y="183560"/>
            <a:ext cx="2103120" cy="1828800"/>
          </a:xfrm>
        </p:spPr>
        <p:txBody>
          <a:bodyPr rIns="0"/>
          <a:lstStyle>
            <a:lvl1pPr>
              <a:defRPr sz="16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4"/>
          </p:nvPr>
        </p:nvSpPr>
        <p:spPr>
          <a:xfrm>
            <a:off x="6739128" y="183560"/>
            <a:ext cx="2103120" cy="1828800"/>
          </a:xfrm>
        </p:spPr>
        <p:txBody>
          <a:bodyPr rIns="0"/>
          <a:lstStyle>
            <a:lvl1pPr>
              <a:defRPr sz="16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6"/>
          </p:nvPr>
        </p:nvSpPr>
        <p:spPr>
          <a:xfrm>
            <a:off x="2414016" y="2377440"/>
            <a:ext cx="2103120" cy="1828800"/>
          </a:xfrm>
        </p:spPr>
        <p:txBody>
          <a:bodyPr rIns="0"/>
          <a:lstStyle>
            <a:lvl1pPr>
              <a:defRPr sz="16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17"/>
          </p:nvPr>
        </p:nvSpPr>
        <p:spPr>
          <a:xfrm>
            <a:off x="4572000" y="2377440"/>
            <a:ext cx="2103120" cy="1828800"/>
          </a:xfrm>
        </p:spPr>
        <p:txBody>
          <a:bodyPr rIns="0"/>
          <a:lstStyle>
            <a:lvl1pPr>
              <a:defRPr sz="16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18"/>
          </p:nvPr>
        </p:nvSpPr>
        <p:spPr>
          <a:xfrm>
            <a:off x="6739128" y="2377440"/>
            <a:ext cx="2103120" cy="1828800"/>
          </a:xfrm>
        </p:spPr>
        <p:txBody>
          <a:bodyPr rIns="0"/>
          <a:lstStyle>
            <a:lvl1pPr>
              <a:defRPr sz="16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228600" y="173736"/>
            <a:ext cx="2103120" cy="4343400"/>
          </a:xfrm>
        </p:spPr>
        <p:txBody>
          <a:body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F27E2E9A-E2AC-6246-81B5-647ECA09E498}" type="datetime1">
              <a:rPr lang="en-IE" smtClean="0"/>
              <a:t>23/11/2016</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26" name="Text Placeholder 25"/>
          <p:cNvSpPr>
            <a:spLocks noGrp="1"/>
          </p:cNvSpPr>
          <p:nvPr>
            <p:ph type="body" sz="quarter" idx="20"/>
          </p:nvPr>
        </p:nvSpPr>
        <p:spPr>
          <a:xfrm>
            <a:off x="2414016" y="1965960"/>
            <a:ext cx="2103120" cy="457200"/>
          </a:xfrm>
        </p:spPr>
        <p:txBody>
          <a:bodyPr/>
          <a:lstStyle>
            <a:lvl1pPr>
              <a:defRPr sz="12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25"/>
          <p:cNvSpPr>
            <a:spLocks noGrp="1"/>
          </p:cNvSpPr>
          <p:nvPr>
            <p:ph type="body" sz="quarter" idx="21"/>
          </p:nvPr>
        </p:nvSpPr>
        <p:spPr>
          <a:xfrm>
            <a:off x="4572000" y="1965960"/>
            <a:ext cx="2103120" cy="457200"/>
          </a:xfrm>
        </p:spPr>
        <p:txBody>
          <a:bodyPr/>
          <a:lstStyle>
            <a:lvl1pPr>
              <a:defRPr sz="12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8" name="Text Placeholder 25"/>
          <p:cNvSpPr>
            <a:spLocks noGrp="1"/>
          </p:cNvSpPr>
          <p:nvPr>
            <p:ph type="body" sz="quarter" idx="22"/>
          </p:nvPr>
        </p:nvSpPr>
        <p:spPr>
          <a:xfrm>
            <a:off x="6739128" y="1965960"/>
            <a:ext cx="2103120" cy="457200"/>
          </a:xfrm>
        </p:spPr>
        <p:txBody>
          <a:bodyPr/>
          <a:lstStyle>
            <a:lvl1pPr>
              <a:defRPr sz="12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Text Placeholder 25"/>
          <p:cNvSpPr>
            <a:spLocks noGrp="1"/>
          </p:cNvSpPr>
          <p:nvPr>
            <p:ph type="body" sz="quarter" idx="24"/>
          </p:nvPr>
        </p:nvSpPr>
        <p:spPr>
          <a:xfrm>
            <a:off x="2414016" y="4160520"/>
            <a:ext cx="2103120" cy="457200"/>
          </a:xfrm>
        </p:spPr>
        <p:txBody>
          <a:bodyPr/>
          <a:lstStyle>
            <a:lvl1pPr>
              <a:defRPr sz="12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1" name="Text Placeholder 25"/>
          <p:cNvSpPr>
            <a:spLocks noGrp="1"/>
          </p:cNvSpPr>
          <p:nvPr>
            <p:ph type="body" sz="quarter" idx="25"/>
          </p:nvPr>
        </p:nvSpPr>
        <p:spPr>
          <a:xfrm>
            <a:off x="4572000" y="4160520"/>
            <a:ext cx="2103120" cy="457200"/>
          </a:xfrm>
        </p:spPr>
        <p:txBody>
          <a:bodyPr/>
          <a:lstStyle>
            <a:lvl1pPr>
              <a:defRPr sz="12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2" name="Text Placeholder 25"/>
          <p:cNvSpPr>
            <a:spLocks noGrp="1"/>
          </p:cNvSpPr>
          <p:nvPr>
            <p:ph type="body" sz="quarter" idx="26"/>
          </p:nvPr>
        </p:nvSpPr>
        <p:spPr>
          <a:xfrm>
            <a:off x="6739128" y="4160520"/>
            <a:ext cx="2103120" cy="457200"/>
          </a:xfrm>
        </p:spPr>
        <p:txBody>
          <a:bodyPr/>
          <a:lstStyle>
            <a:lvl1pPr>
              <a:defRPr sz="12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4118710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1/4) +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103120" cy="4343400"/>
          </a:xfrm>
        </p:spPr>
        <p:txBody>
          <a:body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C01C490F-BA07-CF40-B8DA-0D99F315279C}" type="datetime1">
              <a:rPr lang="en-IE" smtClean="0"/>
              <a:t>23/11/2016</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68696778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1/3)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834640" cy="4343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3129776" y="173736"/>
            <a:ext cx="5659806" cy="4343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7012DF6-4A7D-504D-AF45-E97CDBA98A5B}" type="datetime1">
              <a:rPr lang="en-IE" smtClean="0"/>
              <a:t>23/11/2016</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330589928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1/3) + content (2-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834640" cy="4343400"/>
          </a:xfrm>
        </p:spPr>
        <p:txBody>
          <a:bodyPr/>
          <a:lstStyle>
            <a:lvl1pPr>
              <a:defRPr sz="2000"/>
            </a:lvl1pPr>
          </a:lstStyle>
          <a:p>
            <a:r>
              <a:rPr lang="en-US" dirty="0" smtClean="0"/>
              <a:t>Click to edit Master title style</a:t>
            </a:r>
            <a:endParaRPr lang="en-US" dirty="0"/>
          </a:p>
        </p:txBody>
      </p:sp>
      <p:sp>
        <p:nvSpPr>
          <p:cNvPr id="3" name="Content Placeholder 2"/>
          <p:cNvSpPr>
            <a:spLocks noGrp="1"/>
          </p:cNvSpPr>
          <p:nvPr>
            <p:ph idx="1"/>
          </p:nvPr>
        </p:nvSpPr>
        <p:spPr>
          <a:xfrm>
            <a:off x="3127248"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12829E0-45D0-B042-9BAD-89F81D39A7F1}" type="datetime1">
              <a:rPr lang="en-IE" smtClean="0"/>
              <a:t>23/11/2016</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Content Placeholder 2"/>
          <p:cNvSpPr>
            <a:spLocks noGrp="1"/>
          </p:cNvSpPr>
          <p:nvPr>
            <p:ph idx="13"/>
          </p:nvPr>
        </p:nvSpPr>
        <p:spPr>
          <a:xfrm>
            <a:off x="6016752"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5110120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1/3) +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834640" cy="4343400"/>
          </a:xfrm>
        </p:spPr>
        <p:txBody>
          <a:body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B9675BDF-81CE-8447-8201-3544136B03CF}" type="datetime1">
              <a:rPr lang="en-IE" smtClean="0"/>
              <a:t>23/11/2016</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574327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bove) + content (2-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7280"/>
            <a:ext cx="4251960" cy="32419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p:nvPr>
        </p:nvSpPr>
        <p:spPr>
          <a:xfrm>
            <a:off x="228600" y="173736"/>
            <a:ext cx="4474777" cy="914400"/>
          </a:xfrm>
        </p:spPr>
        <p:txBody>
          <a:bodyPr/>
          <a:lstStyle/>
          <a:p>
            <a:r>
              <a:rPr lang="en-US" smtClean="0"/>
              <a:t>Click to edit Master title style</a:t>
            </a:r>
            <a:endParaRPr lang="en-US" dirty="0"/>
          </a:p>
        </p:txBody>
      </p:sp>
      <p:sp>
        <p:nvSpPr>
          <p:cNvPr id="9" name="Content Placeholder 2"/>
          <p:cNvSpPr>
            <a:spLocks noGrp="1"/>
          </p:cNvSpPr>
          <p:nvPr>
            <p:ph idx="14"/>
          </p:nvPr>
        </p:nvSpPr>
        <p:spPr>
          <a:xfrm>
            <a:off x="4568793" y="1097280"/>
            <a:ext cx="4251960" cy="32419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067472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none) + content (1/3 + 2/3)">
    <p:spTree>
      <p:nvGrpSpPr>
        <p:cNvPr id="1" name=""/>
        <p:cNvGrpSpPr/>
        <p:nvPr/>
      </p:nvGrpSpPr>
      <p:grpSpPr>
        <a:xfrm>
          <a:off x="0" y="0"/>
          <a:ext cx="0" cy="0"/>
          <a:chOff x="0" y="0"/>
          <a:chExt cx="0" cy="0"/>
        </a:xfrm>
      </p:grpSpPr>
      <p:sp>
        <p:nvSpPr>
          <p:cNvPr id="3" name="Content Placeholder 2"/>
          <p:cNvSpPr>
            <a:spLocks noGrp="1"/>
          </p:cNvSpPr>
          <p:nvPr>
            <p:ph idx="1"/>
          </p:nvPr>
        </p:nvSpPr>
        <p:spPr>
          <a:xfrm>
            <a:off x="3127248" y="173736"/>
            <a:ext cx="5658304" cy="4343400"/>
          </a:xfrm>
        </p:spPr>
        <p:txBody>
          <a:bodyPr rIns="0"/>
          <a:lstStyle>
            <a:lvl1pPr>
              <a:defRPr sz="2000"/>
            </a:lvl1pPr>
            <a:lvl2pPr>
              <a:defRPr sz="2000"/>
            </a:lvl2pPr>
            <a:lvl3pPr>
              <a:defRPr sz="20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D897299B-64B7-AD49-BB7D-C4BBD61095A8}" type="datetime1">
              <a:rPr lang="en-IE" smtClean="0"/>
              <a:t>23/11/2016</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Content Placeholder 2"/>
          <p:cNvSpPr>
            <a:spLocks noGrp="1"/>
          </p:cNvSpPr>
          <p:nvPr>
            <p:ph idx="13"/>
          </p:nvPr>
        </p:nvSpPr>
        <p:spPr>
          <a:xfrm>
            <a:off x="228600"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2977971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none) + content (3-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3124800"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4DC0CF9-44CE-A944-82AD-6932DFD0D384}" type="datetime1">
              <a:rPr lang="en-IE" smtClean="0"/>
              <a:t>23/11/2016</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Content Placeholder 2"/>
          <p:cNvSpPr>
            <a:spLocks noGrp="1"/>
          </p:cNvSpPr>
          <p:nvPr>
            <p:ph idx="13"/>
          </p:nvPr>
        </p:nvSpPr>
        <p:spPr>
          <a:xfrm>
            <a:off x="6016752"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idx="14"/>
          </p:nvPr>
        </p:nvSpPr>
        <p:spPr>
          <a:xfrm>
            <a:off x="228600"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7676763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1/2)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4251960" cy="4343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0" y="173736"/>
            <a:ext cx="4251960" cy="4343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50DC442-2782-8640-B6E6-60225A33C9F2}" type="datetime1">
              <a:rPr lang="en-IE" smtClean="0"/>
              <a:t>23/11/2016</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1800858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1/2, medium text, 30 pt) and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0" y="173736"/>
            <a:ext cx="4251960" cy="4343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5F46B30-F830-044B-B54E-286582887F52}" type="datetime1">
              <a:rPr lang="en-IE" smtClean="0"/>
              <a:t>23/11/2016</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Title 7"/>
          <p:cNvSpPr>
            <a:spLocks noGrp="1"/>
          </p:cNvSpPr>
          <p:nvPr>
            <p:ph type="title"/>
          </p:nvPr>
        </p:nvSpPr>
        <p:spPr>
          <a:xfrm>
            <a:off x="228600" y="137160"/>
            <a:ext cx="4251960" cy="4343400"/>
          </a:xfrm>
        </p:spPr>
        <p:txBody>
          <a:bodyPr/>
          <a:lstStyle>
            <a:lvl1pPr>
              <a:defRPr sz="3000"/>
            </a:lvl1pPr>
          </a:lstStyle>
          <a:p>
            <a:r>
              <a:rPr lang="en-US" dirty="0" smtClean="0"/>
              <a:t>Click to edit Master title style</a:t>
            </a:r>
            <a:endParaRPr lang="en-US" dirty="0"/>
          </a:p>
        </p:txBody>
      </p:sp>
    </p:spTree>
    <p:extLst>
      <p:ext uri="{BB962C8B-B14F-4D97-AF65-F5344CB8AC3E}">
        <p14:creationId xmlns:p14="http://schemas.microsoft.com/office/powerpoint/2010/main" val="364430517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Quote (1/2, medium text, 30 pt) and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0" y="173736"/>
            <a:ext cx="4251960" cy="4343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E846A44-F887-8649-AA70-13832736B7AC}" type="datetime1">
              <a:rPr lang="en-IE" smtClean="0"/>
              <a:t>23/11/2016</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Title 7"/>
          <p:cNvSpPr>
            <a:spLocks noGrp="1"/>
          </p:cNvSpPr>
          <p:nvPr>
            <p:ph type="title"/>
          </p:nvPr>
        </p:nvSpPr>
        <p:spPr>
          <a:xfrm>
            <a:off x="137160" y="137160"/>
            <a:ext cx="4251960" cy="4343400"/>
          </a:xfrm>
        </p:spPr>
        <p:txBody>
          <a:bodyPr/>
          <a:lstStyle>
            <a:lvl1pPr marL="0" indent="0">
              <a:defRPr sz="3000"/>
            </a:lvl1pPr>
          </a:lstStyle>
          <a:p>
            <a:r>
              <a:rPr lang="en-US" dirty="0" smtClean="0"/>
              <a:t>Click to edit Master title style</a:t>
            </a:r>
            <a:endParaRPr lang="en-US" dirty="0"/>
          </a:p>
        </p:txBody>
      </p:sp>
    </p:spTree>
    <p:extLst>
      <p:ext uri="{BB962C8B-B14F-4D97-AF65-F5344CB8AC3E}">
        <p14:creationId xmlns:p14="http://schemas.microsoft.com/office/powerpoint/2010/main" val="33336223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ig text only (48 p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1719E4A-183E-A54C-9273-1C62CDE12A5A}" type="datetime1">
              <a:rPr lang="en-IE" smtClean="0"/>
              <a:t>23/11/2016</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3" name="Title 2"/>
          <p:cNvSpPr>
            <a:spLocks noGrp="1"/>
          </p:cNvSpPr>
          <p:nvPr>
            <p:ph type="title"/>
          </p:nvPr>
        </p:nvSpPr>
        <p:spPr>
          <a:xfrm>
            <a:off x="228600" y="82296"/>
            <a:ext cx="8515984" cy="4343400"/>
          </a:xfrm>
        </p:spPr>
        <p:txBody>
          <a:bodyPr/>
          <a:lstStyle>
            <a:lvl1pPr>
              <a:lnSpc>
                <a:spcPct val="90000"/>
              </a:lnSpc>
              <a:defRPr sz="4800"/>
            </a:lvl1pPr>
          </a:lstStyle>
          <a:p>
            <a:r>
              <a:rPr lang="en-US" dirty="0" smtClean="0"/>
              <a:t>Click to edit Master title style</a:t>
            </a:r>
            <a:endParaRPr lang="en-US" dirty="0"/>
          </a:p>
        </p:txBody>
      </p:sp>
    </p:spTree>
    <p:extLst>
      <p:ext uri="{BB962C8B-B14F-4D97-AF65-F5344CB8AC3E}">
        <p14:creationId xmlns:p14="http://schemas.microsoft.com/office/powerpoint/2010/main" val="78982485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Medium text only (30 p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E3EB1E8-06ED-1246-AC81-700C0D939E12}" type="datetime1">
              <a:rPr lang="en-IE" smtClean="0"/>
              <a:t>23/11/2016</a:t>
            </a:fld>
            <a:endParaRPr lang="en-US"/>
          </a:p>
        </p:txBody>
      </p:sp>
      <p:sp>
        <p:nvSpPr>
          <p:cNvPr id="4" name="Footer Placeholder 3"/>
          <p:cNvSpPr>
            <a:spLocks noGrp="1"/>
          </p:cNvSpPr>
          <p:nvPr>
            <p:ph type="ftr" sz="quarter" idx="11"/>
          </p:nvPr>
        </p:nvSpPr>
        <p:spPr/>
        <p:txBody>
          <a:bodyPr/>
          <a:lstStyle/>
          <a:p>
            <a:r>
              <a:rPr lang="de-DE" smtClean="0"/>
              <a:t>Watson Health / UI Modernisation - Final Playback / October 6</a:t>
            </a:r>
            <a:endParaRPr lang="en-US"/>
          </a:p>
        </p:txBody>
      </p:sp>
      <p:sp>
        <p:nvSpPr>
          <p:cNvPr id="5" name="Slide Number Placeholder 4"/>
          <p:cNvSpPr>
            <a:spLocks noGrp="1"/>
          </p:cNvSpPr>
          <p:nvPr>
            <p:ph type="sldNum" sz="quarter" idx="12"/>
          </p:nvPr>
        </p:nvSpPr>
        <p:spPr/>
        <p:txBody>
          <a:bodyPr/>
          <a:lstStyle/>
          <a:p>
            <a:fld id="{E4DBDE34-E9B5-E04F-B662-69720E4BCB53}" type="slidenum">
              <a:rPr lang="en-US" smtClean="0"/>
              <a:t>‹#›</a:t>
            </a:fld>
            <a:endParaRPr lang="en-US"/>
          </a:p>
        </p:txBody>
      </p:sp>
      <p:sp>
        <p:nvSpPr>
          <p:cNvPr id="6" name="Title 5"/>
          <p:cNvSpPr>
            <a:spLocks noGrp="1"/>
          </p:cNvSpPr>
          <p:nvPr>
            <p:ph type="title"/>
          </p:nvPr>
        </p:nvSpPr>
        <p:spPr>
          <a:xfrm>
            <a:off x="228600" y="137160"/>
            <a:ext cx="5706166" cy="4343400"/>
          </a:xfrm>
        </p:spPr>
        <p:txBody>
          <a:bodyPr/>
          <a:lstStyle>
            <a:lvl1pPr>
              <a:defRPr sz="3000"/>
            </a:lvl1pPr>
          </a:lstStyle>
          <a:p>
            <a:r>
              <a:rPr lang="en-US" dirty="0" smtClean="0"/>
              <a:t>Click to edit Master title style</a:t>
            </a:r>
            <a:endParaRPr lang="en-US" dirty="0"/>
          </a:p>
        </p:txBody>
      </p:sp>
    </p:spTree>
    <p:extLst>
      <p:ext uri="{BB962C8B-B14F-4D97-AF65-F5344CB8AC3E}">
        <p14:creationId xmlns:p14="http://schemas.microsoft.com/office/powerpoint/2010/main" val="331056770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DF8C19-A992-E64A-BAA4-D72CA65B8A70}" type="datetime1">
              <a:rPr lang="en-IE" smtClean="0"/>
              <a:t>23/11/2016</a:t>
            </a:fld>
            <a:endParaRPr lang="en-US"/>
          </a:p>
        </p:txBody>
      </p:sp>
      <p:sp>
        <p:nvSpPr>
          <p:cNvPr id="3" name="Footer Placeholder 2"/>
          <p:cNvSpPr>
            <a:spLocks noGrp="1"/>
          </p:cNvSpPr>
          <p:nvPr>
            <p:ph type="ftr" sz="quarter" idx="11"/>
          </p:nvPr>
        </p:nvSpPr>
        <p:spPr/>
        <p:txBody>
          <a:bodyPr/>
          <a:lstStyle/>
          <a:p>
            <a:r>
              <a:rPr lang="de-DE" smtClean="0"/>
              <a:t>Watson Health / UI Modernisation - Final Playback / October 6</a:t>
            </a:r>
            <a:endParaRPr lang="en-US"/>
          </a:p>
        </p:txBody>
      </p:sp>
      <p:sp>
        <p:nvSpPr>
          <p:cNvPr id="4" name="Slide Number Placeholder 3"/>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212887921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ver Slide">
    <p:bg>
      <p:bgPr>
        <a:solidFill>
          <a:schemeClr val="bg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119738" y="173736"/>
            <a:ext cx="2834640" cy="1600200"/>
          </a:xfrm>
        </p:spPr>
        <p:txBody>
          <a:bodyPr/>
          <a:lstStyle>
            <a:lvl1pPr marL="0" indent="0" algn="l">
              <a:buNone/>
              <a:defRPr sz="2000">
                <a:solidFill>
                  <a:srgbClr val="FFFFFF"/>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a:xfrm>
            <a:off x="228600" y="4709160"/>
            <a:ext cx="210312" cy="201168"/>
          </a:xfrm>
        </p:spPr>
        <p:txBody>
          <a:bodyPr/>
          <a:lstStyle>
            <a:lvl1pPr>
              <a:defRPr>
                <a:latin typeface="Arial"/>
                <a:cs typeface="Arial"/>
              </a:defRPr>
            </a:lvl1pPr>
          </a:lstStyle>
          <a:p>
            <a:fld id="{E4DBDE34-E9B5-E04F-B662-69720E4BCB53}" type="slidenum">
              <a:rPr lang="en-US" smtClean="0"/>
              <a:pPr/>
              <a:t>‹#›</a:t>
            </a:fld>
            <a:endParaRPr lang="en-US"/>
          </a:p>
        </p:txBody>
      </p:sp>
      <p:grpSp>
        <p:nvGrpSpPr>
          <p:cNvPr id="50" name="Group 49"/>
          <p:cNvGrpSpPr>
            <a:grpSpLocks noChangeAspect="1"/>
          </p:cNvGrpSpPr>
          <p:nvPr userDrawn="1"/>
        </p:nvGrpSpPr>
        <p:grpSpPr>
          <a:xfrm>
            <a:off x="552237" y="4715490"/>
            <a:ext cx="473837" cy="192024"/>
            <a:chOff x="1938338" y="2368551"/>
            <a:chExt cx="5260976" cy="2132013"/>
          </a:xfrm>
          <a:solidFill>
            <a:srgbClr val="FFFFFF"/>
          </a:solidFill>
        </p:grpSpPr>
        <p:sp>
          <p:nvSpPr>
            <p:cNvPr id="51" name="Freeform 6"/>
            <p:cNvSpPr>
              <a:spLocks/>
            </p:cNvSpPr>
            <p:nvPr userDrawn="1"/>
          </p:nvSpPr>
          <p:spPr bwMode="auto">
            <a:xfrm>
              <a:off x="5208594" y="2936869"/>
              <a:ext cx="758826" cy="141292"/>
            </a:xfrm>
            <a:custGeom>
              <a:avLst/>
              <a:gdLst>
                <a:gd name="T0" fmla="*/ 0 w 478"/>
                <a:gd name="T1" fmla="*/ 0 h 89"/>
                <a:gd name="T2" fmla="*/ 448 w 478"/>
                <a:gd name="T3" fmla="*/ 0 h 89"/>
                <a:gd name="T4" fmla="*/ 455 w 478"/>
                <a:gd name="T5" fmla="*/ 22 h 89"/>
                <a:gd name="T6" fmla="*/ 461 w 478"/>
                <a:gd name="T7" fmla="*/ 40 h 89"/>
                <a:gd name="T8" fmla="*/ 466 w 478"/>
                <a:gd name="T9" fmla="*/ 56 h 89"/>
                <a:gd name="T10" fmla="*/ 473 w 478"/>
                <a:gd name="T11" fmla="*/ 72 h 89"/>
                <a:gd name="T12" fmla="*/ 478 w 478"/>
                <a:gd name="T13" fmla="*/ 89 h 89"/>
                <a:gd name="T14" fmla="*/ 0 w 478"/>
                <a:gd name="T15" fmla="*/ 89 h 89"/>
                <a:gd name="T16" fmla="*/ 0 w 478"/>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8" h="89">
                  <a:moveTo>
                    <a:pt x="0" y="0"/>
                  </a:moveTo>
                  <a:lnTo>
                    <a:pt x="448" y="0"/>
                  </a:lnTo>
                  <a:lnTo>
                    <a:pt x="455" y="22"/>
                  </a:lnTo>
                  <a:lnTo>
                    <a:pt x="461" y="40"/>
                  </a:lnTo>
                  <a:lnTo>
                    <a:pt x="466" y="56"/>
                  </a:lnTo>
                  <a:lnTo>
                    <a:pt x="473" y="72"/>
                  </a:lnTo>
                  <a:lnTo>
                    <a:pt x="478"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52" name="Freeform 7"/>
            <p:cNvSpPr>
              <a:spLocks/>
            </p:cNvSpPr>
            <p:nvPr/>
          </p:nvSpPr>
          <p:spPr bwMode="auto">
            <a:xfrm>
              <a:off x="6156326" y="2936876"/>
              <a:ext cx="758825" cy="141288"/>
            </a:xfrm>
            <a:custGeom>
              <a:avLst/>
              <a:gdLst>
                <a:gd name="T0" fmla="*/ 30 w 478"/>
                <a:gd name="T1" fmla="*/ 0 h 89"/>
                <a:gd name="T2" fmla="*/ 478 w 478"/>
                <a:gd name="T3" fmla="*/ 0 h 89"/>
                <a:gd name="T4" fmla="*/ 478 w 478"/>
                <a:gd name="T5" fmla="*/ 89 h 89"/>
                <a:gd name="T6" fmla="*/ 0 w 478"/>
                <a:gd name="T7" fmla="*/ 89 h 89"/>
                <a:gd name="T8" fmla="*/ 30 w 478"/>
                <a:gd name="T9" fmla="*/ 0 h 89"/>
              </a:gdLst>
              <a:ahLst/>
              <a:cxnLst>
                <a:cxn ang="0">
                  <a:pos x="T0" y="T1"/>
                </a:cxn>
                <a:cxn ang="0">
                  <a:pos x="T2" y="T3"/>
                </a:cxn>
                <a:cxn ang="0">
                  <a:pos x="T4" y="T5"/>
                </a:cxn>
                <a:cxn ang="0">
                  <a:pos x="T6" y="T7"/>
                </a:cxn>
                <a:cxn ang="0">
                  <a:pos x="T8" y="T9"/>
                </a:cxn>
              </a:cxnLst>
              <a:rect l="0" t="0" r="r" b="b"/>
              <a:pathLst>
                <a:path w="478" h="89">
                  <a:moveTo>
                    <a:pt x="30" y="0"/>
                  </a:moveTo>
                  <a:lnTo>
                    <a:pt x="478" y="0"/>
                  </a:lnTo>
                  <a:lnTo>
                    <a:pt x="478" y="89"/>
                  </a:lnTo>
                  <a:lnTo>
                    <a:pt x="0" y="89"/>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53" name="Freeform 8"/>
            <p:cNvSpPr>
              <a:spLocks/>
            </p:cNvSpPr>
            <p:nvPr/>
          </p:nvSpPr>
          <p:spPr bwMode="auto">
            <a:xfrm>
              <a:off x="5635626" y="3221038"/>
              <a:ext cx="427038" cy="141288"/>
            </a:xfrm>
            <a:custGeom>
              <a:avLst/>
              <a:gdLst>
                <a:gd name="T0" fmla="*/ 0 w 269"/>
                <a:gd name="T1" fmla="*/ 0 h 89"/>
                <a:gd name="T2" fmla="*/ 239 w 269"/>
                <a:gd name="T3" fmla="*/ 0 h 89"/>
                <a:gd name="T4" fmla="*/ 242 w 269"/>
                <a:gd name="T5" fmla="*/ 8 h 89"/>
                <a:gd name="T6" fmla="*/ 245 w 269"/>
                <a:gd name="T7" fmla="*/ 19 h 89"/>
                <a:gd name="T8" fmla="*/ 249 w 269"/>
                <a:gd name="T9" fmla="*/ 31 h 89"/>
                <a:gd name="T10" fmla="*/ 254 w 269"/>
                <a:gd name="T11" fmla="*/ 45 h 89"/>
                <a:gd name="T12" fmla="*/ 258 w 269"/>
                <a:gd name="T13" fmla="*/ 58 h 89"/>
                <a:gd name="T14" fmla="*/ 262 w 269"/>
                <a:gd name="T15" fmla="*/ 70 h 89"/>
                <a:gd name="T16" fmla="*/ 266 w 269"/>
                <a:gd name="T17" fmla="*/ 80 h 89"/>
                <a:gd name="T18" fmla="*/ 268 w 269"/>
                <a:gd name="T19" fmla="*/ 87 h 89"/>
                <a:gd name="T20" fmla="*/ 269 w 269"/>
                <a:gd name="T21" fmla="*/ 89 h 89"/>
                <a:gd name="T22" fmla="*/ 30 w 269"/>
                <a:gd name="T23" fmla="*/ 89 h 89"/>
                <a:gd name="T24" fmla="*/ 27 w 269"/>
                <a:gd name="T25" fmla="*/ 82 h 89"/>
                <a:gd name="T26" fmla="*/ 23 w 269"/>
                <a:gd name="T27" fmla="*/ 71 h 89"/>
                <a:gd name="T28" fmla="*/ 19 w 269"/>
                <a:gd name="T29" fmla="*/ 59 h 89"/>
                <a:gd name="T30" fmla="*/ 15 w 269"/>
                <a:gd name="T31" fmla="*/ 45 h 89"/>
                <a:gd name="T32" fmla="*/ 10 w 269"/>
                <a:gd name="T33" fmla="*/ 32 h 89"/>
                <a:gd name="T34" fmla="*/ 6 w 269"/>
                <a:gd name="T35" fmla="*/ 20 h 89"/>
                <a:gd name="T36" fmla="*/ 3 w 269"/>
                <a:gd name="T37" fmla="*/ 10 h 89"/>
                <a:gd name="T38" fmla="*/ 0 w 269"/>
                <a:gd name="T39" fmla="*/ 3 h 89"/>
                <a:gd name="T40" fmla="*/ 0 w 269"/>
                <a:gd name="T4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89">
                  <a:moveTo>
                    <a:pt x="0" y="0"/>
                  </a:moveTo>
                  <a:lnTo>
                    <a:pt x="239" y="0"/>
                  </a:lnTo>
                  <a:lnTo>
                    <a:pt x="242" y="8"/>
                  </a:lnTo>
                  <a:lnTo>
                    <a:pt x="245" y="19"/>
                  </a:lnTo>
                  <a:lnTo>
                    <a:pt x="249" y="31"/>
                  </a:lnTo>
                  <a:lnTo>
                    <a:pt x="254" y="45"/>
                  </a:lnTo>
                  <a:lnTo>
                    <a:pt x="258" y="58"/>
                  </a:lnTo>
                  <a:lnTo>
                    <a:pt x="262" y="70"/>
                  </a:lnTo>
                  <a:lnTo>
                    <a:pt x="266" y="80"/>
                  </a:lnTo>
                  <a:lnTo>
                    <a:pt x="268" y="87"/>
                  </a:lnTo>
                  <a:lnTo>
                    <a:pt x="269" y="89"/>
                  </a:lnTo>
                  <a:lnTo>
                    <a:pt x="30" y="89"/>
                  </a:lnTo>
                  <a:lnTo>
                    <a:pt x="27" y="82"/>
                  </a:lnTo>
                  <a:lnTo>
                    <a:pt x="23" y="71"/>
                  </a:lnTo>
                  <a:lnTo>
                    <a:pt x="19" y="59"/>
                  </a:lnTo>
                  <a:lnTo>
                    <a:pt x="15" y="45"/>
                  </a:lnTo>
                  <a:lnTo>
                    <a:pt x="10" y="32"/>
                  </a:lnTo>
                  <a:lnTo>
                    <a:pt x="6" y="20"/>
                  </a:lnTo>
                  <a:lnTo>
                    <a:pt x="3" y="10"/>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54" name="Freeform 9"/>
            <p:cNvSpPr>
              <a:spLocks/>
            </p:cNvSpPr>
            <p:nvPr/>
          </p:nvSpPr>
          <p:spPr bwMode="auto">
            <a:xfrm>
              <a:off x="6062663" y="3221038"/>
              <a:ext cx="425450" cy="141288"/>
            </a:xfrm>
            <a:custGeom>
              <a:avLst/>
              <a:gdLst>
                <a:gd name="T0" fmla="*/ 29 w 268"/>
                <a:gd name="T1" fmla="*/ 0 h 89"/>
                <a:gd name="T2" fmla="*/ 268 w 268"/>
                <a:gd name="T3" fmla="*/ 0 h 89"/>
                <a:gd name="T4" fmla="*/ 238 w 268"/>
                <a:gd name="T5" fmla="*/ 89 h 89"/>
                <a:gd name="T6" fmla="*/ 0 w 268"/>
                <a:gd name="T7" fmla="*/ 89 h 89"/>
                <a:gd name="T8" fmla="*/ 29 w 268"/>
                <a:gd name="T9" fmla="*/ 0 h 89"/>
              </a:gdLst>
              <a:ahLst/>
              <a:cxnLst>
                <a:cxn ang="0">
                  <a:pos x="T0" y="T1"/>
                </a:cxn>
                <a:cxn ang="0">
                  <a:pos x="T2" y="T3"/>
                </a:cxn>
                <a:cxn ang="0">
                  <a:pos x="T4" y="T5"/>
                </a:cxn>
                <a:cxn ang="0">
                  <a:pos x="T6" y="T7"/>
                </a:cxn>
                <a:cxn ang="0">
                  <a:pos x="T8" y="T9"/>
                </a:cxn>
              </a:cxnLst>
              <a:rect l="0" t="0" r="r" b="b"/>
              <a:pathLst>
                <a:path w="268" h="89">
                  <a:moveTo>
                    <a:pt x="29" y="0"/>
                  </a:moveTo>
                  <a:lnTo>
                    <a:pt x="268" y="0"/>
                  </a:lnTo>
                  <a:lnTo>
                    <a:pt x="238" y="89"/>
                  </a:lnTo>
                  <a:lnTo>
                    <a:pt x="0" y="89"/>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55" name="Freeform 10"/>
            <p:cNvSpPr>
              <a:spLocks/>
            </p:cNvSpPr>
            <p:nvPr/>
          </p:nvSpPr>
          <p:spPr bwMode="auto">
            <a:xfrm>
              <a:off x="5730876" y="3505201"/>
              <a:ext cx="663575" cy="142875"/>
            </a:xfrm>
            <a:custGeom>
              <a:avLst/>
              <a:gdLst>
                <a:gd name="T0" fmla="*/ 0 w 418"/>
                <a:gd name="T1" fmla="*/ 0 h 90"/>
                <a:gd name="T2" fmla="*/ 418 w 418"/>
                <a:gd name="T3" fmla="*/ 0 h 90"/>
                <a:gd name="T4" fmla="*/ 388 w 418"/>
                <a:gd name="T5" fmla="*/ 90 h 90"/>
                <a:gd name="T6" fmla="*/ 30 w 418"/>
                <a:gd name="T7" fmla="*/ 90 h 90"/>
                <a:gd name="T8" fmla="*/ 22 w 418"/>
                <a:gd name="T9" fmla="*/ 68 h 90"/>
                <a:gd name="T10" fmla="*/ 16 w 418"/>
                <a:gd name="T11" fmla="*/ 50 h 90"/>
                <a:gd name="T12" fmla="*/ 11 w 418"/>
                <a:gd name="T13" fmla="*/ 34 h 90"/>
                <a:gd name="T14" fmla="*/ 6 w 418"/>
                <a:gd name="T15" fmla="*/ 18 h 90"/>
                <a:gd name="T16" fmla="*/ 0 w 41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8" h="90">
                  <a:moveTo>
                    <a:pt x="0" y="0"/>
                  </a:moveTo>
                  <a:lnTo>
                    <a:pt x="418" y="0"/>
                  </a:lnTo>
                  <a:lnTo>
                    <a:pt x="388" y="90"/>
                  </a:lnTo>
                  <a:lnTo>
                    <a:pt x="30" y="90"/>
                  </a:lnTo>
                  <a:lnTo>
                    <a:pt x="22" y="68"/>
                  </a:lnTo>
                  <a:lnTo>
                    <a:pt x="16" y="50"/>
                  </a:lnTo>
                  <a:lnTo>
                    <a:pt x="11" y="34"/>
                  </a:lnTo>
                  <a:lnTo>
                    <a:pt x="6" y="1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56" name="Rectangle 11"/>
            <p:cNvSpPr>
              <a:spLocks noChangeArrowheads="1"/>
            </p:cNvSpPr>
            <p:nvPr/>
          </p:nvSpPr>
          <p:spPr bwMode="auto">
            <a:xfrm>
              <a:off x="5208588"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57" name="Rectangle 12"/>
            <p:cNvSpPr>
              <a:spLocks noChangeArrowheads="1"/>
            </p:cNvSpPr>
            <p:nvPr/>
          </p:nvSpPr>
          <p:spPr bwMode="auto">
            <a:xfrm>
              <a:off x="6488113"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58" name="Rectangle 13"/>
            <p:cNvSpPr>
              <a:spLocks noChangeArrowheads="1"/>
            </p:cNvSpPr>
            <p:nvPr/>
          </p:nvSpPr>
          <p:spPr bwMode="auto">
            <a:xfrm>
              <a:off x="5208588"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59" name="Rectangle 14"/>
            <p:cNvSpPr>
              <a:spLocks noChangeArrowheads="1"/>
            </p:cNvSpPr>
            <p:nvPr/>
          </p:nvSpPr>
          <p:spPr bwMode="auto">
            <a:xfrm>
              <a:off x="6488113"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0" name="Rectangle 59"/>
            <p:cNvSpPr>
              <a:spLocks noChangeArrowheads="1"/>
            </p:cNvSpPr>
            <p:nvPr/>
          </p:nvSpPr>
          <p:spPr bwMode="auto">
            <a:xfrm>
              <a:off x="5208588"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1" name="Rectangle 60"/>
            <p:cNvSpPr>
              <a:spLocks noChangeArrowheads="1"/>
            </p:cNvSpPr>
            <p:nvPr/>
          </p:nvSpPr>
          <p:spPr bwMode="auto">
            <a:xfrm>
              <a:off x="6488113"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2" name="Rectangle 61"/>
            <p:cNvSpPr>
              <a:spLocks noChangeArrowheads="1"/>
            </p:cNvSpPr>
            <p:nvPr/>
          </p:nvSpPr>
          <p:spPr bwMode="auto">
            <a:xfrm>
              <a:off x="4924426" y="4075113"/>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3" name="Rectangle 62"/>
            <p:cNvSpPr>
              <a:spLocks noChangeArrowheads="1"/>
            </p:cNvSpPr>
            <p:nvPr/>
          </p:nvSpPr>
          <p:spPr bwMode="auto">
            <a:xfrm>
              <a:off x="4924426" y="4359276"/>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4" name="Rectangle 19"/>
            <p:cNvSpPr>
              <a:spLocks noChangeArrowheads="1"/>
            </p:cNvSpPr>
            <p:nvPr userDrawn="1"/>
          </p:nvSpPr>
          <p:spPr bwMode="auto">
            <a:xfrm>
              <a:off x="3360743" y="3790954"/>
              <a:ext cx="427045" cy="141292"/>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5" name="Rectangle 20"/>
            <p:cNvSpPr>
              <a:spLocks noChangeArrowheads="1"/>
            </p:cNvSpPr>
            <p:nvPr/>
          </p:nvSpPr>
          <p:spPr bwMode="auto">
            <a:xfrm>
              <a:off x="3360738" y="2936876"/>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6" name="Rectangle 21"/>
            <p:cNvSpPr>
              <a:spLocks noChangeArrowheads="1"/>
            </p:cNvSpPr>
            <p:nvPr/>
          </p:nvSpPr>
          <p:spPr bwMode="auto">
            <a:xfrm>
              <a:off x="2222501"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7" name="Rectangle 22"/>
            <p:cNvSpPr>
              <a:spLocks noChangeArrowheads="1"/>
            </p:cNvSpPr>
            <p:nvPr/>
          </p:nvSpPr>
          <p:spPr bwMode="auto">
            <a:xfrm>
              <a:off x="2222501"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8" name="Rectangle 23"/>
            <p:cNvSpPr>
              <a:spLocks noChangeArrowheads="1"/>
            </p:cNvSpPr>
            <p:nvPr/>
          </p:nvSpPr>
          <p:spPr bwMode="auto">
            <a:xfrm>
              <a:off x="2222501"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9" name="Rectangle 24"/>
            <p:cNvSpPr>
              <a:spLocks noChangeArrowheads="1"/>
            </p:cNvSpPr>
            <p:nvPr/>
          </p:nvSpPr>
          <p:spPr bwMode="auto">
            <a:xfrm>
              <a:off x="2222501" y="2936876"/>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0" name="Rectangle 25"/>
            <p:cNvSpPr>
              <a:spLocks noChangeArrowheads="1"/>
            </p:cNvSpPr>
            <p:nvPr/>
          </p:nvSpPr>
          <p:spPr bwMode="auto">
            <a:xfrm>
              <a:off x="1938338" y="4075113"/>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1" name="Rectangle 26"/>
            <p:cNvSpPr>
              <a:spLocks noChangeArrowheads="1"/>
            </p:cNvSpPr>
            <p:nvPr/>
          </p:nvSpPr>
          <p:spPr bwMode="auto">
            <a:xfrm>
              <a:off x="1938338" y="4359276"/>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2" name="Rectangle 27"/>
            <p:cNvSpPr>
              <a:spLocks noChangeArrowheads="1"/>
            </p:cNvSpPr>
            <p:nvPr/>
          </p:nvSpPr>
          <p:spPr bwMode="auto">
            <a:xfrm>
              <a:off x="1938338" y="2368551"/>
              <a:ext cx="995363"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3" name="Rectangle 28"/>
            <p:cNvSpPr>
              <a:spLocks noChangeArrowheads="1"/>
            </p:cNvSpPr>
            <p:nvPr/>
          </p:nvSpPr>
          <p:spPr bwMode="auto">
            <a:xfrm>
              <a:off x="1938338" y="2652713"/>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4" name="Freeform 29"/>
            <p:cNvSpPr>
              <a:spLocks/>
            </p:cNvSpPr>
            <p:nvPr/>
          </p:nvSpPr>
          <p:spPr bwMode="auto">
            <a:xfrm>
              <a:off x="4924426" y="2368551"/>
              <a:ext cx="854075" cy="142875"/>
            </a:xfrm>
            <a:custGeom>
              <a:avLst/>
              <a:gdLst>
                <a:gd name="T0" fmla="*/ 0 w 538"/>
                <a:gd name="T1" fmla="*/ 0 h 90"/>
                <a:gd name="T2" fmla="*/ 508 w 538"/>
                <a:gd name="T3" fmla="*/ 0 h 90"/>
                <a:gd name="T4" fmla="*/ 514 w 538"/>
                <a:gd name="T5" fmla="*/ 17 h 90"/>
                <a:gd name="T6" fmla="*/ 519 w 538"/>
                <a:gd name="T7" fmla="*/ 33 h 90"/>
                <a:gd name="T8" fmla="*/ 524 w 538"/>
                <a:gd name="T9" fmla="*/ 49 h 90"/>
                <a:gd name="T10" fmla="*/ 530 w 538"/>
                <a:gd name="T11" fmla="*/ 68 h 90"/>
                <a:gd name="T12" fmla="*/ 538 w 538"/>
                <a:gd name="T13" fmla="*/ 90 h 90"/>
                <a:gd name="T14" fmla="*/ 0 w 538"/>
                <a:gd name="T15" fmla="*/ 90 h 90"/>
                <a:gd name="T16" fmla="*/ 0 w 53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8" h="90">
                  <a:moveTo>
                    <a:pt x="0" y="0"/>
                  </a:moveTo>
                  <a:lnTo>
                    <a:pt x="508" y="0"/>
                  </a:lnTo>
                  <a:lnTo>
                    <a:pt x="514" y="17"/>
                  </a:lnTo>
                  <a:lnTo>
                    <a:pt x="519" y="33"/>
                  </a:lnTo>
                  <a:lnTo>
                    <a:pt x="524" y="49"/>
                  </a:lnTo>
                  <a:lnTo>
                    <a:pt x="530" y="68"/>
                  </a:lnTo>
                  <a:lnTo>
                    <a:pt x="538"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5" name="Freeform 30"/>
            <p:cNvSpPr>
              <a:spLocks/>
            </p:cNvSpPr>
            <p:nvPr/>
          </p:nvSpPr>
          <p:spPr bwMode="auto">
            <a:xfrm>
              <a:off x="4924426" y="2652713"/>
              <a:ext cx="947738" cy="141288"/>
            </a:xfrm>
            <a:custGeom>
              <a:avLst/>
              <a:gdLst>
                <a:gd name="T0" fmla="*/ 0 w 597"/>
                <a:gd name="T1" fmla="*/ 0 h 89"/>
                <a:gd name="T2" fmla="*/ 567 w 597"/>
                <a:gd name="T3" fmla="*/ 0 h 89"/>
                <a:gd name="T4" fmla="*/ 573 w 597"/>
                <a:gd name="T5" fmla="*/ 17 h 89"/>
                <a:gd name="T6" fmla="*/ 577 w 597"/>
                <a:gd name="T7" fmla="*/ 29 h 89"/>
                <a:gd name="T8" fmla="*/ 581 w 597"/>
                <a:gd name="T9" fmla="*/ 40 h 89"/>
                <a:gd name="T10" fmla="*/ 584 w 597"/>
                <a:gd name="T11" fmla="*/ 50 h 89"/>
                <a:gd name="T12" fmla="*/ 587 w 597"/>
                <a:gd name="T13" fmla="*/ 60 h 89"/>
                <a:gd name="T14" fmla="*/ 592 w 597"/>
                <a:gd name="T15" fmla="*/ 73 h 89"/>
                <a:gd name="T16" fmla="*/ 597 w 597"/>
                <a:gd name="T17" fmla="*/ 89 h 89"/>
                <a:gd name="T18" fmla="*/ 0 w 597"/>
                <a:gd name="T19" fmla="*/ 89 h 89"/>
                <a:gd name="T20" fmla="*/ 0 w 597"/>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7" h="89">
                  <a:moveTo>
                    <a:pt x="0" y="0"/>
                  </a:moveTo>
                  <a:lnTo>
                    <a:pt x="567" y="0"/>
                  </a:lnTo>
                  <a:lnTo>
                    <a:pt x="573" y="17"/>
                  </a:lnTo>
                  <a:lnTo>
                    <a:pt x="577" y="29"/>
                  </a:lnTo>
                  <a:lnTo>
                    <a:pt x="581" y="40"/>
                  </a:lnTo>
                  <a:lnTo>
                    <a:pt x="584" y="50"/>
                  </a:lnTo>
                  <a:lnTo>
                    <a:pt x="587" y="60"/>
                  </a:lnTo>
                  <a:lnTo>
                    <a:pt x="592" y="73"/>
                  </a:lnTo>
                  <a:lnTo>
                    <a:pt x="59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6" name="Freeform 31"/>
            <p:cNvSpPr>
              <a:spLocks/>
            </p:cNvSpPr>
            <p:nvPr/>
          </p:nvSpPr>
          <p:spPr bwMode="auto">
            <a:xfrm>
              <a:off x="6346826" y="2368551"/>
              <a:ext cx="852488" cy="142875"/>
            </a:xfrm>
            <a:custGeom>
              <a:avLst/>
              <a:gdLst>
                <a:gd name="T0" fmla="*/ 30 w 537"/>
                <a:gd name="T1" fmla="*/ 0 h 90"/>
                <a:gd name="T2" fmla="*/ 537 w 537"/>
                <a:gd name="T3" fmla="*/ 0 h 90"/>
                <a:gd name="T4" fmla="*/ 537 w 537"/>
                <a:gd name="T5" fmla="*/ 90 h 90"/>
                <a:gd name="T6" fmla="*/ 0 w 537"/>
                <a:gd name="T7" fmla="*/ 90 h 90"/>
                <a:gd name="T8" fmla="*/ 30 w 537"/>
                <a:gd name="T9" fmla="*/ 0 h 90"/>
              </a:gdLst>
              <a:ahLst/>
              <a:cxnLst>
                <a:cxn ang="0">
                  <a:pos x="T0" y="T1"/>
                </a:cxn>
                <a:cxn ang="0">
                  <a:pos x="T2" y="T3"/>
                </a:cxn>
                <a:cxn ang="0">
                  <a:pos x="T4" y="T5"/>
                </a:cxn>
                <a:cxn ang="0">
                  <a:pos x="T6" y="T7"/>
                </a:cxn>
                <a:cxn ang="0">
                  <a:pos x="T8" y="T9"/>
                </a:cxn>
              </a:cxnLst>
              <a:rect l="0" t="0" r="r" b="b"/>
              <a:pathLst>
                <a:path w="537" h="90">
                  <a:moveTo>
                    <a:pt x="30" y="0"/>
                  </a:moveTo>
                  <a:lnTo>
                    <a:pt x="537" y="0"/>
                  </a:lnTo>
                  <a:lnTo>
                    <a:pt x="537" y="90"/>
                  </a:lnTo>
                  <a:lnTo>
                    <a:pt x="0" y="90"/>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7" name="Freeform 32"/>
            <p:cNvSpPr>
              <a:spLocks/>
            </p:cNvSpPr>
            <p:nvPr/>
          </p:nvSpPr>
          <p:spPr bwMode="auto">
            <a:xfrm>
              <a:off x="6253163" y="2652713"/>
              <a:ext cx="946150" cy="141288"/>
            </a:xfrm>
            <a:custGeom>
              <a:avLst/>
              <a:gdLst>
                <a:gd name="T0" fmla="*/ 29 w 596"/>
                <a:gd name="T1" fmla="*/ 0 h 89"/>
                <a:gd name="T2" fmla="*/ 596 w 596"/>
                <a:gd name="T3" fmla="*/ 0 h 89"/>
                <a:gd name="T4" fmla="*/ 596 w 596"/>
                <a:gd name="T5" fmla="*/ 89 h 89"/>
                <a:gd name="T6" fmla="*/ 0 w 596"/>
                <a:gd name="T7" fmla="*/ 89 h 89"/>
                <a:gd name="T8" fmla="*/ 29 w 596"/>
                <a:gd name="T9" fmla="*/ 0 h 89"/>
              </a:gdLst>
              <a:ahLst/>
              <a:cxnLst>
                <a:cxn ang="0">
                  <a:pos x="T0" y="T1"/>
                </a:cxn>
                <a:cxn ang="0">
                  <a:pos x="T2" y="T3"/>
                </a:cxn>
                <a:cxn ang="0">
                  <a:pos x="T4" y="T5"/>
                </a:cxn>
                <a:cxn ang="0">
                  <a:pos x="T6" y="T7"/>
                </a:cxn>
                <a:cxn ang="0">
                  <a:pos x="T8" y="T9"/>
                </a:cxn>
              </a:cxnLst>
              <a:rect l="0" t="0" r="r" b="b"/>
              <a:pathLst>
                <a:path w="596" h="89">
                  <a:moveTo>
                    <a:pt x="29" y="0"/>
                  </a:moveTo>
                  <a:lnTo>
                    <a:pt x="596" y="0"/>
                  </a:lnTo>
                  <a:lnTo>
                    <a:pt x="596" y="89"/>
                  </a:lnTo>
                  <a:lnTo>
                    <a:pt x="0" y="89"/>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8" name="Rectangle 33"/>
            <p:cNvSpPr>
              <a:spLocks noChangeArrowheads="1"/>
            </p:cNvSpPr>
            <p:nvPr/>
          </p:nvSpPr>
          <p:spPr bwMode="auto">
            <a:xfrm>
              <a:off x="6488113" y="4075113"/>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9" name="Rectangle 34"/>
            <p:cNvSpPr>
              <a:spLocks noChangeArrowheads="1"/>
            </p:cNvSpPr>
            <p:nvPr/>
          </p:nvSpPr>
          <p:spPr bwMode="auto">
            <a:xfrm>
              <a:off x="6488113" y="4359276"/>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0" name="Freeform 35"/>
            <p:cNvSpPr>
              <a:spLocks/>
            </p:cNvSpPr>
            <p:nvPr/>
          </p:nvSpPr>
          <p:spPr bwMode="auto">
            <a:xfrm>
              <a:off x="6015038" y="4359276"/>
              <a:ext cx="93663" cy="141288"/>
            </a:xfrm>
            <a:custGeom>
              <a:avLst/>
              <a:gdLst>
                <a:gd name="T0" fmla="*/ 0 w 59"/>
                <a:gd name="T1" fmla="*/ 0 h 89"/>
                <a:gd name="T2" fmla="*/ 59 w 59"/>
                <a:gd name="T3" fmla="*/ 0 h 89"/>
                <a:gd name="T4" fmla="*/ 30 w 59"/>
                <a:gd name="T5" fmla="*/ 89 h 89"/>
                <a:gd name="T6" fmla="*/ 29 w 59"/>
                <a:gd name="T7" fmla="*/ 86 h 89"/>
                <a:gd name="T8" fmla="*/ 27 w 59"/>
                <a:gd name="T9" fmla="*/ 80 h 89"/>
                <a:gd name="T10" fmla="*/ 23 w 59"/>
                <a:gd name="T11" fmla="*/ 70 h 89"/>
                <a:gd name="T12" fmla="*/ 19 w 59"/>
                <a:gd name="T13" fmla="*/ 58 h 89"/>
                <a:gd name="T14" fmla="*/ 15 w 59"/>
                <a:gd name="T15" fmla="*/ 44 h 89"/>
                <a:gd name="T16" fmla="*/ 10 w 59"/>
                <a:gd name="T17" fmla="*/ 31 h 89"/>
                <a:gd name="T18" fmla="*/ 6 w 59"/>
                <a:gd name="T19" fmla="*/ 18 h 89"/>
                <a:gd name="T20" fmla="*/ 3 w 59"/>
                <a:gd name="T21" fmla="*/ 8 h 89"/>
                <a:gd name="T22" fmla="*/ 0 w 59"/>
                <a:gd name="T2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89">
                  <a:moveTo>
                    <a:pt x="0" y="0"/>
                  </a:moveTo>
                  <a:lnTo>
                    <a:pt x="59" y="0"/>
                  </a:lnTo>
                  <a:lnTo>
                    <a:pt x="30" y="89"/>
                  </a:lnTo>
                  <a:lnTo>
                    <a:pt x="29" y="86"/>
                  </a:lnTo>
                  <a:lnTo>
                    <a:pt x="27" y="80"/>
                  </a:lnTo>
                  <a:lnTo>
                    <a:pt x="23" y="70"/>
                  </a:lnTo>
                  <a:lnTo>
                    <a:pt x="19" y="58"/>
                  </a:lnTo>
                  <a:lnTo>
                    <a:pt x="15" y="44"/>
                  </a:lnTo>
                  <a:lnTo>
                    <a:pt x="10" y="31"/>
                  </a:lnTo>
                  <a:lnTo>
                    <a:pt x="6" y="18"/>
                  </a:lnTo>
                  <a:lnTo>
                    <a:pt x="3" y="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1" name="Freeform 36"/>
            <p:cNvSpPr>
              <a:spLocks/>
            </p:cNvSpPr>
            <p:nvPr/>
          </p:nvSpPr>
          <p:spPr bwMode="auto">
            <a:xfrm>
              <a:off x="5919788" y="4075113"/>
              <a:ext cx="284163" cy="141288"/>
            </a:xfrm>
            <a:custGeom>
              <a:avLst/>
              <a:gdLst>
                <a:gd name="T0" fmla="*/ 0 w 179"/>
                <a:gd name="T1" fmla="*/ 0 h 89"/>
                <a:gd name="T2" fmla="*/ 179 w 179"/>
                <a:gd name="T3" fmla="*/ 0 h 89"/>
                <a:gd name="T4" fmla="*/ 149 w 179"/>
                <a:gd name="T5" fmla="*/ 89 h 89"/>
                <a:gd name="T6" fmla="*/ 30 w 179"/>
                <a:gd name="T7" fmla="*/ 89 h 89"/>
                <a:gd name="T8" fmla="*/ 25 w 179"/>
                <a:gd name="T9" fmla="*/ 72 h 89"/>
                <a:gd name="T10" fmla="*/ 18 w 179"/>
                <a:gd name="T11" fmla="*/ 56 h 89"/>
                <a:gd name="T12" fmla="*/ 13 w 179"/>
                <a:gd name="T13" fmla="*/ 39 h 89"/>
                <a:gd name="T14" fmla="*/ 7 w 179"/>
                <a:gd name="T15" fmla="*/ 21 h 89"/>
                <a:gd name="T16" fmla="*/ 0 w 179"/>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89">
                  <a:moveTo>
                    <a:pt x="0" y="0"/>
                  </a:moveTo>
                  <a:lnTo>
                    <a:pt x="179" y="0"/>
                  </a:lnTo>
                  <a:lnTo>
                    <a:pt x="149" y="89"/>
                  </a:lnTo>
                  <a:lnTo>
                    <a:pt x="30" y="89"/>
                  </a:lnTo>
                  <a:lnTo>
                    <a:pt x="25" y="72"/>
                  </a:lnTo>
                  <a:lnTo>
                    <a:pt x="18" y="56"/>
                  </a:lnTo>
                  <a:lnTo>
                    <a:pt x="13" y="39"/>
                  </a:lnTo>
                  <a:lnTo>
                    <a:pt x="7" y="2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2" name="Freeform 37"/>
            <p:cNvSpPr>
              <a:spLocks/>
            </p:cNvSpPr>
            <p:nvPr/>
          </p:nvSpPr>
          <p:spPr bwMode="auto">
            <a:xfrm>
              <a:off x="5824538" y="3790951"/>
              <a:ext cx="474663" cy="141288"/>
            </a:xfrm>
            <a:custGeom>
              <a:avLst/>
              <a:gdLst>
                <a:gd name="T0" fmla="*/ 0 w 299"/>
                <a:gd name="T1" fmla="*/ 0 h 89"/>
                <a:gd name="T2" fmla="*/ 299 w 299"/>
                <a:gd name="T3" fmla="*/ 0 h 89"/>
                <a:gd name="T4" fmla="*/ 270 w 299"/>
                <a:gd name="T5" fmla="*/ 89 h 89"/>
                <a:gd name="T6" fmla="*/ 30 w 299"/>
                <a:gd name="T7" fmla="*/ 89 h 89"/>
                <a:gd name="T8" fmla="*/ 25 w 299"/>
                <a:gd name="T9" fmla="*/ 72 h 89"/>
                <a:gd name="T10" fmla="*/ 20 w 299"/>
                <a:gd name="T11" fmla="*/ 59 h 89"/>
                <a:gd name="T12" fmla="*/ 17 w 299"/>
                <a:gd name="T13" fmla="*/ 49 h 89"/>
                <a:gd name="T14" fmla="*/ 14 w 299"/>
                <a:gd name="T15" fmla="*/ 39 h 89"/>
                <a:gd name="T16" fmla="*/ 10 w 299"/>
                <a:gd name="T17" fmla="*/ 29 h 89"/>
                <a:gd name="T18" fmla="*/ 6 w 299"/>
                <a:gd name="T19" fmla="*/ 16 h 89"/>
                <a:gd name="T20" fmla="*/ 0 w 299"/>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9" h="89">
                  <a:moveTo>
                    <a:pt x="0" y="0"/>
                  </a:moveTo>
                  <a:lnTo>
                    <a:pt x="299" y="0"/>
                  </a:lnTo>
                  <a:lnTo>
                    <a:pt x="270" y="89"/>
                  </a:lnTo>
                  <a:lnTo>
                    <a:pt x="30" y="89"/>
                  </a:lnTo>
                  <a:lnTo>
                    <a:pt x="25" y="72"/>
                  </a:lnTo>
                  <a:lnTo>
                    <a:pt x="20" y="59"/>
                  </a:lnTo>
                  <a:lnTo>
                    <a:pt x="17" y="49"/>
                  </a:lnTo>
                  <a:lnTo>
                    <a:pt x="14" y="39"/>
                  </a:lnTo>
                  <a:lnTo>
                    <a:pt x="10" y="29"/>
                  </a:lnTo>
                  <a:lnTo>
                    <a:pt x="6" y="1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3" name="Freeform 38"/>
            <p:cNvSpPr>
              <a:spLocks/>
            </p:cNvSpPr>
            <p:nvPr/>
          </p:nvSpPr>
          <p:spPr bwMode="auto">
            <a:xfrm>
              <a:off x="3360738" y="3505201"/>
              <a:ext cx="1344613" cy="142875"/>
            </a:xfrm>
            <a:custGeom>
              <a:avLst/>
              <a:gdLst>
                <a:gd name="T0" fmla="*/ 0 w 847"/>
                <a:gd name="T1" fmla="*/ 0 h 90"/>
                <a:gd name="T2" fmla="*/ 774 w 847"/>
                <a:gd name="T3" fmla="*/ 0 h 90"/>
                <a:gd name="T4" fmla="*/ 802 w 847"/>
                <a:gd name="T5" fmla="*/ 27 h 90"/>
                <a:gd name="T6" fmla="*/ 826 w 847"/>
                <a:gd name="T7" fmla="*/ 57 h 90"/>
                <a:gd name="T8" fmla="*/ 847 w 847"/>
                <a:gd name="T9" fmla="*/ 90 h 90"/>
                <a:gd name="T10" fmla="*/ 0 w 847"/>
                <a:gd name="T11" fmla="*/ 90 h 90"/>
                <a:gd name="T12" fmla="*/ 0 w 847"/>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847" h="90">
                  <a:moveTo>
                    <a:pt x="0" y="0"/>
                  </a:moveTo>
                  <a:lnTo>
                    <a:pt x="774" y="0"/>
                  </a:lnTo>
                  <a:lnTo>
                    <a:pt x="802" y="27"/>
                  </a:lnTo>
                  <a:lnTo>
                    <a:pt x="826" y="57"/>
                  </a:lnTo>
                  <a:lnTo>
                    <a:pt x="847"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4" name="Freeform 39"/>
            <p:cNvSpPr>
              <a:spLocks/>
            </p:cNvSpPr>
            <p:nvPr/>
          </p:nvSpPr>
          <p:spPr bwMode="auto">
            <a:xfrm>
              <a:off x="4213226" y="3790951"/>
              <a:ext cx="568325" cy="141288"/>
            </a:xfrm>
            <a:custGeom>
              <a:avLst/>
              <a:gdLst>
                <a:gd name="T0" fmla="*/ 0 w 358"/>
                <a:gd name="T1" fmla="*/ 0 h 89"/>
                <a:gd name="T2" fmla="*/ 347 w 358"/>
                <a:gd name="T3" fmla="*/ 0 h 89"/>
                <a:gd name="T4" fmla="*/ 355 w 358"/>
                <a:gd name="T5" fmla="*/ 43 h 89"/>
                <a:gd name="T6" fmla="*/ 358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47" y="0"/>
                  </a:lnTo>
                  <a:lnTo>
                    <a:pt x="355" y="43"/>
                  </a:lnTo>
                  <a:lnTo>
                    <a:pt x="358"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5" name="Freeform 40"/>
            <p:cNvSpPr>
              <a:spLocks/>
            </p:cNvSpPr>
            <p:nvPr userDrawn="1"/>
          </p:nvSpPr>
          <p:spPr bwMode="auto">
            <a:xfrm>
              <a:off x="3074988" y="4075113"/>
              <a:ext cx="1689100" cy="141288"/>
            </a:xfrm>
            <a:custGeom>
              <a:avLst/>
              <a:gdLst>
                <a:gd name="T0" fmla="*/ 0 w 1064"/>
                <a:gd name="T1" fmla="*/ 0 h 89"/>
                <a:gd name="T2" fmla="*/ 1064 w 1064"/>
                <a:gd name="T3" fmla="*/ 0 h 89"/>
                <a:gd name="T4" fmla="*/ 1054 w 1064"/>
                <a:gd name="T5" fmla="*/ 31 h 89"/>
                <a:gd name="T6" fmla="*/ 1042 w 1064"/>
                <a:gd name="T7" fmla="*/ 60 h 89"/>
                <a:gd name="T8" fmla="*/ 1027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64" y="0"/>
                  </a:lnTo>
                  <a:lnTo>
                    <a:pt x="1054" y="31"/>
                  </a:lnTo>
                  <a:lnTo>
                    <a:pt x="1042" y="60"/>
                  </a:lnTo>
                  <a:lnTo>
                    <a:pt x="102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6" name="Freeform 41"/>
            <p:cNvSpPr>
              <a:spLocks/>
            </p:cNvSpPr>
            <p:nvPr/>
          </p:nvSpPr>
          <p:spPr bwMode="auto">
            <a:xfrm>
              <a:off x="3074988" y="4359276"/>
              <a:ext cx="1516063" cy="141288"/>
            </a:xfrm>
            <a:custGeom>
              <a:avLst/>
              <a:gdLst>
                <a:gd name="T0" fmla="*/ 0 w 955"/>
                <a:gd name="T1" fmla="*/ 0 h 89"/>
                <a:gd name="T2" fmla="*/ 955 w 955"/>
                <a:gd name="T3" fmla="*/ 0 h 89"/>
                <a:gd name="T4" fmla="*/ 921 w 955"/>
                <a:gd name="T5" fmla="*/ 26 h 89"/>
                <a:gd name="T6" fmla="*/ 885 w 955"/>
                <a:gd name="T7" fmla="*/ 48 h 89"/>
                <a:gd name="T8" fmla="*/ 846 w 955"/>
                <a:gd name="T9" fmla="*/ 65 h 89"/>
                <a:gd name="T10" fmla="*/ 805 w 955"/>
                <a:gd name="T11" fmla="*/ 78 h 89"/>
                <a:gd name="T12" fmla="*/ 761 w 955"/>
                <a:gd name="T13" fmla="*/ 86 h 89"/>
                <a:gd name="T14" fmla="*/ 717 w 955"/>
                <a:gd name="T15" fmla="*/ 89 h 89"/>
                <a:gd name="T16" fmla="*/ 0 w 955"/>
                <a:gd name="T17" fmla="*/ 89 h 89"/>
                <a:gd name="T18" fmla="*/ 0 w 955"/>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89">
                  <a:moveTo>
                    <a:pt x="0" y="0"/>
                  </a:moveTo>
                  <a:lnTo>
                    <a:pt x="955" y="0"/>
                  </a:lnTo>
                  <a:lnTo>
                    <a:pt x="921" y="26"/>
                  </a:lnTo>
                  <a:lnTo>
                    <a:pt x="885" y="48"/>
                  </a:lnTo>
                  <a:lnTo>
                    <a:pt x="846" y="65"/>
                  </a:lnTo>
                  <a:lnTo>
                    <a:pt x="805" y="78"/>
                  </a:lnTo>
                  <a:lnTo>
                    <a:pt x="761" y="86"/>
                  </a:lnTo>
                  <a:lnTo>
                    <a:pt x="71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7" name="Freeform 42"/>
            <p:cNvSpPr>
              <a:spLocks/>
            </p:cNvSpPr>
            <p:nvPr/>
          </p:nvSpPr>
          <p:spPr bwMode="auto">
            <a:xfrm>
              <a:off x="3360738" y="3221038"/>
              <a:ext cx="1344613" cy="141288"/>
            </a:xfrm>
            <a:custGeom>
              <a:avLst/>
              <a:gdLst>
                <a:gd name="T0" fmla="*/ 0 w 847"/>
                <a:gd name="T1" fmla="*/ 0 h 89"/>
                <a:gd name="T2" fmla="*/ 847 w 847"/>
                <a:gd name="T3" fmla="*/ 0 h 89"/>
                <a:gd name="T4" fmla="*/ 826 w 847"/>
                <a:gd name="T5" fmla="*/ 33 h 89"/>
                <a:gd name="T6" fmla="*/ 802 w 847"/>
                <a:gd name="T7" fmla="*/ 62 h 89"/>
                <a:gd name="T8" fmla="*/ 775 w 847"/>
                <a:gd name="T9" fmla="*/ 89 h 89"/>
                <a:gd name="T10" fmla="*/ 0 w 847"/>
                <a:gd name="T11" fmla="*/ 89 h 89"/>
                <a:gd name="T12" fmla="*/ 0 w 847"/>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847" h="89">
                  <a:moveTo>
                    <a:pt x="0" y="0"/>
                  </a:moveTo>
                  <a:lnTo>
                    <a:pt x="847" y="0"/>
                  </a:lnTo>
                  <a:lnTo>
                    <a:pt x="826" y="33"/>
                  </a:lnTo>
                  <a:lnTo>
                    <a:pt x="802" y="62"/>
                  </a:lnTo>
                  <a:lnTo>
                    <a:pt x="775"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8" name="Freeform 43"/>
            <p:cNvSpPr>
              <a:spLocks/>
            </p:cNvSpPr>
            <p:nvPr/>
          </p:nvSpPr>
          <p:spPr bwMode="auto">
            <a:xfrm>
              <a:off x="4213226" y="2936876"/>
              <a:ext cx="568325" cy="141288"/>
            </a:xfrm>
            <a:custGeom>
              <a:avLst/>
              <a:gdLst>
                <a:gd name="T0" fmla="*/ 0 w 358"/>
                <a:gd name="T1" fmla="*/ 0 h 89"/>
                <a:gd name="T2" fmla="*/ 358 w 358"/>
                <a:gd name="T3" fmla="*/ 0 h 89"/>
                <a:gd name="T4" fmla="*/ 355 w 358"/>
                <a:gd name="T5" fmla="*/ 46 h 89"/>
                <a:gd name="T6" fmla="*/ 347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58" y="0"/>
                  </a:lnTo>
                  <a:lnTo>
                    <a:pt x="355" y="46"/>
                  </a:lnTo>
                  <a:lnTo>
                    <a:pt x="34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9" name="Freeform 44"/>
            <p:cNvSpPr>
              <a:spLocks/>
            </p:cNvSpPr>
            <p:nvPr/>
          </p:nvSpPr>
          <p:spPr bwMode="auto">
            <a:xfrm>
              <a:off x="3074988" y="2368551"/>
              <a:ext cx="1516063" cy="142875"/>
            </a:xfrm>
            <a:custGeom>
              <a:avLst/>
              <a:gdLst>
                <a:gd name="T0" fmla="*/ 0 w 955"/>
                <a:gd name="T1" fmla="*/ 0 h 90"/>
                <a:gd name="T2" fmla="*/ 717 w 955"/>
                <a:gd name="T3" fmla="*/ 0 h 90"/>
                <a:gd name="T4" fmla="*/ 761 w 955"/>
                <a:gd name="T5" fmla="*/ 3 h 90"/>
                <a:gd name="T6" fmla="*/ 805 w 955"/>
                <a:gd name="T7" fmla="*/ 11 h 90"/>
                <a:gd name="T8" fmla="*/ 846 w 955"/>
                <a:gd name="T9" fmla="*/ 24 h 90"/>
                <a:gd name="T10" fmla="*/ 885 w 955"/>
                <a:gd name="T11" fmla="*/ 41 h 90"/>
                <a:gd name="T12" fmla="*/ 921 w 955"/>
                <a:gd name="T13" fmla="*/ 63 h 90"/>
                <a:gd name="T14" fmla="*/ 955 w 955"/>
                <a:gd name="T15" fmla="*/ 90 h 90"/>
                <a:gd name="T16" fmla="*/ 0 w 955"/>
                <a:gd name="T17" fmla="*/ 90 h 90"/>
                <a:gd name="T18" fmla="*/ 0 w 955"/>
                <a:gd name="T1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90">
                  <a:moveTo>
                    <a:pt x="0" y="0"/>
                  </a:moveTo>
                  <a:lnTo>
                    <a:pt x="717" y="0"/>
                  </a:lnTo>
                  <a:lnTo>
                    <a:pt x="761" y="3"/>
                  </a:lnTo>
                  <a:lnTo>
                    <a:pt x="805" y="11"/>
                  </a:lnTo>
                  <a:lnTo>
                    <a:pt x="846" y="24"/>
                  </a:lnTo>
                  <a:lnTo>
                    <a:pt x="885" y="41"/>
                  </a:lnTo>
                  <a:lnTo>
                    <a:pt x="921" y="63"/>
                  </a:lnTo>
                  <a:lnTo>
                    <a:pt x="955"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90" name="Freeform 45"/>
            <p:cNvSpPr>
              <a:spLocks/>
            </p:cNvSpPr>
            <p:nvPr/>
          </p:nvSpPr>
          <p:spPr bwMode="auto">
            <a:xfrm>
              <a:off x="3074988" y="2652713"/>
              <a:ext cx="1689100" cy="141288"/>
            </a:xfrm>
            <a:custGeom>
              <a:avLst/>
              <a:gdLst>
                <a:gd name="T0" fmla="*/ 0 w 1064"/>
                <a:gd name="T1" fmla="*/ 0 h 89"/>
                <a:gd name="T2" fmla="*/ 1027 w 1064"/>
                <a:gd name="T3" fmla="*/ 0 h 89"/>
                <a:gd name="T4" fmla="*/ 1042 w 1064"/>
                <a:gd name="T5" fmla="*/ 28 h 89"/>
                <a:gd name="T6" fmla="*/ 1054 w 1064"/>
                <a:gd name="T7" fmla="*/ 58 h 89"/>
                <a:gd name="T8" fmla="*/ 1064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27" y="0"/>
                  </a:lnTo>
                  <a:lnTo>
                    <a:pt x="1042" y="28"/>
                  </a:lnTo>
                  <a:lnTo>
                    <a:pt x="1054" y="58"/>
                  </a:lnTo>
                  <a:lnTo>
                    <a:pt x="1064"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grpSp>
      <p:sp>
        <p:nvSpPr>
          <p:cNvPr id="8" name="Date Placeholder 7"/>
          <p:cNvSpPr>
            <a:spLocks noGrp="1"/>
          </p:cNvSpPr>
          <p:nvPr>
            <p:ph type="dt" sz="half" idx="14"/>
          </p:nvPr>
        </p:nvSpPr>
        <p:spPr>
          <a:xfrm>
            <a:off x="7104888" y="4719968"/>
            <a:ext cx="1809432" cy="201168"/>
          </a:xfrm>
        </p:spPr>
        <p:txBody>
          <a:bodyPr/>
          <a:lstStyle>
            <a:lvl1pPr>
              <a:defRPr>
                <a:latin typeface="Arial"/>
                <a:cs typeface="Arial"/>
              </a:defRPr>
            </a:lvl1pPr>
          </a:lstStyle>
          <a:p>
            <a:fld id="{B01A507C-BC1D-4341-9F7D-AC7B3E0F927B}" type="datetime1">
              <a:rPr lang="en-IE" smtClean="0"/>
              <a:t>23/11/2016</a:t>
            </a:fld>
            <a:endParaRPr lang="en-US"/>
          </a:p>
        </p:txBody>
      </p:sp>
      <p:sp>
        <p:nvSpPr>
          <p:cNvPr id="11" name="Title 10"/>
          <p:cNvSpPr>
            <a:spLocks noGrp="1"/>
          </p:cNvSpPr>
          <p:nvPr>
            <p:ph type="title"/>
          </p:nvPr>
        </p:nvSpPr>
        <p:spPr>
          <a:xfrm>
            <a:off x="228600" y="173736"/>
            <a:ext cx="2834640" cy="1600200"/>
          </a:xfrm>
        </p:spPr>
        <p:txBody>
          <a:bodyPr/>
          <a:lstStyle>
            <a:lvl1pPr>
              <a:defRPr>
                <a:latin typeface="Arial"/>
                <a:cs typeface="Arial"/>
              </a:defRPr>
            </a:lvl1pPr>
          </a:lstStyle>
          <a:p>
            <a:r>
              <a:rPr lang="en-US" dirty="0" smtClean="0"/>
              <a:t>Click to edit Master title style</a:t>
            </a:r>
            <a:endParaRPr lang="en-US" dirty="0"/>
          </a:p>
        </p:txBody>
      </p:sp>
      <p:pic>
        <p:nvPicPr>
          <p:cNvPr id="91" name="Picture 90" descr="WatsonHealth_Logotype_Rev_RGB_BET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3793" y="4521532"/>
            <a:ext cx="2173119" cy="566928"/>
          </a:xfrm>
          <a:prstGeom prst="rect">
            <a:avLst/>
          </a:prstGeom>
        </p:spPr>
      </p:pic>
    </p:spTree>
    <p:extLst>
      <p:ext uri="{BB962C8B-B14F-4D97-AF65-F5344CB8AC3E}">
        <p14:creationId xmlns:p14="http://schemas.microsoft.com/office/powerpoint/2010/main" val="389103669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Divi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4297680" cy="2286000"/>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9C669904-8EC6-7540-9CD1-C932C3FCD113}" type="datetime1">
              <a:rPr lang="en-IE" smtClean="0"/>
              <a:t>23/11/2016</a:t>
            </a:fld>
            <a:endParaRPr lang="en-US"/>
          </a:p>
        </p:txBody>
      </p:sp>
      <p:sp>
        <p:nvSpPr>
          <p:cNvPr id="4" name="Footer Placeholder 3"/>
          <p:cNvSpPr>
            <a:spLocks noGrp="1"/>
          </p:cNvSpPr>
          <p:nvPr>
            <p:ph type="ftr" sz="quarter" idx="11"/>
          </p:nvPr>
        </p:nvSpPr>
        <p:spPr/>
        <p:txBody>
          <a:bodyPr/>
          <a:lstStyle/>
          <a:p>
            <a:r>
              <a:rPr lang="de-DE" smtClean="0"/>
              <a:t>Watson Health / UI Modernisation - Final Playback / October 6</a:t>
            </a:r>
          </a:p>
        </p:txBody>
      </p:sp>
      <p:sp>
        <p:nvSpPr>
          <p:cNvPr id="5" name="Slide Number Placeholder 4"/>
          <p:cNvSpPr>
            <a:spLocks noGrp="1"/>
          </p:cNvSpPr>
          <p:nvPr>
            <p:ph type="sldNum" sz="quarter" idx="12"/>
          </p:nvPr>
        </p:nvSpPr>
        <p:spPr/>
        <p:txBody>
          <a:bodyPr/>
          <a:lstStyle/>
          <a:p>
            <a:fld id="{E4DBDE34-E9B5-E04F-B662-69720E4BCB53}" type="slidenum">
              <a:rPr lang="en-US" smtClean="0"/>
              <a:pPr/>
              <a:t>‹#›</a:t>
            </a:fld>
            <a:endParaRPr lang="en-US"/>
          </a:p>
        </p:txBody>
      </p:sp>
    </p:spTree>
    <p:extLst>
      <p:ext uri="{BB962C8B-B14F-4D97-AF65-F5344CB8AC3E}">
        <p14:creationId xmlns:p14="http://schemas.microsoft.com/office/powerpoint/2010/main" val="2328868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bove) + content (3-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7280"/>
            <a:ext cx="2834640" cy="32419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C7067F-4E1B-7043-9564-C9C086B6A1D1}" type="datetime1">
              <a:rPr lang="en-IE" smtClean="0"/>
              <a:t>23/11/2016</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Title 6"/>
          <p:cNvSpPr>
            <a:spLocks noGrp="1"/>
          </p:cNvSpPr>
          <p:nvPr>
            <p:ph type="title"/>
          </p:nvPr>
        </p:nvSpPr>
        <p:spPr>
          <a:xfrm>
            <a:off x="228600" y="173736"/>
            <a:ext cx="4474777" cy="914400"/>
          </a:xfrm>
        </p:spPr>
        <p:txBody>
          <a:bodyPr/>
          <a:lstStyle/>
          <a:p>
            <a:r>
              <a:rPr lang="en-US" smtClean="0"/>
              <a:t>Click to edit Master title style</a:t>
            </a:r>
            <a:endParaRPr lang="en-US" dirty="0"/>
          </a:p>
        </p:txBody>
      </p:sp>
      <p:sp>
        <p:nvSpPr>
          <p:cNvPr id="8" name="Content Placeholder 2"/>
          <p:cNvSpPr>
            <a:spLocks noGrp="1"/>
          </p:cNvSpPr>
          <p:nvPr>
            <p:ph idx="13"/>
          </p:nvPr>
        </p:nvSpPr>
        <p:spPr>
          <a:xfrm>
            <a:off x="6019152" y="1097280"/>
            <a:ext cx="2834640" cy="32419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3126701" y="1097280"/>
            <a:ext cx="2834640" cy="32419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083518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bove) +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5310"/>
            <a:ext cx="8541385" cy="3241992"/>
          </a:xfrm>
        </p:spPr>
        <p:txBody>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4" name="Date Placeholder 3"/>
          <p:cNvSpPr>
            <a:spLocks noGrp="1"/>
          </p:cNvSpPr>
          <p:nvPr>
            <p:ph type="dt" sz="half" idx="10"/>
          </p:nvPr>
        </p:nvSpPr>
        <p:spPr/>
        <p:txBody>
          <a:bodyPr/>
          <a:lstStyle/>
          <a:p>
            <a:fld id="{2BD4BAB0-E596-1045-AF05-4C0DEF44752C}" type="datetime1">
              <a:rPr lang="en-IE" noProof="0" smtClean="0"/>
              <a:t>23/11/2016</a:t>
            </a:fld>
            <a:endParaRPr lang="en-US" noProof="0"/>
          </a:p>
        </p:txBody>
      </p:sp>
      <p:sp>
        <p:nvSpPr>
          <p:cNvPr id="5" name="Footer Placeholder 4"/>
          <p:cNvSpPr>
            <a:spLocks noGrp="1"/>
          </p:cNvSpPr>
          <p:nvPr>
            <p:ph type="ftr" sz="quarter" idx="11"/>
          </p:nvPr>
        </p:nvSpPr>
        <p:spPr/>
        <p:txBody>
          <a:bodyPr/>
          <a:lstStyle/>
          <a:p>
            <a:r>
              <a:rPr lang="en-US" noProof="0" dirty="0" smtClean="0"/>
              <a:t>Watson Health / UI Modernisation - Final Playback / October 6</a:t>
            </a:r>
            <a:endParaRPr lang="en-US" noProof="0" dirty="0"/>
          </a:p>
        </p:txBody>
      </p:sp>
      <p:sp>
        <p:nvSpPr>
          <p:cNvPr id="6" name="Slide Number Placeholder 5"/>
          <p:cNvSpPr>
            <a:spLocks noGrp="1"/>
          </p:cNvSpPr>
          <p:nvPr>
            <p:ph type="sldNum" sz="quarter" idx="12"/>
          </p:nvPr>
        </p:nvSpPr>
        <p:spPr/>
        <p:txBody>
          <a:bodyPr/>
          <a:lstStyle/>
          <a:p>
            <a:fld id="{E4DBDE34-E9B5-E04F-B662-69720E4BCB53}" type="slidenum">
              <a:rPr lang="en-US" noProof="0" smtClean="0"/>
              <a:t>‹#›</a:t>
            </a:fld>
            <a:endParaRPr lang="en-US" noProof="0"/>
          </a:p>
        </p:txBody>
      </p:sp>
      <p:sp>
        <p:nvSpPr>
          <p:cNvPr id="7" name="Title 6"/>
          <p:cNvSpPr>
            <a:spLocks noGrp="1"/>
          </p:cNvSpPr>
          <p:nvPr>
            <p:ph type="title"/>
          </p:nvPr>
        </p:nvSpPr>
        <p:spPr>
          <a:xfrm>
            <a:off x="228600" y="173736"/>
            <a:ext cx="4474777" cy="914400"/>
          </a:xfrm>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7230619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bove) + content (2-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7280"/>
            <a:ext cx="4251960" cy="324199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5670E58-A938-FB4C-92D1-C07A85E1285F}" type="datetime1">
              <a:rPr lang="en-IE" smtClean="0"/>
              <a:t>23/11/2016</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Title 6"/>
          <p:cNvSpPr>
            <a:spLocks noGrp="1"/>
          </p:cNvSpPr>
          <p:nvPr>
            <p:ph type="title"/>
          </p:nvPr>
        </p:nvSpPr>
        <p:spPr>
          <a:xfrm>
            <a:off x="228600" y="173736"/>
            <a:ext cx="4474777" cy="914400"/>
          </a:xfrm>
        </p:spPr>
        <p:txBody>
          <a:bodyPr/>
          <a:lstStyle/>
          <a:p>
            <a:r>
              <a:rPr lang="en-US" dirty="0" smtClean="0"/>
              <a:t>Click to edit Master title style</a:t>
            </a:r>
            <a:endParaRPr lang="en-US" dirty="0"/>
          </a:p>
        </p:txBody>
      </p:sp>
      <p:sp>
        <p:nvSpPr>
          <p:cNvPr id="9" name="Content Placeholder 2"/>
          <p:cNvSpPr>
            <a:spLocks noGrp="1"/>
          </p:cNvSpPr>
          <p:nvPr>
            <p:ph idx="14"/>
          </p:nvPr>
        </p:nvSpPr>
        <p:spPr>
          <a:xfrm>
            <a:off x="4568793" y="1097280"/>
            <a:ext cx="4251960" cy="324199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0958929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bove) + content (3-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7280"/>
            <a:ext cx="2834640" cy="324199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950556DD-1FC4-9C41-89E9-0637394F8893}" type="datetime1">
              <a:rPr lang="en-IE" smtClean="0"/>
              <a:t>23/11/2016</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Title 6"/>
          <p:cNvSpPr>
            <a:spLocks noGrp="1"/>
          </p:cNvSpPr>
          <p:nvPr>
            <p:ph type="title"/>
          </p:nvPr>
        </p:nvSpPr>
        <p:spPr>
          <a:xfrm>
            <a:off x="228600" y="173736"/>
            <a:ext cx="4474777" cy="914400"/>
          </a:xfrm>
        </p:spPr>
        <p:txBody>
          <a:bodyPr/>
          <a:lstStyle/>
          <a:p>
            <a:r>
              <a:rPr lang="en-US" dirty="0" smtClean="0"/>
              <a:t>Click to edit Master title style</a:t>
            </a:r>
            <a:endParaRPr lang="en-US" dirty="0"/>
          </a:p>
        </p:txBody>
      </p:sp>
      <p:sp>
        <p:nvSpPr>
          <p:cNvPr id="8" name="Content Placeholder 2"/>
          <p:cNvSpPr>
            <a:spLocks noGrp="1"/>
          </p:cNvSpPr>
          <p:nvPr>
            <p:ph idx="13"/>
          </p:nvPr>
        </p:nvSpPr>
        <p:spPr>
          <a:xfrm>
            <a:off x="6019152" y="1097280"/>
            <a:ext cx="2834640" cy="324199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4"/>
          </p:nvPr>
        </p:nvSpPr>
        <p:spPr>
          <a:xfrm>
            <a:off x="3126701" y="1097280"/>
            <a:ext cx="2834640" cy="324199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0456938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bove) + content (4-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7280"/>
            <a:ext cx="2103120" cy="324199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73F1651-455A-5945-BCE6-615CB29C8345}" type="datetime1">
              <a:rPr lang="en-IE" smtClean="0"/>
              <a:t>23/11/2016</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Title 6"/>
          <p:cNvSpPr>
            <a:spLocks noGrp="1"/>
          </p:cNvSpPr>
          <p:nvPr>
            <p:ph type="title"/>
          </p:nvPr>
        </p:nvSpPr>
        <p:spPr>
          <a:xfrm>
            <a:off x="228600" y="173736"/>
            <a:ext cx="4474777" cy="914400"/>
          </a:xfrm>
        </p:spPr>
        <p:txBody>
          <a:bodyPr/>
          <a:lstStyle/>
          <a:p>
            <a:r>
              <a:rPr lang="en-US" dirty="0" smtClean="0"/>
              <a:t>Click to edit Master title style</a:t>
            </a:r>
            <a:endParaRPr lang="en-US" dirty="0"/>
          </a:p>
        </p:txBody>
      </p:sp>
      <p:sp>
        <p:nvSpPr>
          <p:cNvPr id="8" name="Content Placeholder 2"/>
          <p:cNvSpPr>
            <a:spLocks noGrp="1"/>
          </p:cNvSpPr>
          <p:nvPr>
            <p:ph idx="13"/>
          </p:nvPr>
        </p:nvSpPr>
        <p:spPr>
          <a:xfrm>
            <a:off x="4563700" y="1097280"/>
            <a:ext cx="2103120" cy="324199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4"/>
          </p:nvPr>
        </p:nvSpPr>
        <p:spPr>
          <a:xfrm>
            <a:off x="2412942" y="1097280"/>
            <a:ext cx="2103120" cy="324199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idx="15"/>
          </p:nvPr>
        </p:nvSpPr>
        <p:spPr>
          <a:xfrm>
            <a:off x="6729056" y="1097280"/>
            <a:ext cx="2103120" cy="324199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949876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bove) + blank">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72CFE18-973A-EB4D-BF25-454F0EC6A3B7}" type="datetime1">
              <a:rPr lang="en-IE" smtClean="0"/>
              <a:t>23/11/2016</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Title 6"/>
          <p:cNvSpPr>
            <a:spLocks noGrp="1"/>
          </p:cNvSpPr>
          <p:nvPr>
            <p:ph type="title"/>
          </p:nvPr>
        </p:nvSpPr>
        <p:spPr>
          <a:xfrm>
            <a:off x="228600" y="173736"/>
            <a:ext cx="4474777" cy="914400"/>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90475271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1/4)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103120" cy="4343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414016" y="173736"/>
            <a:ext cx="6376911" cy="4343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A3D3D35B-5144-3A49-9AFA-07C8A4E371FB}" type="datetime1">
              <a:rPr lang="en-IE" smtClean="0"/>
              <a:t>23/11/2016</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156405683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1/4) + content (2-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103120" cy="4343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414016" y="173736"/>
            <a:ext cx="3154680" cy="4343400"/>
          </a:xfrm>
        </p:spPr>
        <p:txBody>
          <a:bodyPr rIns="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E9AC6B6-3584-6F4A-B49E-7913BE8C1FE9}" type="datetime1">
              <a:rPr lang="en-IE" smtClean="0"/>
              <a:t>23/11/2016</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Content Placeholder 2"/>
          <p:cNvSpPr>
            <a:spLocks noGrp="1"/>
          </p:cNvSpPr>
          <p:nvPr>
            <p:ph idx="14"/>
          </p:nvPr>
        </p:nvSpPr>
        <p:spPr>
          <a:xfrm>
            <a:off x="5664200" y="173736"/>
            <a:ext cx="3154680" cy="4343400"/>
          </a:xfrm>
        </p:spPr>
        <p:txBody>
          <a:bodyPr rIns="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3756671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1/4) + content (3-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103120" cy="4343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414016" y="182880"/>
            <a:ext cx="2103120" cy="4325644"/>
          </a:xfrm>
        </p:spPr>
        <p:txBody>
          <a:bodyPr rIns="0"/>
          <a:lstStyle>
            <a:lvl1pPr>
              <a:defRPr sz="1600"/>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C5B51C5-6272-CB49-BC48-A43B49CDF2B8}" type="datetime1">
              <a:rPr lang="en-IE" smtClean="0"/>
              <a:t>23/11/2016</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Content Placeholder 2"/>
          <p:cNvSpPr>
            <a:spLocks noGrp="1"/>
          </p:cNvSpPr>
          <p:nvPr>
            <p:ph idx="14"/>
          </p:nvPr>
        </p:nvSpPr>
        <p:spPr>
          <a:xfrm>
            <a:off x="4574197" y="182880"/>
            <a:ext cx="2103120" cy="4325644"/>
          </a:xfrm>
        </p:spPr>
        <p:txBody>
          <a:bodyPr rIns="0"/>
          <a:lstStyle>
            <a:lvl1pPr>
              <a:defRPr sz="1600"/>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5"/>
          </p:nvPr>
        </p:nvSpPr>
        <p:spPr>
          <a:xfrm>
            <a:off x="6739864" y="182880"/>
            <a:ext cx="2103120" cy="4325644"/>
          </a:xfrm>
        </p:spPr>
        <p:txBody>
          <a:bodyPr rIns="0"/>
          <a:lstStyle>
            <a:lvl1pPr>
              <a:defRPr sz="1600"/>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9922256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1/4) + content (8-graphs)">
    <p:spTree>
      <p:nvGrpSpPr>
        <p:cNvPr id="1" name=""/>
        <p:cNvGrpSpPr/>
        <p:nvPr/>
      </p:nvGrpSpPr>
      <p:grpSpPr>
        <a:xfrm>
          <a:off x="0" y="0"/>
          <a:ext cx="0" cy="0"/>
          <a:chOff x="0" y="0"/>
          <a:chExt cx="0" cy="0"/>
        </a:xfrm>
      </p:grpSpPr>
      <p:sp>
        <p:nvSpPr>
          <p:cNvPr id="3" name="Content Placeholder 2"/>
          <p:cNvSpPr>
            <a:spLocks noGrp="1"/>
          </p:cNvSpPr>
          <p:nvPr>
            <p:ph idx="1"/>
          </p:nvPr>
        </p:nvSpPr>
        <p:spPr>
          <a:xfrm>
            <a:off x="2414016" y="183560"/>
            <a:ext cx="2103120" cy="1828800"/>
          </a:xfrm>
        </p:spPr>
        <p:txBody>
          <a:bodyPr rIns="0"/>
          <a:lstStyle>
            <a:lvl1pPr>
              <a:defRPr sz="16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0" y="183560"/>
            <a:ext cx="2103120" cy="1828800"/>
          </a:xfrm>
        </p:spPr>
        <p:txBody>
          <a:bodyPr rIns="0"/>
          <a:lstStyle>
            <a:lvl1pPr>
              <a:defRPr sz="16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4"/>
          </p:nvPr>
        </p:nvSpPr>
        <p:spPr>
          <a:xfrm>
            <a:off x="6739128" y="183560"/>
            <a:ext cx="2103120" cy="1828800"/>
          </a:xfrm>
        </p:spPr>
        <p:txBody>
          <a:bodyPr rIns="0"/>
          <a:lstStyle>
            <a:lvl1pPr>
              <a:defRPr sz="16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6"/>
          </p:nvPr>
        </p:nvSpPr>
        <p:spPr>
          <a:xfrm>
            <a:off x="2414016" y="2380490"/>
            <a:ext cx="2103120" cy="1828800"/>
          </a:xfrm>
        </p:spPr>
        <p:txBody>
          <a:bodyPr rIns="0"/>
          <a:lstStyle>
            <a:lvl1pPr>
              <a:defRPr sz="16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25"/>
          <p:cNvSpPr>
            <a:spLocks noGrp="1"/>
          </p:cNvSpPr>
          <p:nvPr>
            <p:ph type="body" sz="quarter" idx="21"/>
          </p:nvPr>
        </p:nvSpPr>
        <p:spPr>
          <a:xfrm>
            <a:off x="4572000" y="1965960"/>
            <a:ext cx="2103120" cy="457200"/>
          </a:xfrm>
        </p:spPr>
        <p:txBody>
          <a:bodyPr/>
          <a:lstStyle>
            <a:lvl1pPr>
              <a:defRPr sz="12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8" name="Text Placeholder 25"/>
          <p:cNvSpPr>
            <a:spLocks noGrp="1"/>
          </p:cNvSpPr>
          <p:nvPr>
            <p:ph type="body" sz="quarter" idx="22"/>
          </p:nvPr>
        </p:nvSpPr>
        <p:spPr>
          <a:xfrm>
            <a:off x="6739128" y="1965960"/>
            <a:ext cx="2103120" cy="457200"/>
          </a:xfrm>
        </p:spPr>
        <p:txBody>
          <a:bodyPr/>
          <a:lstStyle>
            <a:lvl1pPr>
              <a:defRPr sz="12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17"/>
          </p:nvPr>
        </p:nvSpPr>
        <p:spPr>
          <a:xfrm>
            <a:off x="4572000" y="2380490"/>
            <a:ext cx="2103120" cy="1828800"/>
          </a:xfrm>
        </p:spPr>
        <p:txBody>
          <a:bodyPr rIns="0"/>
          <a:lstStyle>
            <a:lvl1pPr>
              <a:defRPr sz="16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18"/>
          </p:nvPr>
        </p:nvSpPr>
        <p:spPr>
          <a:xfrm>
            <a:off x="6739128" y="2380490"/>
            <a:ext cx="2103120" cy="1828800"/>
          </a:xfrm>
        </p:spPr>
        <p:txBody>
          <a:bodyPr rIns="0"/>
          <a:lstStyle>
            <a:lvl1pPr>
              <a:defRPr sz="16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228600" y="173736"/>
            <a:ext cx="2103120" cy="4343400"/>
          </a:xfrm>
        </p:spPr>
        <p:txBody>
          <a:body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4A6C475A-E67D-6546-901A-0C30288C3383}" type="datetime1">
              <a:rPr lang="en-IE" smtClean="0"/>
              <a:t>23/11/2016</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26" name="Text Placeholder 25"/>
          <p:cNvSpPr>
            <a:spLocks noGrp="1"/>
          </p:cNvSpPr>
          <p:nvPr>
            <p:ph type="body" sz="quarter" idx="20"/>
          </p:nvPr>
        </p:nvSpPr>
        <p:spPr>
          <a:xfrm>
            <a:off x="2414016" y="1965960"/>
            <a:ext cx="2103120" cy="457200"/>
          </a:xfrm>
        </p:spPr>
        <p:txBody>
          <a:bodyPr/>
          <a:lstStyle>
            <a:lvl1pPr>
              <a:defRPr sz="12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Text Placeholder 25"/>
          <p:cNvSpPr>
            <a:spLocks noGrp="1"/>
          </p:cNvSpPr>
          <p:nvPr>
            <p:ph type="body" sz="quarter" idx="24"/>
          </p:nvPr>
        </p:nvSpPr>
        <p:spPr>
          <a:xfrm>
            <a:off x="2414016" y="4162524"/>
            <a:ext cx="2103120" cy="457200"/>
          </a:xfrm>
        </p:spPr>
        <p:txBody>
          <a:bodyPr/>
          <a:lstStyle>
            <a:lvl1pPr>
              <a:defRPr sz="12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1" name="Text Placeholder 25"/>
          <p:cNvSpPr>
            <a:spLocks noGrp="1"/>
          </p:cNvSpPr>
          <p:nvPr>
            <p:ph type="body" sz="quarter" idx="25"/>
          </p:nvPr>
        </p:nvSpPr>
        <p:spPr>
          <a:xfrm>
            <a:off x="4572000" y="4162524"/>
            <a:ext cx="2103120" cy="457200"/>
          </a:xfrm>
        </p:spPr>
        <p:txBody>
          <a:bodyPr/>
          <a:lstStyle>
            <a:lvl1pPr>
              <a:defRPr sz="12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2" name="Text Placeholder 25"/>
          <p:cNvSpPr>
            <a:spLocks noGrp="1"/>
          </p:cNvSpPr>
          <p:nvPr>
            <p:ph type="body" sz="quarter" idx="26"/>
          </p:nvPr>
        </p:nvSpPr>
        <p:spPr>
          <a:xfrm>
            <a:off x="6739128" y="4162524"/>
            <a:ext cx="2103120" cy="457200"/>
          </a:xfrm>
        </p:spPr>
        <p:txBody>
          <a:bodyPr/>
          <a:lstStyle>
            <a:lvl1pPr>
              <a:defRPr sz="12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6881023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1/4) +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103120" cy="4343400"/>
          </a:xfrm>
        </p:spPr>
        <p:txBody>
          <a:body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33376C88-F528-D242-9F56-7FEF8FD22AB5}" type="datetime1">
              <a:rPr lang="en-IE" smtClean="0"/>
              <a:t>23/11/2016</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2490758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bove) + content (4-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7280"/>
            <a:ext cx="2103120" cy="32419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CE376A0-68C5-5B4C-A759-E9A25E3BEF03}" type="datetime1">
              <a:rPr lang="en-IE" smtClean="0"/>
              <a:t>23/11/2016</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Title 6"/>
          <p:cNvSpPr>
            <a:spLocks noGrp="1"/>
          </p:cNvSpPr>
          <p:nvPr>
            <p:ph type="title"/>
          </p:nvPr>
        </p:nvSpPr>
        <p:spPr>
          <a:xfrm>
            <a:off x="228600" y="173736"/>
            <a:ext cx="4474777" cy="914400"/>
          </a:xfrm>
        </p:spPr>
        <p:txBody>
          <a:bodyPr/>
          <a:lstStyle/>
          <a:p>
            <a:r>
              <a:rPr lang="en-US" smtClean="0"/>
              <a:t>Click to edit Master title style</a:t>
            </a:r>
            <a:endParaRPr lang="en-US" dirty="0"/>
          </a:p>
        </p:txBody>
      </p:sp>
      <p:sp>
        <p:nvSpPr>
          <p:cNvPr id="8" name="Content Placeholder 2"/>
          <p:cNvSpPr>
            <a:spLocks noGrp="1"/>
          </p:cNvSpPr>
          <p:nvPr>
            <p:ph idx="13"/>
          </p:nvPr>
        </p:nvSpPr>
        <p:spPr>
          <a:xfrm>
            <a:off x="4563700" y="1097280"/>
            <a:ext cx="2103120" cy="32419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2412942" y="1097280"/>
            <a:ext cx="2103120" cy="32419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idx="15"/>
          </p:nvPr>
        </p:nvSpPr>
        <p:spPr>
          <a:xfrm>
            <a:off x="6729056" y="1097280"/>
            <a:ext cx="2103120" cy="32419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3291898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1/3)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834640" cy="4343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3129776" y="173736"/>
            <a:ext cx="5659806" cy="4343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2A6109C-40A3-C846-A443-D35BFDD419F4}" type="datetime1">
              <a:rPr lang="en-IE" smtClean="0"/>
              <a:t>23/11/2016</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345436842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1/3) + content (2-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834640" cy="4343400"/>
          </a:xfrm>
        </p:spPr>
        <p:txBody>
          <a:bodyPr/>
          <a:lstStyle>
            <a:lvl1pPr>
              <a:defRPr sz="2000"/>
            </a:lvl1pPr>
          </a:lstStyle>
          <a:p>
            <a:r>
              <a:rPr lang="en-US" dirty="0" smtClean="0"/>
              <a:t>Click to edit Master title style</a:t>
            </a:r>
            <a:endParaRPr lang="en-US" dirty="0"/>
          </a:p>
        </p:txBody>
      </p:sp>
      <p:sp>
        <p:nvSpPr>
          <p:cNvPr id="3" name="Content Placeholder 2"/>
          <p:cNvSpPr>
            <a:spLocks noGrp="1"/>
          </p:cNvSpPr>
          <p:nvPr>
            <p:ph idx="1"/>
          </p:nvPr>
        </p:nvSpPr>
        <p:spPr>
          <a:xfrm>
            <a:off x="3127248"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3E3E23E6-4C7C-824D-AE36-B66129B42DE0}" type="datetime1">
              <a:rPr lang="en-IE" smtClean="0"/>
              <a:t>23/11/2016</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Content Placeholder 2"/>
          <p:cNvSpPr>
            <a:spLocks noGrp="1"/>
          </p:cNvSpPr>
          <p:nvPr>
            <p:ph idx="13"/>
          </p:nvPr>
        </p:nvSpPr>
        <p:spPr>
          <a:xfrm>
            <a:off x="6016752"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1457483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1/3) +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834640" cy="4343400"/>
          </a:xfrm>
        </p:spPr>
        <p:txBody>
          <a:body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AF4A2314-5BEB-1146-BD14-68E1C35D8B7F}" type="datetime1">
              <a:rPr lang="en-IE" smtClean="0"/>
              <a:t>23/11/2016</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83311173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none) + content (1/3 + 2/3)">
    <p:spTree>
      <p:nvGrpSpPr>
        <p:cNvPr id="1" name=""/>
        <p:cNvGrpSpPr/>
        <p:nvPr/>
      </p:nvGrpSpPr>
      <p:grpSpPr>
        <a:xfrm>
          <a:off x="0" y="0"/>
          <a:ext cx="0" cy="0"/>
          <a:chOff x="0" y="0"/>
          <a:chExt cx="0" cy="0"/>
        </a:xfrm>
      </p:grpSpPr>
      <p:sp>
        <p:nvSpPr>
          <p:cNvPr id="3" name="Content Placeholder 2"/>
          <p:cNvSpPr>
            <a:spLocks noGrp="1"/>
          </p:cNvSpPr>
          <p:nvPr>
            <p:ph idx="1"/>
          </p:nvPr>
        </p:nvSpPr>
        <p:spPr>
          <a:xfrm>
            <a:off x="3127248" y="173736"/>
            <a:ext cx="5658304" cy="4343400"/>
          </a:xfrm>
        </p:spPr>
        <p:txBody>
          <a:bodyPr rIns="0"/>
          <a:lstStyle>
            <a:lvl1pPr>
              <a:defRPr sz="2000"/>
            </a:lvl1pPr>
            <a:lvl2pPr>
              <a:defRPr sz="2000"/>
            </a:lvl2pPr>
            <a:lvl3pPr>
              <a:defRPr sz="20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C53CF3B2-EACE-494F-B666-896BB3E598E7}" type="datetime1">
              <a:rPr lang="en-IE" smtClean="0"/>
              <a:t>23/11/2016</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Content Placeholder 2"/>
          <p:cNvSpPr>
            <a:spLocks noGrp="1"/>
          </p:cNvSpPr>
          <p:nvPr>
            <p:ph idx="13"/>
          </p:nvPr>
        </p:nvSpPr>
        <p:spPr>
          <a:xfrm>
            <a:off x="228600"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6512991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none) + content (3-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3124800"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AA87B9F1-F270-5642-B730-4E54A85F563B}" type="datetime1">
              <a:rPr lang="en-IE" smtClean="0"/>
              <a:t>23/11/2016</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Content Placeholder 2"/>
          <p:cNvSpPr>
            <a:spLocks noGrp="1"/>
          </p:cNvSpPr>
          <p:nvPr>
            <p:ph idx="13"/>
          </p:nvPr>
        </p:nvSpPr>
        <p:spPr>
          <a:xfrm>
            <a:off x="6016752"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idx="14"/>
          </p:nvPr>
        </p:nvSpPr>
        <p:spPr>
          <a:xfrm>
            <a:off x="228600"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105160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 preserve="1">
  <p:cSld name="Title (1/2)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4251960" cy="4343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0" y="173736"/>
            <a:ext cx="4251960" cy="4343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AD8A9D4-2EFC-044D-B956-51540AB69C74}" type="datetime1">
              <a:rPr lang="en-IE" smtClean="0"/>
              <a:t>23/11/2016</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335131855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1/2, medium text, 30 pt) and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0" y="173736"/>
            <a:ext cx="4251960" cy="4343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EC5B901D-3932-4A49-8400-3B22BC7F9985}" type="datetime1">
              <a:rPr lang="en-IE" smtClean="0"/>
              <a:t>23/11/2016</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Title 7"/>
          <p:cNvSpPr>
            <a:spLocks noGrp="1"/>
          </p:cNvSpPr>
          <p:nvPr>
            <p:ph type="title"/>
          </p:nvPr>
        </p:nvSpPr>
        <p:spPr>
          <a:xfrm>
            <a:off x="228600" y="137160"/>
            <a:ext cx="4251960" cy="4343400"/>
          </a:xfrm>
        </p:spPr>
        <p:txBody>
          <a:bodyPr/>
          <a:lstStyle>
            <a:lvl1pPr>
              <a:defRPr sz="3000"/>
            </a:lvl1pPr>
          </a:lstStyle>
          <a:p>
            <a:r>
              <a:rPr lang="en-US" dirty="0" smtClean="0"/>
              <a:t>Click to edit Master title style</a:t>
            </a:r>
            <a:endParaRPr lang="en-US" dirty="0"/>
          </a:p>
        </p:txBody>
      </p:sp>
    </p:spTree>
    <p:extLst>
      <p:ext uri="{BB962C8B-B14F-4D97-AF65-F5344CB8AC3E}">
        <p14:creationId xmlns:p14="http://schemas.microsoft.com/office/powerpoint/2010/main" val="124366763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1/2, medium text, 30 pt) and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0" y="173736"/>
            <a:ext cx="4251960" cy="4343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55709DA-B65E-4D4E-B6FA-C87EC471C2FD}" type="datetime1">
              <a:rPr lang="en-IE" smtClean="0"/>
              <a:t>23/11/2016</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Title 7"/>
          <p:cNvSpPr>
            <a:spLocks noGrp="1"/>
          </p:cNvSpPr>
          <p:nvPr>
            <p:ph type="title"/>
          </p:nvPr>
        </p:nvSpPr>
        <p:spPr>
          <a:xfrm>
            <a:off x="137160" y="137160"/>
            <a:ext cx="4251960" cy="4343400"/>
          </a:xfrm>
        </p:spPr>
        <p:txBody>
          <a:bodyPr/>
          <a:lstStyle>
            <a:lvl1pPr marL="0" indent="0">
              <a:defRPr sz="3000"/>
            </a:lvl1pPr>
          </a:lstStyle>
          <a:p>
            <a:r>
              <a:rPr lang="en-US" dirty="0" smtClean="0"/>
              <a:t>Click to edit Master title style</a:t>
            </a:r>
            <a:endParaRPr lang="en-US" dirty="0"/>
          </a:p>
        </p:txBody>
      </p:sp>
    </p:spTree>
    <p:extLst>
      <p:ext uri="{BB962C8B-B14F-4D97-AF65-F5344CB8AC3E}">
        <p14:creationId xmlns:p14="http://schemas.microsoft.com/office/powerpoint/2010/main" val="294234628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ig text only (48 p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7882868-6872-8042-8BB7-EF0779C6891B}" type="datetime1">
              <a:rPr lang="en-IE" smtClean="0"/>
              <a:t>23/11/2016</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3" name="Title 2"/>
          <p:cNvSpPr>
            <a:spLocks noGrp="1"/>
          </p:cNvSpPr>
          <p:nvPr>
            <p:ph type="title"/>
          </p:nvPr>
        </p:nvSpPr>
        <p:spPr>
          <a:xfrm>
            <a:off x="228600" y="82296"/>
            <a:ext cx="8515984" cy="4343400"/>
          </a:xfrm>
        </p:spPr>
        <p:txBody>
          <a:bodyPr/>
          <a:lstStyle>
            <a:lvl1pPr>
              <a:lnSpc>
                <a:spcPct val="90000"/>
              </a:lnSpc>
              <a:defRPr sz="4800"/>
            </a:lvl1pPr>
          </a:lstStyle>
          <a:p>
            <a:r>
              <a:rPr lang="en-US" dirty="0" smtClean="0"/>
              <a:t>Click to edit Master title style</a:t>
            </a:r>
            <a:endParaRPr lang="en-US" dirty="0"/>
          </a:p>
        </p:txBody>
      </p:sp>
    </p:spTree>
    <p:extLst>
      <p:ext uri="{BB962C8B-B14F-4D97-AF65-F5344CB8AC3E}">
        <p14:creationId xmlns:p14="http://schemas.microsoft.com/office/powerpoint/2010/main" val="178717268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Medium text only (30 p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9C44552-FABA-AE43-9389-BA7549B91AB4}" type="datetime1">
              <a:rPr lang="en-IE" smtClean="0"/>
              <a:t>23/11/2016</a:t>
            </a:fld>
            <a:endParaRPr lang="en-US"/>
          </a:p>
        </p:txBody>
      </p:sp>
      <p:sp>
        <p:nvSpPr>
          <p:cNvPr id="4" name="Footer Placeholder 3"/>
          <p:cNvSpPr>
            <a:spLocks noGrp="1"/>
          </p:cNvSpPr>
          <p:nvPr>
            <p:ph type="ftr" sz="quarter" idx="11"/>
          </p:nvPr>
        </p:nvSpPr>
        <p:spPr/>
        <p:txBody>
          <a:bodyPr/>
          <a:lstStyle/>
          <a:p>
            <a:r>
              <a:rPr lang="de-DE" smtClean="0"/>
              <a:t>Watson Health / UI Modernisation - Final Playback / October 6</a:t>
            </a:r>
            <a:endParaRPr lang="en-US"/>
          </a:p>
        </p:txBody>
      </p:sp>
      <p:sp>
        <p:nvSpPr>
          <p:cNvPr id="5" name="Slide Number Placeholder 4"/>
          <p:cNvSpPr>
            <a:spLocks noGrp="1"/>
          </p:cNvSpPr>
          <p:nvPr>
            <p:ph type="sldNum" sz="quarter" idx="12"/>
          </p:nvPr>
        </p:nvSpPr>
        <p:spPr/>
        <p:txBody>
          <a:bodyPr/>
          <a:lstStyle/>
          <a:p>
            <a:fld id="{E4DBDE34-E9B5-E04F-B662-69720E4BCB53}" type="slidenum">
              <a:rPr lang="en-US" smtClean="0"/>
              <a:t>‹#›</a:t>
            </a:fld>
            <a:endParaRPr lang="en-US"/>
          </a:p>
        </p:txBody>
      </p:sp>
      <p:sp>
        <p:nvSpPr>
          <p:cNvPr id="6" name="Title 5"/>
          <p:cNvSpPr>
            <a:spLocks noGrp="1"/>
          </p:cNvSpPr>
          <p:nvPr>
            <p:ph type="title"/>
          </p:nvPr>
        </p:nvSpPr>
        <p:spPr>
          <a:xfrm>
            <a:off x="228600" y="137160"/>
            <a:ext cx="5706166" cy="4343400"/>
          </a:xfrm>
        </p:spPr>
        <p:txBody>
          <a:bodyPr/>
          <a:lstStyle>
            <a:lvl1pPr>
              <a:defRPr sz="3000"/>
            </a:lvl1pPr>
          </a:lstStyle>
          <a:p>
            <a:r>
              <a:rPr lang="en-US" dirty="0" smtClean="0"/>
              <a:t>Click to edit Master title style</a:t>
            </a:r>
            <a:endParaRPr lang="en-US" dirty="0"/>
          </a:p>
        </p:txBody>
      </p:sp>
    </p:spTree>
    <p:extLst>
      <p:ext uri="{BB962C8B-B14F-4D97-AF65-F5344CB8AC3E}">
        <p14:creationId xmlns:p14="http://schemas.microsoft.com/office/powerpoint/2010/main" val="2616172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bove) + blank">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59043E-6E73-5148-BE2E-D8C2480435DA}" type="datetime1">
              <a:rPr lang="en-IE" smtClean="0"/>
              <a:t>23/11/2016</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Title 6"/>
          <p:cNvSpPr>
            <a:spLocks noGrp="1"/>
          </p:cNvSpPr>
          <p:nvPr>
            <p:ph type="title"/>
          </p:nvPr>
        </p:nvSpPr>
        <p:spPr>
          <a:xfrm>
            <a:off x="228600" y="173736"/>
            <a:ext cx="4474777" cy="914400"/>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71613431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98FEAC-1A1A-CB44-8D13-909267461973}" type="datetime1">
              <a:rPr lang="en-IE" smtClean="0"/>
              <a:t>23/11/2016</a:t>
            </a:fld>
            <a:endParaRPr lang="en-US"/>
          </a:p>
        </p:txBody>
      </p:sp>
      <p:sp>
        <p:nvSpPr>
          <p:cNvPr id="3" name="Footer Placeholder 2"/>
          <p:cNvSpPr>
            <a:spLocks noGrp="1"/>
          </p:cNvSpPr>
          <p:nvPr>
            <p:ph type="ftr" sz="quarter" idx="11"/>
          </p:nvPr>
        </p:nvSpPr>
        <p:spPr/>
        <p:txBody>
          <a:bodyPr/>
          <a:lstStyle/>
          <a:p>
            <a:r>
              <a:rPr lang="de-DE" smtClean="0"/>
              <a:t>Watson Health / UI Modernisation - Final Playback / October 6</a:t>
            </a:r>
            <a:endParaRPr lang="en-US"/>
          </a:p>
        </p:txBody>
      </p:sp>
      <p:sp>
        <p:nvSpPr>
          <p:cNvPr id="4" name="Slide Number Placeholder 3"/>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1609335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1/4)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103120" cy="43434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414016" y="173736"/>
            <a:ext cx="6376911" cy="4343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BAF8B2-6352-E24C-AA5E-5A35C7A14C99}" type="datetime1">
              <a:rPr lang="en-IE" smtClean="0"/>
              <a:t>23/11/2016</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606752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1/4) + content (2-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103120" cy="43434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414016" y="173736"/>
            <a:ext cx="3154680" cy="4343400"/>
          </a:xfrm>
        </p:spPr>
        <p:txBody>
          <a:bodyPr r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FBC68F-E0A4-A74D-86C3-8FB807E0A77F}" type="datetime1">
              <a:rPr lang="en-IE" smtClean="0"/>
              <a:t>23/11/2016</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Content Placeholder 2"/>
          <p:cNvSpPr>
            <a:spLocks noGrp="1"/>
          </p:cNvSpPr>
          <p:nvPr>
            <p:ph idx="14"/>
          </p:nvPr>
        </p:nvSpPr>
        <p:spPr>
          <a:xfrm>
            <a:off x="5664200" y="173736"/>
            <a:ext cx="3154680" cy="4343400"/>
          </a:xfrm>
        </p:spPr>
        <p:txBody>
          <a:bodyPr r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13104224"/>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3.xml"/><Relationship Id="rId20" Type="http://schemas.openxmlformats.org/officeDocument/2006/relationships/slideLayout" Target="../slideLayouts/slideLayout44.xml"/><Relationship Id="rId21" Type="http://schemas.openxmlformats.org/officeDocument/2006/relationships/slideLayout" Target="../slideLayouts/slideLayout45.xml"/><Relationship Id="rId22" Type="http://schemas.openxmlformats.org/officeDocument/2006/relationships/slideLayout" Target="../slideLayouts/slideLayout46.xml"/><Relationship Id="rId23" Type="http://schemas.openxmlformats.org/officeDocument/2006/relationships/slideLayout" Target="../slideLayouts/slideLayout47.xml"/><Relationship Id="rId24" Type="http://schemas.openxmlformats.org/officeDocument/2006/relationships/theme" Target="../theme/theme2.xml"/><Relationship Id="rId10" Type="http://schemas.openxmlformats.org/officeDocument/2006/relationships/slideLayout" Target="../slideLayouts/slideLayout34.xml"/><Relationship Id="rId11" Type="http://schemas.openxmlformats.org/officeDocument/2006/relationships/slideLayout" Target="../slideLayouts/slideLayout35.xml"/><Relationship Id="rId12" Type="http://schemas.openxmlformats.org/officeDocument/2006/relationships/slideLayout" Target="../slideLayouts/slideLayout36.xml"/><Relationship Id="rId13" Type="http://schemas.openxmlformats.org/officeDocument/2006/relationships/slideLayout" Target="../slideLayouts/slideLayout37.xml"/><Relationship Id="rId14" Type="http://schemas.openxmlformats.org/officeDocument/2006/relationships/slideLayout" Target="../slideLayouts/slideLayout38.xml"/><Relationship Id="rId15" Type="http://schemas.openxmlformats.org/officeDocument/2006/relationships/slideLayout" Target="../slideLayouts/slideLayout39.xml"/><Relationship Id="rId16" Type="http://schemas.openxmlformats.org/officeDocument/2006/relationships/slideLayout" Target="../slideLayouts/slideLayout40.xml"/><Relationship Id="rId17" Type="http://schemas.openxmlformats.org/officeDocument/2006/relationships/slideLayout" Target="../slideLayouts/slideLayout41.xml"/><Relationship Id="rId18" Type="http://schemas.openxmlformats.org/officeDocument/2006/relationships/slideLayout" Target="../slideLayouts/slideLayout42.xml"/><Relationship Id="rId19" Type="http://schemas.openxmlformats.org/officeDocument/2006/relationships/slideLayout" Target="../slideLayouts/slideLayout43.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56.xml"/><Relationship Id="rId20" Type="http://schemas.openxmlformats.org/officeDocument/2006/relationships/slideLayout" Target="../slideLayouts/slideLayout67.xml"/><Relationship Id="rId21" Type="http://schemas.openxmlformats.org/officeDocument/2006/relationships/slideLayout" Target="../slideLayouts/slideLayout68.xml"/><Relationship Id="rId22" Type="http://schemas.openxmlformats.org/officeDocument/2006/relationships/slideLayout" Target="../slideLayouts/slideLayout69.xml"/><Relationship Id="rId23" Type="http://schemas.openxmlformats.org/officeDocument/2006/relationships/slideLayout" Target="../slideLayouts/slideLayout70.xml"/><Relationship Id="rId24" Type="http://schemas.openxmlformats.org/officeDocument/2006/relationships/theme" Target="../theme/theme3.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Relationship Id="rId14" Type="http://schemas.openxmlformats.org/officeDocument/2006/relationships/slideLayout" Target="../slideLayouts/slideLayout61.xml"/><Relationship Id="rId15" Type="http://schemas.openxmlformats.org/officeDocument/2006/relationships/slideLayout" Target="../slideLayouts/slideLayout62.xml"/><Relationship Id="rId16" Type="http://schemas.openxmlformats.org/officeDocument/2006/relationships/slideLayout" Target="../slideLayouts/slideLayout63.xml"/><Relationship Id="rId17" Type="http://schemas.openxmlformats.org/officeDocument/2006/relationships/slideLayout" Target="../slideLayouts/slideLayout64.xml"/><Relationship Id="rId18" Type="http://schemas.openxmlformats.org/officeDocument/2006/relationships/slideLayout" Target="../slideLayouts/slideLayout65.xml"/><Relationship Id="rId19" Type="http://schemas.openxmlformats.org/officeDocument/2006/relationships/slideLayout" Target="../slideLayouts/slideLayout66.xml"/><Relationship Id="rId1" Type="http://schemas.openxmlformats.org/officeDocument/2006/relationships/slideLayout" Target="../slideLayouts/slideLayout48.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172251"/>
            <a:ext cx="2103120" cy="4343400"/>
          </a:xfrm>
          <a:prstGeom prst="rect">
            <a:avLst/>
          </a:prstGeom>
        </p:spPr>
        <p:txBody>
          <a:bodyPr vert="horz" lIns="0" tIns="0" rIns="0" bIns="0" rtlCol="0" anchor="t" anchorCtr="0">
            <a:noAutofit/>
          </a:bodyPr>
          <a:lstStyle/>
          <a:p>
            <a:r>
              <a:rPr lang="en-US" noProof="0" smtClean="0"/>
              <a:t>Click to edit Master title style</a:t>
            </a:r>
            <a:endParaRPr lang="en-US" noProof="0" dirty="0"/>
          </a:p>
        </p:txBody>
      </p:sp>
      <p:sp>
        <p:nvSpPr>
          <p:cNvPr id="3" name="Text Placeholder 2"/>
          <p:cNvSpPr>
            <a:spLocks noGrp="1"/>
          </p:cNvSpPr>
          <p:nvPr>
            <p:ph type="body" idx="1"/>
          </p:nvPr>
        </p:nvSpPr>
        <p:spPr>
          <a:xfrm>
            <a:off x="2408195" y="172251"/>
            <a:ext cx="2105840" cy="4343400"/>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107556" y="4718304"/>
            <a:ext cx="1809432" cy="201168"/>
          </a:xfrm>
          <a:prstGeom prst="rect">
            <a:avLst/>
          </a:prstGeom>
        </p:spPr>
        <p:txBody>
          <a:bodyPr vert="horz" lIns="0" tIns="0" rIns="0" bIns="0" rtlCol="0" anchor="b" anchorCtr="0"/>
          <a:lstStyle>
            <a:lvl1pPr algn="r">
              <a:defRPr sz="500">
                <a:solidFill>
                  <a:schemeClr val="tx1">
                    <a:tint val="75000"/>
                  </a:schemeClr>
                </a:solidFill>
                <a:latin typeface="Arial"/>
                <a:cs typeface="Arial"/>
              </a:defRPr>
            </a:lvl1pPr>
          </a:lstStyle>
          <a:p>
            <a:fld id="{4D20B392-50F8-454A-BD7F-92C34891AB44}" type="datetime1">
              <a:rPr lang="en-IE" noProof="0" smtClean="0"/>
              <a:t>23/11/2016</a:t>
            </a:fld>
            <a:endParaRPr lang="en-US" noProof="0"/>
          </a:p>
        </p:txBody>
      </p:sp>
      <p:sp>
        <p:nvSpPr>
          <p:cNvPr id="5" name="Footer Placeholder 4"/>
          <p:cNvSpPr>
            <a:spLocks noGrp="1"/>
          </p:cNvSpPr>
          <p:nvPr>
            <p:ph type="ftr" sz="quarter" idx="3"/>
          </p:nvPr>
        </p:nvSpPr>
        <p:spPr>
          <a:xfrm>
            <a:off x="603504" y="4718304"/>
            <a:ext cx="2895600" cy="201168"/>
          </a:xfrm>
          <a:prstGeom prst="rect">
            <a:avLst/>
          </a:prstGeom>
        </p:spPr>
        <p:txBody>
          <a:bodyPr vert="horz" lIns="0" tIns="0" rIns="0" bIns="0" rtlCol="0" anchor="b" anchorCtr="0"/>
          <a:lstStyle>
            <a:lvl1pPr algn="l">
              <a:defRPr sz="500">
                <a:solidFill>
                  <a:schemeClr val="tx1">
                    <a:tint val="75000"/>
                  </a:schemeClr>
                </a:solidFill>
                <a:latin typeface="Arial"/>
                <a:cs typeface="Arial"/>
              </a:defRPr>
            </a:lvl1pPr>
          </a:lstStyle>
          <a:p>
            <a:r>
              <a:rPr lang="en-US" noProof="0" dirty="0" smtClean="0"/>
              <a:t>Watson Health / UI Modernisation - Enablement / October 14</a:t>
            </a:r>
          </a:p>
        </p:txBody>
      </p:sp>
      <p:sp>
        <p:nvSpPr>
          <p:cNvPr id="6" name="Slide Number Placeholder 5"/>
          <p:cNvSpPr>
            <a:spLocks noGrp="1"/>
          </p:cNvSpPr>
          <p:nvPr>
            <p:ph type="sldNum" sz="quarter" idx="4"/>
          </p:nvPr>
        </p:nvSpPr>
        <p:spPr>
          <a:xfrm>
            <a:off x="230188" y="4718304"/>
            <a:ext cx="210312" cy="201168"/>
          </a:xfrm>
          <a:prstGeom prst="rect">
            <a:avLst/>
          </a:prstGeom>
        </p:spPr>
        <p:txBody>
          <a:bodyPr vert="horz" lIns="0" tIns="0" rIns="0" bIns="0" rtlCol="0" anchor="b" anchorCtr="0"/>
          <a:lstStyle>
            <a:lvl1pPr algn="l">
              <a:defRPr sz="500">
                <a:solidFill>
                  <a:schemeClr val="tx1">
                    <a:tint val="75000"/>
                  </a:schemeClr>
                </a:solidFill>
                <a:latin typeface="Arial"/>
                <a:cs typeface="Arial"/>
              </a:defRPr>
            </a:lvl1pPr>
          </a:lstStyle>
          <a:p>
            <a:fld id="{E4DBDE34-E9B5-E04F-B662-69720E4BCB53}" type="slidenum">
              <a:rPr lang="en-US" noProof="0" smtClean="0"/>
              <a:pPr/>
              <a:t>‹#›</a:t>
            </a:fld>
            <a:endParaRPr lang="en-US" noProof="0"/>
          </a:p>
        </p:txBody>
      </p:sp>
    </p:spTree>
    <p:extLst>
      <p:ext uri="{BB962C8B-B14F-4D97-AF65-F5344CB8AC3E}">
        <p14:creationId xmlns:p14="http://schemas.microsoft.com/office/powerpoint/2010/main" val="3034881242"/>
      </p:ext>
    </p:extLst>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940" r:id="rId6"/>
    <p:sldLayoutId id="2147483941" r:id="rId7"/>
    <p:sldLayoutId id="2147483942" r:id="rId8"/>
    <p:sldLayoutId id="2147483943" r:id="rId9"/>
    <p:sldLayoutId id="2147483944" r:id="rId10"/>
    <p:sldLayoutId id="2147483945" r:id="rId11"/>
    <p:sldLayoutId id="2147483946" r:id="rId12"/>
    <p:sldLayoutId id="2147483947" r:id="rId13"/>
    <p:sldLayoutId id="2147483948" r:id="rId14"/>
    <p:sldLayoutId id="2147483949" r:id="rId15"/>
    <p:sldLayoutId id="2147483950" r:id="rId16"/>
    <p:sldLayoutId id="2147483951" r:id="rId17"/>
    <p:sldLayoutId id="2147483952" r:id="rId18"/>
    <p:sldLayoutId id="2147483953" r:id="rId19"/>
    <p:sldLayoutId id="2147483954" r:id="rId20"/>
    <p:sldLayoutId id="2147483955" r:id="rId21"/>
    <p:sldLayoutId id="2147483956" r:id="rId22"/>
    <p:sldLayoutId id="2147483957" r:id="rId23"/>
    <p:sldLayoutId id="2147484007" r:id="rId24"/>
  </p:sldLayoutIdLst>
  <p:timing>
    <p:tnLst>
      <p:par>
        <p:cTn id="1" dur="indefinite" restart="never" nodeType="tmRoot"/>
      </p:par>
    </p:tnLst>
  </p:timing>
  <p:hf sldNum="0" hdr="0" dt="0"/>
  <p:txStyles>
    <p:titleStyle>
      <a:lvl1pPr algn="l" defTabSz="457200" rtl="0" eaLnBrk="1" latinLnBrk="0" hangingPunct="1">
        <a:lnSpc>
          <a:spcPct val="100000"/>
        </a:lnSpc>
        <a:spcBef>
          <a:spcPct val="0"/>
        </a:spcBef>
        <a:buNone/>
        <a:defRPr sz="2000" kern="1200">
          <a:solidFill>
            <a:schemeClr val="bg1"/>
          </a:solidFill>
          <a:latin typeface="Arial"/>
          <a:ea typeface="+mj-ea"/>
          <a:cs typeface="Arial"/>
        </a:defRPr>
      </a:lvl1pPr>
    </p:titleStyle>
    <p:bodyStyle>
      <a:lvl1pPr marL="0" indent="0" algn="l" defTabSz="457200" rtl="0" eaLnBrk="1" latinLnBrk="0" hangingPunct="1">
        <a:spcBef>
          <a:spcPts val="1500"/>
        </a:spcBef>
        <a:buFont typeface="Arial"/>
        <a:buNone/>
        <a:defRPr sz="2000" kern="1200">
          <a:solidFill>
            <a:schemeClr val="bg1"/>
          </a:solidFill>
          <a:latin typeface="Arial"/>
          <a:ea typeface="+mn-ea"/>
          <a:cs typeface="Arial"/>
        </a:defRPr>
      </a:lvl1pPr>
      <a:lvl2pPr marL="173038" indent="-173038" algn="l" defTabSz="457200" rtl="0" eaLnBrk="1" latinLnBrk="0" hangingPunct="1">
        <a:spcBef>
          <a:spcPct val="20000"/>
        </a:spcBef>
        <a:buFont typeface="Arial"/>
        <a:buChar char="–"/>
        <a:defRPr sz="2000" kern="1200">
          <a:solidFill>
            <a:schemeClr val="bg1"/>
          </a:solidFill>
          <a:latin typeface="Arial"/>
          <a:ea typeface="+mn-ea"/>
          <a:cs typeface="Arial"/>
        </a:defRPr>
      </a:lvl2pPr>
      <a:lvl3pPr marL="396875" indent="-173038" algn="l" defTabSz="457200" rtl="0" eaLnBrk="1" latinLnBrk="0" hangingPunct="1">
        <a:spcBef>
          <a:spcPct val="20000"/>
        </a:spcBef>
        <a:buFont typeface="Arial"/>
        <a:buChar char="•"/>
        <a:defRPr sz="2000" kern="1200">
          <a:solidFill>
            <a:schemeClr val="bg1"/>
          </a:solidFill>
          <a:latin typeface="Arial"/>
          <a:ea typeface="+mn-ea"/>
          <a:cs typeface="Arial"/>
        </a:defRPr>
      </a:lvl3pPr>
      <a:lvl4pPr marL="625475" indent="-168275" algn="l" defTabSz="457200" rtl="0" eaLnBrk="1" latinLnBrk="0" hangingPunct="1">
        <a:spcBef>
          <a:spcPct val="20000"/>
        </a:spcBef>
        <a:buFont typeface="Arial"/>
        <a:buChar char="–"/>
        <a:defRPr sz="2000" kern="1200">
          <a:solidFill>
            <a:schemeClr val="bg1"/>
          </a:solidFill>
          <a:latin typeface="Arial"/>
          <a:ea typeface="+mn-ea"/>
          <a:cs typeface="Arial"/>
        </a:defRPr>
      </a:lvl4pPr>
      <a:lvl5pPr marL="803275" indent="-173038" algn="l" defTabSz="457200" rtl="0" eaLnBrk="1" latinLnBrk="0" hangingPunct="1">
        <a:spcBef>
          <a:spcPct val="20000"/>
        </a:spcBef>
        <a:buFont typeface="Arial"/>
        <a:buChar char="»"/>
        <a:defRPr sz="2000" kern="1200">
          <a:solidFill>
            <a:schemeClr val="bg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172251"/>
            <a:ext cx="2103120" cy="4343400"/>
          </a:xfrm>
          <a:prstGeom prst="rect">
            <a:avLst/>
          </a:prstGeom>
        </p:spPr>
        <p:txBody>
          <a:bodyPr vert="horz" lIns="0" tIns="0" rIns="0" bIns="0" rtlCol="0" anchor="t" anchorCtr="0">
            <a:noAutofit/>
          </a:bodyPr>
          <a:lstStyle/>
          <a:p>
            <a:r>
              <a:rPr lang="en-US" noProof="0" dirty="0" smtClean="0"/>
              <a:t>Click to edit Master title style</a:t>
            </a:r>
            <a:endParaRPr lang="en-US" noProof="0" dirty="0"/>
          </a:p>
        </p:txBody>
      </p:sp>
      <p:sp>
        <p:nvSpPr>
          <p:cNvPr id="3" name="Text Placeholder 2"/>
          <p:cNvSpPr>
            <a:spLocks noGrp="1"/>
          </p:cNvSpPr>
          <p:nvPr>
            <p:ph type="body" idx="1"/>
          </p:nvPr>
        </p:nvSpPr>
        <p:spPr>
          <a:xfrm>
            <a:off x="2408195" y="172251"/>
            <a:ext cx="2105840" cy="4343400"/>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107556" y="4718304"/>
            <a:ext cx="1809432" cy="201168"/>
          </a:xfrm>
          <a:prstGeom prst="rect">
            <a:avLst/>
          </a:prstGeom>
        </p:spPr>
        <p:txBody>
          <a:bodyPr vert="horz" lIns="0" tIns="0" rIns="0" bIns="0" rtlCol="0" anchor="b" anchorCtr="0"/>
          <a:lstStyle>
            <a:lvl1pPr algn="r">
              <a:defRPr sz="500">
                <a:solidFill>
                  <a:srgbClr val="FFFFFF"/>
                </a:solidFill>
                <a:latin typeface="Arial"/>
                <a:cs typeface="Arial"/>
              </a:defRPr>
            </a:lvl1pPr>
          </a:lstStyle>
          <a:p>
            <a:fld id="{82393AFB-5594-1149-8D73-682765C55AC0}" type="datetime1">
              <a:rPr lang="en-IE" smtClean="0"/>
              <a:t>23/11/2016</a:t>
            </a:fld>
            <a:endParaRPr lang="en-US"/>
          </a:p>
        </p:txBody>
      </p:sp>
      <p:sp>
        <p:nvSpPr>
          <p:cNvPr id="5" name="Footer Placeholder 4"/>
          <p:cNvSpPr>
            <a:spLocks noGrp="1"/>
          </p:cNvSpPr>
          <p:nvPr>
            <p:ph type="ftr" sz="quarter" idx="3"/>
          </p:nvPr>
        </p:nvSpPr>
        <p:spPr>
          <a:xfrm>
            <a:off x="603504" y="4718304"/>
            <a:ext cx="2895600" cy="201168"/>
          </a:xfrm>
          <a:prstGeom prst="rect">
            <a:avLst/>
          </a:prstGeom>
        </p:spPr>
        <p:txBody>
          <a:bodyPr vert="horz" lIns="0" tIns="0" rIns="0" bIns="0" rtlCol="0" anchor="b" anchorCtr="0"/>
          <a:lstStyle>
            <a:lvl1pPr algn="l">
              <a:defRPr sz="500">
                <a:solidFill>
                  <a:srgbClr val="FFFFFF"/>
                </a:solidFill>
                <a:latin typeface="Arial"/>
                <a:cs typeface="Arial"/>
              </a:defRPr>
            </a:lvl1pPr>
          </a:lstStyle>
          <a:p>
            <a:r>
              <a:rPr lang="en-US" dirty="0" smtClean="0"/>
              <a:t>Watson Health / UI Modernisation - Final Playback / October 6</a:t>
            </a:r>
          </a:p>
        </p:txBody>
      </p:sp>
      <p:sp>
        <p:nvSpPr>
          <p:cNvPr id="6" name="Slide Number Placeholder 5"/>
          <p:cNvSpPr>
            <a:spLocks noGrp="1"/>
          </p:cNvSpPr>
          <p:nvPr>
            <p:ph type="sldNum" sz="quarter" idx="4"/>
          </p:nvPr>
        </p:nvSpPr>
        <p:spPr>
          <a:xfrm>
            <a:off x="230188" y="4718304"/>
            <a:ext cx="210312" cy="201168"/>
          </a:xfrm>
          <a:prstGeom prst="rect">
            <a:avLst/>
          </a:prstGeom>
        </p:spPr>
        <p:txBody>
          <a:bodyPr vert="horz" lIns="0" tIns="0" rIns="0" bIns="0" rtlCol="0" anchor="b" anchorCtr="0"/>
          <a:lstStyle>
            <a:lvl1pPr algn="l">
              <a:defRPr sz="500">
                <a:solidFill>
                  <a:srgbClr val="FFFFFF"/>
                </a:solidFill>
                <a:latin typeface="Arial"/>
                <a:cs typeface="Arial"/>
              </a:defRPr>
            </a:lvl1pPr>
          </a:lstStyle>
          <a:p>
            <a:fld id="{E4DBDE34-E9B5-E04F-B662-69720E4BCB53}" type="slidenum">
              <a:rPr lang="en-US" smtClean="0"/>
              <a:pPr/>
              <a:t>‹#›</a:t>
            </a:fld>
            <a:endParaRPr lang="en-US"/>
          </a:p>
        </p:txBody>
      </p:sp>
    </p:spTree>
    <p:extLst>
      <p:ext uri="{BB962C8B-B14F-4D97-AF65-F5344CB8AC3E}">
        <p14:creationId xmlns:p14="http://schemas.microsoft.com/office/powerpoint/2010/main" val="547059782"/>
      </p:ext>
    </p:extLst>
  </p:cSld>
  <p:clrMap bg1="lt1" tx1="dk1" bg2="lt2" tx2="dk2" accent1="accent1" accent2="accent2" accent3="accent3" accent4="accent4" accent5="accent5" accent6="accent6" hlink="hlink" folHlink="folHlink"/>
  <p:sldLayoutIdLst>
    <p:sldLayoutId id="2147483983" r:id="rId1"/>
    <p:sldLayoutId id="2147483984" r:id="rId2"/>
    <p:sldLayoutId id="2147483985" r:id="rId3"/>
    <p:sldLayoutId id="2147483986" r:id="rId4"/>
    <p:sldLayoutId id="2147483987" r:id="rId5"/>
    <p:sldLayoutId id="2147483988" r:id="rId6"/>
    <p:sldLayoutId id="2147483989" r:id="rId7"/>
    <p:sldLayoutId id="2147483990" r:id="rId8"/>
    <p:sldLayoutId id="2147483991" r:id="rId9"/>
    <p:sldLayoutId id="2147483992" r:id="rId10"/>
    <p:sldLayoutId id="2147483993" r:id="rId11"/>
    <p:sldLayoutId id="2147483994" r:id="rId12"/>
    <p:sldLayoutId id="2147483995" r:id="rId13"/>
    <p:sldLayoutId id="2147483996" r:id="rId14"/>
    <p:sldLayoutId id="2147483997" r:id="rId15"/>
    <p:sldLayoutId id="2147483998" r:id="rId16"/>
    <p:sldLayoutId id="2147483999" r:id="rId17"/>
    <p:sldLayoutId id="2147484000" r:id="rId18"/>
    <p:sldLayoutId id="2147484001" r:id="rId19"/>
    <p:sldLayoutId id="2147484002" r:id="rId20"/>
    <p:sldLayoutId id="2147484003" r:id="rId21"/>
    <p:sldLayoutId id="2147484004" r:id="rId22"/>
    <p:sldLayoutId id="2147484005" r:id="rId23"/>
  </p:sldLayoutIdLst>
  <p:timing>
    <p:tnLst>
      <p:par>
        <p:cTn id="1" dur="indefinite" restart="never" nodeType="tmRoot"/>
      </p:par>
    </p:tnLst>
  </p:timing>
  <p:hf sldNum="0" hdr="0" dt="0"/>
  <p:txStyles>
    <p:titleStyle>
      <a:lvl1pPr algn="l" defTabSz="457200" rtl="0" eaLnBrk="1" latinLnBrk="0" hangingPunct="1">
        <a:lnSpc>
          <a:spcPct val="100000"/>
        </a:lnSpc>
        <a:spcBef>
          <a:spcPct val="0"/>
        </a:spcBef>
        <a:buNone/>
        <a:defRPr sz="2000" kern="1200">
          <a:solidFill>
            <a:srgbClr val="FFFFFF"/>
          </a:solidFill>
          <a:latin typeface="Arial"/>
          <a:ea typeface="+mj-ea"/>
          <a:cs typeface="Arial"/>
        </a:defRPr>
      </a:lvl1pPr>
    </p:titleStyle>
    <p:bodyStyle>
      <a:lvl1pPr marL="0" indent="0" algn="l" defTabSz="457200" rtl="0" eaLnBrk="1" latinLnBrk="0" hangingPunct="1">
        <a:spcBef>
          <a:spcPts val="1500"/>
        </a:spcBef>
        <a:buFont typeface="Arial"/>
        <a:buNone/>
        <a:defRPr sz="2000" kern="1200">
          <a:solidFill>
            <a:srgbClr val="FFFFFF"/>
          </a:solidFill>
          <a:latin typeface="Arial"/>
          <a:ea typeface="+mn-ea"/>
          <a:cs typeface="Arial"/>
        </a:defRPr>
      </a:lvl1pPr>
      <a:lvl2pPr marL="173038" indent="-173038" algn="l" defTabSz="457200" rtl="0" eaLnBrk="1" latinLnBrk="0" hangingPunct="1">
        <a:spcBef>
          <a:spcPct val="20000"/>
        </a:spcBef>
        <a:buFont typeface="Arial"/>
        <a:buChar char="–"/>
        <a:defRPr sz="2000" kern="1200">
          <a:solidFill>
            <a:srgbClr val="FFFFFF"/>
          </a:solidFill>
          <a:latin typeface="Arial"/>
          <a:ea typeface="+mn-ea"/>
          <a:cs typeface="Arial"/>
        </a:defRPr>
      </a:lvl2pPr>
      <a:lvl3pPr marL="396875" indent="-173038" algn="l" defTabSz="457200" rtl="0" eaLnBrk="1" latinLnBrk="0" hangingPunct="1">
        <a:spcBef>
          <a:spcPct val="20000"/>
        </a:spcBef>
        <a:buFont typeface="Arial"/>
        <a:buChar char="•"/>
        <a:defRPr sz="2000" kern="1200">
          <a:solidFill>
            <a:srgbClr val="FFFFFF"/>
          </a:solidFill>
          <a:latin typeface="Arial"/>
          <a:ea typeface="+mn-ea"/>
          <a:cs typeface="Arial"/>
        </a:defRPr>
      </a:lvl3pPr>
      <a:lvl4pPr marL="625475" indent="-168275" algn="l" defTabSz="457200" rtl="0" eaLnBrk="1" latinLnBrk="0" hangingPunct="1">
        <a:spcBef>
          <a:spcPct val="20000"/>
        </a:spcBef>
        <a:buFont typeface="Arial"/>
        <a:buChar char="–"/>
        <a:defRPr sz="2000" kern="1200">
          <a:solidFill>
            <a:srgbClr val="FFFFFF"/>
          </a:solidFill>
          <a:latin typeface="Arial"/>
          <a:ea typeface="+mn-ea"/>
          <a:cs typeface="Arial"/>
        </a:defRPr>
      </a:lvl4pPr>
      <a:lvl5pPr marL="803275" indent="-173038" algn="l" defTabSz="457200" rtl="0" eaLnBrk="1" latinLnBrk="0" hangingPunct="1">
        <a:spcBef>
          <a:spcPct val="20000"/>
        </a:spcBef>
        <a:buFont typeface="Arial"/>
        <a:buChar char="»"/>
        <a:defRPr sz="2000" kern="1200">
          <a:solidFill>
            <a:srgbClr val="FFFFFF"/>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D364A"/>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172251"/>
            <a:ext cx="2103120" cy="4343400"/>
          </a:xfrm>
          <a:prstGeom prst="rect">
            <a:avLst/>
          </a:prstGeom>
        </p:spPr>
        <p:txBody>
          <a:bodyPr vert="horz" lIns="0" tIns="0" rIns="0" bIns="0" rtlCol="0" anchor="t" anchorCtr="0">
            <a:noAutofit/>
          </a:bodyPr>
          <a:lstStyle/>
          <a:p>
            <a:r>
              <a:rPr lang="en-US" noProof="0" dirty="0" smtClean="0"/>
              <a:t>Click to edit Master title style</a:t>
            </a:r>
            <a:endParaRPr lang="en-US" noProof="0" dirty="0"/>
          </a:p>
        </p:txBody>
      </p:sp>
      <p:sp>
        <p:nvSpPr>
          <p:cNvPr id="3" name="Text Placeholder 2"/>
          <p:cNvSpPr>
            <a:spLocks noGrp="1"/>
          </p:cNvSpPr>
          <p:nvPr>
            <p:ph type="body" idx="1"/>
          </p:nvPr>
        </p:nvSpPr>
        <p:spPr>
          <a:xfrm>
            <a:off x="2408195" y="172251"/>
            <a:ext cx="2105840" cy="4343400"/>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107556" y="4718304"/>
            <a:ext cx="1809432" cy="201168"/>
          </a:xfrm>
          <a:prstGeom prst="rect">
            <a:avLst/>
          </a:prstGeom>
        </p:spPr>
        <p:txBody>
          <a:bodyPr vert="horz" lIns="0" tIns="0" rIns="0" bIns="0" rtlCol="0" anchor="b" anchorCtr="0"/>
          <a:lstStyle>
            <a:lvl1pPr algn="r">
              <a:defRPr sz="500">
                <a:solidFill>
                  <a:srgbClr val="FFFFFF"/>
                </a:solidFill>
                <a:latin typeface="Arial"/>
                <a:cs typeface="Arial"/>
              </a:defRPr>
            </a:lvl1pPr>
          </a:lstStyle>
          <a:p>
            <a:fld id="{7CD700DD-A891-614D-BE49-8CA45F9AEA29}" type="datetime1">
              <a:rPr lang="en-IE" smtClean="0"/>
              <a:t>23/11/2016</a:t>
            </a:fld>
            <a:endParaRPr lang="en-US"/>
          </a:p>
        </p:txBody>
      </p:sp>
      <p:sp>
        <p:nvSpPr>
          <p:cNvPr id="5" name="Footer Placeholder 4"/>
          <p:cNvSpPr>
            <a:spLocks noGrp="1"/>
          </p:cNvSpPr>
          <p:nvPr>
            <p:ph type="ftr" sz="quarter" idx="3"/>
          </p:nvPr>
        </p:nvSpPr>
        <p:spPr>
          <a:xfrm>
            <a:off x="603504" y="4718304"/>
            <a:ext cx="2895600" cy="201168"/>
          </a:xfrm>
          <a:prstGeom prst="rect">
            <a:avLst/>
          </a:prstGeom>
        </p:spPr>
        <p:txBody>
          <a:bodyPr vert="horz" lIns="0" tIns="0" rIns="0" bIns="0" rtlCol="0" anchor="b" anchorCtr="0"/>
          <a:lstStyle>
            <a:lvl1pPr algn="l">
              <a:defRPr sz="500">
                <a:solidFill>
                  <a:srgbClr val="FFFFFF"/>
                </a:solidFill>
                <a:latin typeface="Arial"/>
                <a:cs typeface="Arial"/>
              </a:defRPr>
            </a:lvl1pPr>
          </a:lstStyle>
          <a:p>
            <a:r>
              <a:rPr lang="en-US" dirty="0" smtClean="0"/>
              <a:t>Watson Health / UI Modernisation - Enablement/ October 14</a:t>
            </a:r>
          </a:p>
        </p:txBody>
      </p:sp>
      <p:sp>
        <p:nvSpPr>
          <p:cNvPr id="6" name="Slide Number Placeholder 5"/>
          <p:cNvSpPr>
            <a:spLocks noGrp="1"/>
          </p:cNvSpPr>
          <p:nvPr>
            <p:ph type="sldNum" sz="quarter" idx="4"/>
          </p:nvPr>
        </p:nvSpPr>
        <p:spPr>
          <a:xfrm>
            <a:off x="230188" y="4718304"/>
            <a:ext cx="210312" cy="201168"/>
          </a:xfrm>
          <a:prstGeom prst="rect">
            <a:avLst/>
          </a:prstGeom>
        </p:spPr>
        <p:txBody>
          <a:bodyPr vert="horz" lIns="0" tIns="0" rIns="0" bIns="0" rtlCol="0" anchor="b" anchorCtr="0"/>
          <a:lstStyle>
            <a:lvl1pPr algn="l">
              <a:defRPr sz="500">
                <a:solidFill>
                  <a:srgbClr val="FFFFFF"/>
                </a:solidFill>
                <a:latin typeface="Arial"/>
                <a:cs typeface="Arial"/>
              </a:defRPr>
            </a:lvl1pPr>
          </a:lstStyle>
          <a:p>
            <a:fld id="{E4DBDE34-E9B5-E04F-B662-69720E4BCB53}" type="slidenum">
              <a:rPr lang="en-US" smtClean="0"/>
              <a:pPr/>
              <a:t>‹#›</a:t>
            </a:fld>
            <a:endParaRPr lang="en-US"/>
          </a:p>
        </p:txBody>
      </p:sp>
    </p:spTree>
    <p:extLst>
      <p:ext uri="{BB962C8B-B14F-4D97-AF65-F5344CB8AC3E}">
        <p14:creationId xmlns:p14="http://schemas.microsoft.com/office/powerpoint/2010/main" val="4105299585"/>
      </p:ext>
    </p:extLst>
  </p:cSld>
  <p:clrMap bg1="lt1" tx1="dk1" bg2="lt2" tx2="dk2" accent1="accent1" accent2="accent2" accent3="accent3" accent4="accent4" accent5="accent5" accent6="accent6" hlink="hlink" folHlink="folHlink"/>
  <p:sldLayoutIdLst>
    <p:sldLayoutId id="2147483959" r:id="rId1"/>
    <p:sldLayoutId id="2147483960" r:id="rId2"/>
    <p:sldLayoutId id="2147483961" r:id="rId3"/>
    <p:sldLayoutId id="2147483962" r:id="rId4"/>
    <p:sldLayoutId id="2147483963" r:id="rId5"/>
    <p:sldLayoutId id="2147483964" r:id="rId6"/>
    <p:sldLayoutId id="2147483965" r:id="rId7"/>
    <p:sldLayoutId id="2147483966" r:id="rId8"/>
    <p:sldLayoutId id="2147483967" r:id="rId9"/>
    <p:sldLayoutId id="2147483968" r:id="rId10"/>
    <p:sldLayoutId id="2147483969" r:id="rId11"/>
    <p:sldLayoutId id="2147483970" r:id="rId12"/>
    <p:sldLayoutId id="2147483971" r:id="rId13"/>
    <p:sldLayoutId id="2147483972" r:id="rId14"/>
    <p:sldLayoutId id="2147483973" r:id="rId15"/>
    <p:sldLayoutId id="2147483974" r:id="rId16"/>
    <p:sldLayoutId id="2147483975" r:id="rId17"/>
    <p:sldLayoutId id="2147483976" r:id="rId18"/>
    <p:sldLayoutId id="2147483977" r:id="rId19"/>
    <p:sldLayoutId id="2147483978" r:id="rId20"/>
    <p:sldLayoutId id="2147483979" r:id="rId21"/>
    <p:sldLayoutId id="2147483980" r:id="rId22"/>
    <p:sldLayoutId id="2147483981" r:id="rId23"/>
  </p:sldLayoutIdLst>
  <p:timing>
    <p:tnLst>
      <p:par>
        <p:cTn id="1" dur="indefinite" restart="never" nodeType="tmRoot"/>
      </p:par>
    </p:tnLst>
  </p:timing>
  <p:hf sldNum="0" hdr="0" dt="0"/>
  <p:txStyles>
    <p:titleStyle>
      <a:lvl1pPr algn="l" defTabSz="457200" rtl="0" eaLnBrk="1" latinLnBrk="0" hangingPunct="1">
        <a:lnSpc>
          <a:spcPct val="100000"/>
        </a:lnSpc>
        <a:spcBef>
          <a:spcPct val="0"/>
        </a:spcBef>
        <a:buNone/>
        <a:defRPr sz="2000" kern="1200">
          <a:solidFill>
            <a:srgbClr val="FFFFFF"/>
          </a:solidFill>
          <a:latin typeface="Arial"/>
          <a:ea typeface="+mj-ea"/>
          <a:cs typeface="Arial"/>
        </a:defRPr>
      </a:lvl1pPr>
    </p:titleStyle>
    <p:bodyStyle>
      <a:lvl1pPr marL="0" indent="0" algn="l" defTabSz="457200" rtl="0" eaLnBrk="1" latinLnBrk="0" hangingPunct="1">
        <a:spcBef>
          <a:spcPts val="1500"/>
        </a:spcBef>
        <a:buFont typeface="Arial"/>
        <a:buNone/>
        <a:defRPr sz="2000" kern="1200">
          <a:solidFill>
            <a:srgbClr val="FFFFFF"/>
          </a:solidFill>
          <a:latin typeface="Arial"/>
          <a:ea typeface="+mn-ea"/>
          <a:cs typeface="Arial"/>
        </a:defRPr>
      </a:lvl1pPr>
      <a:lvl2pPr marL="173038" indent="-173038" algn="l" defTabSz="457200" rtl="0" eaLnBrk="1" latinLnBrk="0" hangingPunct="1">
        <a:spcBef>
          <a:spcPct val="20000"/>
        </a:spcBef>
        <a:buFont typeface="Arial"/>
        <a:buChar char="–"/>
        <a:defRPr sz="2000" kern="1200">
          <a:solidFill>
            <a:srgbClr val="FFFFFF"/>
          </a:solidFill>
          <a:latin typeface="Arial"/>
          <a:ea typeface="+mn-ea"/>
          <a:cs typeface="Arial"/>
        </a:defRPr>
      </a:lvl2pPr>
      <a:lvl3pPr marL="396875" indent="-173038" algn="l" defTabSz="457200" rtl="0" eaLnBrk="1" latinLnBrk="0" hangingPunct="1">
        <a:spcBef>
          <a:spcPct val="20000"/>
        </a:spcBef>
        <a:buFont typeface="Arial"/>
        <a:buChar char="•"/>
        <a:defRPr sz="2000" kern="1200">
          <a:solidFill>
            <a:srgbClr val="FFFFFF"/>
          </a:solidFill>
          <a:latin typeface="Arial"/>
          <a:ea typeface="+mn-ea"/>
          <a:cs typeface="Arial"/>
        </a:defRPr>
      </a:lvl3pPr>
      <a:lvl4pPr marL="625475" indent="-168275" algn="l" defTabSz="457200" rtl="0" eaLnBrk="1" latinLnBrk="0" hangingPunct="1">
        <a:spcBef>
          <a:spcPct val="20000"/>
        </a:spcBef>
        <a:buFont typeface="Arial"/>
        <a:buChar char="–"/>
        <a:defRPr sz="2000" kern="1200">
          <a:solidFill>
            <a:srgbClr val="FFFFFF"/>
          </a:solidFill>
          <a:latin typeface="Arial"/>
          <a:ea typeface="+mn-ea"/>
          <a:cs typeface="Arial"/>
        </a:defRPr>
      </a:lvl4pPr>
      <a:lvl5pPr marL="803275" indent="-173038" algn="l" defTabSz="457200" rtl="0" eaLnBrk="1" latinLnBrk="0" hangingPunct="1">
        <a:spcBef>
          <a:spcPct val="20000"/>
        </a:spcBef>
        <a:buFont typeface="Arial"/>
        <a:buChar char="»"/>
        <a:defRPr sz="2000" kern="1200">
          <a:solidFill>
            <a:srgbClr val="FFFFFF"/>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4.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s://jazz031.hursley.ibm.com:9443/ccm/web/projects/SPM#action=com.ibm.team.workitem.viewWorkItem&amp;id=107499"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4.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4.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6.png"/><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D364A"/>
        </a:solidFill>
        <a:effectLst/>
      </p:bgPr>
    </p:bg>
    <p:spTree>
      <p:nvGrpSpPr>
        <p:cNvPr id="1" name=""/>
        <p:cNvGrpSpPr/>
        <p:nvPr/>
      </p:nvGrpSpPr>
      <p:grpSpPr>
        <a:xfrm>
          <a:off x="0" y="0"/>
          <a:ext cx="0" cy="0"/>
          <a:chOff x="0" y="0"/>
          <a:chExt cx="0" cy="0"/>
        </a:xfrm>
      </p:grpSpPr>
      <p:pic>
        <p:nvPicPr>
          <p:cNvPr id="3" name="Picture 2" descr="avatar_crops_CS6_cvr.png"/>
          <p:cNvPicPr>
            <a:picLocks noChangeAspect="1"/>
          </p:cNvPicPr>
          <p:nvPr/>
        </p:nvPicPr>
        <p:blipFill rotWithShape="1">
          <a:blip r:embed="rId3">
            <a:extLst>
              <a:ext uri="{28A0092B-C50C-407E-A947-70E740481C1C}">
                <a14:useLocalDpi xmlns:a14="http://schemas.microsoft.com/office/drawing/2010/main" val="0"/>
              </a:ext>
            </a:extLst>
          </a:blip>
          <a:srcRect t="4308" r="36760" b="28113"/>
          <a:stretch/>
        </p:blipFill>
        <p:spPr>
          <a:xfrm>
            <a:off x="3979331" y="0"/>
            <a:ext cx="5164669" cy="5143500"/>
          </a:xfrm>
          <a:prstGeom prst="rect">
            <a:avLst/>
          </a:prstGeom>
        </p:spPr>
      </p:pic>
      <p:sp>
        <p:nvSpPr>
          <p:cNvPr id="5" name="Subtitle 4"/>
          <p:cNvSpPr>
            <a:spLocks noGrp="1"/>
          </p:cNvSpPr>
          <p:nvPr>
            <p:ph type="subTitle" idx="1"/>
          </p:nvPr>
        </p:nvSpPr>
        <p:spPr>
          <a:xfrm>
            <a:off x="429768" y="1533362"/>
            <a:ext cx="2834640" cy="830751"/>
          </a:xfrm>
        </p:spPr>
        <p:txBody>
          <a:bodyPr/>
          <a:lstStyle/>
          <a:p>
            <a:pPr>
              <a:lnSpc>
                <a:spcPct val="120000"/>
              </a:lnSpc>
              <a:spcBef>
                <a:spcPts val="0"/>
              </a:spcBef>
            </a:pPr>
            <a:r>
              <a:rPr lang="en-US" sz="1200" dirty="0" smtClean="0">
                <a:latin typeface="HelvNeue Medium for IBM"/>
                <a:cs typeface="HelvNeue Medium for IBM"/>
              </a:rPr>
              <a:t>November 2016</a:t>
            </a:r>
          </a:p>
          <a:p>
            <a:pPr>
              <a:lnSpc>
                <a:spcPct val="120000"/>
              </a:lnSpc>
              <a:spcBef>
                <a:spcPts val="0"/>
              </a:spcBef>
            </a:pPr>
            <a:endParaRPr lang="en-US" sz="1200" dirty="0">
              <a:latin typeface="HelvNeue Medium for IBM"/>
              <a:cs typeface="HelvNeue Medium for IBM"/>
            </a:endParaRPr>
          </a:p>
          <a:p>
            <a:pPr>
              <a:lnSpc>
                <a:spcPct val="120000"/>
              </a:lnSpc>
              <a:spcBef>
                <a:spcPts val="0"/>
              </a:spcBef>
            </a:pPr>
            <a:r>
              <a:rPr lang="en-US" sz="1200" dirty="0" smtClean="0">
                <a:latin typeface="HelvNeue Medium for IBM"/>
                <a:cs typeface="HelvNeue Medium for IBM"/>
              </a:rPr>
              <a:t>SPM Technical Infrastructure</a:t>
            </a:r>
            <a:endParaRPr lang="en-US" sz="1200" dirty="0">
              <a:latin typeface="HelvNeue Medium for IBM"/>
              <a:cs typeface="HelvNeue Medium for IBM"/>
            </a:endParaRPr>
          </a:p>
        </p:txBody>
      </p:sp>
      <p:sp>
        <p:nvSpPr>
          <p:cNvPr id="4" name="Title 3"/>
          <p:cNvSpPr>
            <a:spLocks noGrp="1"/>
          </p:cNvSpPr>
          <p:nvPr>
            <p:ph type="title"/>
          </p:nvPr>
        </p:nvSpPr>
        <p:spPr>
          <a:xfrm>
            <a:off x="429768" y="433078"/>
            <a:ext cx="3845185" cy="986147"/>
          </a:xfrm>
        </p:spPr>
        <p:txBody>
          <a:bodyPr/>
          <a:lstStyle/>
          <a:p>
            <a:r>
              <a:rPr lang="en-US" sz="2800" dirty="0" smtClean="0">
                <a:latin typeface="HelvNeue Light for IBM"/>
                <a:cs typeface="HelvNeue Light for IBM"/>
              </a:rPr>
              <a:t>Session Timeout Warning Enhancement</a:t>
            </a:r>
            <a:endParaRPr lang="en-US" dirty="0">
              <a:latin typeface="HelvNeue Light for IBM"/>
              <a:cs typeface="HelvNeue Light for IBM"/>
            </a:endParaRPr>
          </a:p>
        </p:txBody>
      </p:sp>
    </p:spTree>
    <p:extLst>
      <p:ext uri="{BB962C8B-B14F-4D97-AF65-F5344CB8AC3E}">
        <p14:creationId xmlns:p14="http://schemas.microsoft.com/office/powerpoint/2010/main" val="12990499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047" y="701054"/>
            <a:ext cx="4939561" cy="2684542"/>
          </a:xfrm>
          <a:prstGeom prst="rect">
            <a:avLst/>
          </a:prstGeom>
        </p:spPr>
      </p:pic>
      <p:pic>
        <p:nvPicPr>
          <p:cNvPr id="6" name="Content Placeholder 5"/>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880687" y="701053"/>
            <a:ext cx="4188077" cy="2032621"/>
          </a:xfrm>
          <a:prstGeom prst="rect">
            <a:avLst/>
          </a:prstGeom>
        </p:spPr>
      </p:pic>
      <p:cxnSp>
        <p:nvCxnSpPr>
          <p:cNvPr id="8" name="Straight Arrow Connector 7"/>
          <p:cNvCxnSpPr/>
          <p:nvPr/>
        </p:nvCxnSpPr>
        <p:spPr>
          <a:xfrm flipV="1">
            <a:off x="3699437" y="2043324"/>
            <a:ext cx="1170611" cy="4047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80687" y="2969955"/>
            <a:ext cx="4188077" cy="2015184"/>
          </a:xfrm>
          <a:prstGeom prst="rect">
            <a:avLst/>
          </a:prstGeom>
        </p:spPr>
      </p:pic>
      <p:cxnSp>
        <p:nvCxnSpPr>
          <p:cNvPr id="12" name="Straight Arrow Connector 11"/>
          <p:cNvCxnSpPr/>
          <p:nvPr/>
        </p:nvCxnSpPr>
        <p:spPr>
          <a:xfrm>
            <a:off x="3177251" y="2504473"/>
            <a:ext cx="1623349" cy="137619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 name="Title 2"/>
          <p:cNvSpPr>
            <a:spLocks noGrp="1"/>
          </p:cNvSpPr>
          <p:nvPr>
            <p:ph type="title"/>
          </p:nvPr>
        </p:nvSpPr>
        <p:spPr/>
        <p:txBody>
          <a:bodyPr/>
          <a:lstStyle/>
          <a:p>
            <a:r>
              <a:rPr lang="en-US" b="1" dirty="0" smtClean="0"/>
              <a:t>Demo External Application</a:t>
            </a:r>
            <a:endParaRPr lang="en-US" b="1" dirty="0"/>
          </a:p>
        </p:txBody>
      </p:sp>
    </p:spTree>
    <p:extLst>
      <p:ext uri="{BB962C8B-B14F-4D97-AF65-F5344CB8AC3E}">
        <p14:creationId xmlns:p14="http://schemas.microsoft.com/office/powerpoint/2010/main" val="369432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16430" y="895350"/>
            <a:ext cx="7573483" cy="3733800"/>
          </a:xfrm>
        </p:spPr>
      </p:pic>
      <p:sp>
        <p:nvSpPr>
          <p:cNvPr id="2" name="Title 1"/>
          <p:cNvSpPr>
            <a:spLocks noGrp="1"/>
          </p:cNvSpPr>
          <p:nvPr>
            <p:ph type="title"/>
          </p:nvPr>
        </p:nvSpPr>
        <p:spPr>
          <a:xfrm>
            <a:off x="228600" y="173736"/>
            <a:ext cx="6953250" cy="721614"/>
          </a:xfrm>
        </p:spPr>
        <p:txBody>
          <a:bodyPr/>
          <a:lstStyle/>
          <a:p>
            <a:r>
              <a:rPr lang="en-US" b="1" dirty="0"/>
              <a:t>Demo External </a:t>
            </a:r>
            <a:r>
              <a:rPr lang="en-US" b="1" dirty="0" smtClean="0"/>
              <a:t>Application </a:t>
            </a:r>
            <a:r>
              <a:rPr lang="mr-IN" b="1" dirty="0" smtClean="0"/>
              <a:t>–</a:t>
            </a:r>
            <a:r>
              <a:rPr lang="en-US" b="1" dirty="0" smtClean="0"/>
              <a:t> Timed Out</a:t>
            </a:r>
            <a:endParaRPr lang="en-US" dirty="0"/>
          </a:p>
        </p:txBody>
      </p:sp>
    </p:spTree>
    <p:extLst>
      <p:ext uri="{BB962C8B-B14F-4D97-AF65-F5344CB8AC3E}">
        <p14:creationId xmlns:p14="http://schemas.microsoft.com/office/powerpoint/2010/main" val="1084655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28599" y="173736"/>
            <a:ext cx="5095875" cy="597789"/>
          </a:xfrm>
        </p:spPr>
        <p:txBody>
          <a:bodyPr/>
          <a:lstStyle/>
          <a:p>
            <a:r>
              <a:rPr lang="en-US" b="1" dirty="0" smtClean="0"/>
              <a:t>Technical Overview</a:t>
            </a:r>
            <a:endParaRPr lang="en-US" b="1" dirty="0"/>
          </a:p>
        </p:txBody>
      </p:sp>
      <p:sp>
        <p:nvSpPr>
          <p:cNvPr id="3" name="Content Placeholder 2"/>
          <p:cNvSpPr>
            <a:spLocks noGrp="1"/>
          </p:cNvSpPr>
          <p:nvPr>
            <p:ph idx="1"/>
          </p:nvPr>
        </p:nvSpPr>
        <p:spPr>
          <a:xfrm>
            <a:off x="438150" y="771525"/>
            <a:ext cx="8229600" cy="3828101"/>
          </a:xfrm>
        </p:spPr>
        <p:txBody>
          <a:bodyPr/>
          <a:lstStyle/>
          <a:p>
            <a:r>
              <a:rPr lang="en-US" b="1" dirty="0" smtClean="0"/>
              <a:t>Implementation</a:t>
            </a:r>
          </a:p>
          <a:p>
            <a:pPr lvl="1"/>
            <a:r>
              <a:rPr lang="en-US" sz="1200" dirty="0"/>
              <a:t>Implementing Session Timeout Warning infrastructure in </a:t>
            </a:r>
            <a:r>
              <a:rPr lang="en-US" sz="1200" dirty="0" smtClean="0"/>
              <a:t>CDEJ</a:t>
            </a:r>
            <a:endParaRPr lang="en-US" sz="1200" dirty="0"/>
          </a:p>
          <a:p>
            <a:pPr lvl="1"/>
            <a:r>
              <a:rPr lang="en-US" sz="1200" dirty="0"/>
              <a:t>Client side details:</a:t>
            </a:r>
          </a:p>
          <a:p>
            <a:pPr lvl="2"/>
            <a:r>
              <a:rPr lang="en-US" sz="1200" dirty="0" err="1"/>
              <a:t>TabLayoutResolver</a:t>
            </a:r>
            <a:r>
              <a:rPr lang="en-US" sz="1200" dirty="0"/>
              <a:t> class is responsible for </a:t>
            </a:r>
            <a:r>
              <a:rPr lang="en-US" sz="1200" dirty="0" smtClean="0"/>
              <a:t>getting </a:t>
            </a:r>
            <a:r>
              <a:rPr lang="en-US" sz="1200" dirty="0"/>
              <a:t>the properties</a:t>
            </a:r>
          </a:p>
          <a:p>
            <a:pPr lvl="2"/>
            <a:r>
              <a:rPr lang="en-US" sz="1200" dirty="0" err="1"/>
              <a:t>JspUtil</a:t>
            </a:r>
            <a:r>
              <a:rPr lang="en-US" sz="1200" dirty="0"/>
              <a:t> is used as union point between both application</a:t>
            </a:r>
          </a:p>
          <a:p>
            <a:pPr lvl="2"/>
            <a:r>
              <a:rPr lang="en-US" sz="1200" dirty="0"/>
              <a:t>Logon page is affected inserting </a:t>
            </a:r>
            <a:r>
              <a:rPr lang="en-US" sz="1200" dirty="0" err="1"/>
              <a:t>scriptlet</a:t>
            </a:r>
            <a:r>
              <a:rPr lang="en-US" sz="1200" dirty="0"/>
              <a:t> to show the expired message</a:t>
            </a:r>
          </a:p>
          <a:p>
            <a:pPr lvl="3"/>
            <a:r>
              <a:rPr lang="en-US" sz="1200" dirty="0"/>
              <a:t>The </a:t>
            </a:r>
            <a:r>
              <a:rPr lang="en-US" sz="1200" dirty="0" smtClean="0"/>
              <a:t>timed out message </a:t>
            </a:r>
            <a:r>
              <a:rPr lang="en-US" sz="1200" dirty="0"/>
              <a:t>is stored in the local storage and removed after </a:t>
            </a:r>
            <a:r>
              <a:rPr lang="en-US" sz="1200" dirty="0" smtClean="0"/>
              <a:t>showing </a:t>
            </a:r>
            <a:r>
              <a:rPr lang="en-US" sz="1200" dirty="0"/>
              <a:t>it.</a:t>
            </a:r>
          </a:p>
          <a:p>
            <a:pPr lvl="3"/>
            <a:endParaRPr lang="en-US" dirty="0" smtClean="0"/>
          </a:p>
          <a:p>
            <a:r>
              <a:rPr lang="en-US" b="1" dirty="0" smtClean="0"/>
              <a:t>Configuration</a:t>
            </a:r>
          </a:p>
          <a:p>
            <a:pPr lvl="1"/>
            <a:r>
              <a:rPr lang="en-US" sz="1200" b="1" dirty="0"/>
              <a:t>By System admin: </a:t>
            </a:r>
            <a:r>
              <a:rPr lang="en-US" sz="1050" i="1" dirty="0" err="1"/>
              <a:t>curam.environment.enable.timeout.warning.modal</a:t>
            </a:r>
            <a:r>
              <a:rPr lang="en-US" sz="1050" i="1" dirty="0"/>
              <a:t>, </a:t>
            </a:r>
            <a:r>
              <a:rPr lang="en-US" sz="1050" i="1" dirty="0" err="1"/>
              <a:t>curam.environment.timeout.warning.modal.time</a:t>
            </a:r>
            <a:endParaRPr lang="en-US" sz="1050" dirty="0"/>
          </a:p>
          <a:p>
            <a:pPr lvl="1"/>
            <a:r>
              <a:rPr lang="en-US" sz="1200" b="1" dirty="0"/>
              <a:t>By timeout-warning element: </a:t>
            </a:r>
            <a:r>
              <a:rPr lang="en-US" sz="1050" i="1" dirty="0"/>
              <a:t>title, user-message, expired-user-message, continue-button, quit-button, timeout, width, height</a:t>
            </a:r>
          </a:p>
          <a:p>
            <a:pPr lvl="1"/>
            <a:r>
              <a:rPr lang="en-US" sz="1200" b="1" dirty="0"/>
              <a:t>Default values:</a:t>
            </a:r>
            <a:r>
              <a:rPr lang="en-US" b="1" dirty="0" smtClean="0"/>
              <a:t> </a:t>
            </a:r>
            <a:r>
              <a:rPr lang="en-US" sz="1200" dirty="0"/>
              <a:t> </a:t>
            </a:r>
          </a:p>
          <a:p>
            <a:pPr lvl="2"/>
            <a:r>
              <a:rPr lang="en-US" sz="1050" dirty="0" err="1"/>
              <a:t>ApplicationConfiguration.properties</a:t>
            </a:r>
            <a:r>
              <a:rPr lang="en-US" sz="1050" dirty="0"/>
              <a:t>: </a:t>
            </a:r>
            <a:r>
              <a:rPr lang="en-US" sz="1050" i="1" dirty="0"/>
              <a:t>width, height, buffering-period</a:t>
            </a:r>
          </a:p>
          <a:p>
            <a:pPr lvl="2"/>
            <a:r>
              <a:rPr lang="en-US" sz="1050" dirty="0" err="1"/>
              <a:t>CDEJResources.properties</a:t>
            </a:r>
            <a:r>
              <a:rPr lang="en-US" sz="1050" dirty="0"/>
              <a:t>: </a:t>
            </a:r>
            <a:r>
              <a:rPr lang="en-US" sz="1050" i="1" dirty="0"/>
              <a:t>user-message, </a:t>
            </a:r>
            <a:r>
              <a:rPr lang="en-US" sz="1050" i="1" dirty="0" smtClean="0"/>
              <a:t>continue-button</a:t>
            </a:r>
            <a:r>
              <a:rPr lang="en-US" sz="1050" i="1" dirty="0"/>
              <a:t>, </a:t>
            </a:r>
            <a:r>
              <a:rPr lang="en-US" sz="1050" i="1" dirty="0" smtClean="0"/>
              <a:t>quit-button</a:t>
            </a:r>
            <a:r>
              <a:rPr lang="en-US" sz="1050" i="1" dirty="0"/>
              <a:t>, </a:t>
            </a:r>
            <a:r>
              <a:rPr lang="en-US" sz="1050" i="1" dirty="0" smtClean="0"/>
              <a:t>dismiss-button</a:t>
            </a:r>
            <a:endParaRPr lang="en-US" sz="1050" i="1" dirty="0"/>
          </a:p>
          <a:p>
            <a:pPr lvl="2"/>
            <a:endParaRPr lang="en-US" sz="1050" dirty="0"/>
          </a:p>
          <a:p>
            <a:pPr lvl="2"/>
            <a:endParaRPr lang="en-US" sz="1200" dirty="0"/>
          </a:p>
          <a:p>
            <a:pPr lvl="2"/>
            <a:endParaRPr lang="en-US" b="1" dirty="0"/>
          </a:p>
          <a:p>
            <a:endParaRPr lang="en-US" dirty="0" smtClean="0"/>
          </a:p>
        </p:txBody>
      </p:sp>
    </p:spTree>
    <p:extLst>
      <p:ext uri="{BB962C8B-B14F-4D97-AF65-F5344CB8AC3E}">
        <p14:creationId xmlns:p14="http://schemas.microsoft.com/office/powerpoint/2010/main" val="10769526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28599" y="173736"/>
            <a:ext cx="5419725" cy="493014"/>
          </a:xfrm>
        </p:spPr>
        <p:txBody>
          <a:bodyPr/>
          <a:lstStyle/>
          <a:p>
            <a:r>
              <a:rPr lang="en-US" b="1" dirty="0"/>
              <a:t>Technical Overview</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0402603"/>
              </p:ext>
            </p:extLst>
          </p:nvPr>
        </p:nvGraphicFramePr>
        <p:xfrm>
          <a:off x="553896" y="1253562"/>
          <a:ext cx="8113854" cy="2857500"/>
        </p:xfrm>
        <a:graphic>
          <a:graphicData uri="http://schemas.openxmlformats.org/drawingml/2006/table">
            <a:tbl>
              <a:tblPr firstRow="1" bandRow="1">
                <a:tableStyleId>{5C22544A-7EE6-4342-B048-85BDC9FD1C3A}</a:tableStyleId>
              </a:tblPr>
              <a:tblGrid>
                <a:gridCol w="4056927"/>
                <a:gridCol w="4056927"/>
              </a:tblGrid>
              <a:tr h="274320">
                <a:tc>
                  <a:txBody>
                    <a:bodyPr/>
                    <a:lstStyle/>
                    <a:p>
                      <a:r>
                        <a:rPr lang="en-US" sz="1400" dirty="0" smtClean="0"/>
                        <a:t>Property</a:t>
                      </a:r>
                      <a:endParaRPr lang="en-US" sz="1400" dirty="0"/>
                    </a:p>
                  </a:txBody>
                  <a:tcPr marL="68580" marR="68580" marT="34290" marB="34290"/>
                </a:tc>
                <a:tc>
                  <a:txBody>
                    <a:bodyPr/>
                    <a:lstStyle/>
                    <a:p>
                      <a:r>
                        <a:rPr lang="en-US" sz="1400" dirty="0" smtClean="0"/>
                        <a:t>Default values</a:t>
                      </a:r>
                      <a:endParaRPr lang="en-US" sz="1400" dirty="0"/>
                    </a:p>
                  </a:txBody>
                  <a:tcPr marL="68580" marR="68580" marT="34290" marB="34290"/>
                </a:tc>
              </a:tr>
              <a:tr h="232462">
                <a:tc>
                  <a:txBody>
                    <a:bodyPr/>
                    <a:lstStyle/>
                    <a:p>
                      <a:r>
                        <a:rPr lang="en-US" sz="1100" b="1" i="1" kern="1200" baseline="0" dirty="0" err="1" smtClean="0">
                          <a:solidFill>
                            <a:schemeClr val="dk1"/>
                          </a:solidFill>
                          <a:effectLst/>
                          <a:latin typeface="+mn-lt"/>
                          <a:ea typeface="+mn-ea"/>
                          <a:cs typeface="+mn-cs"/>
                        </a:rPr>
                        <a:t>curam.environment.enable.timeout.warning.modal</a:t>
                      </a:r>
                      <a:endParaRPr lang="en-US" sz="1100" baseline="0" dirty="0"/>
                    </a:p>
                  </a:txBody>
                  <a:tcPr marL="68580" marR="68580" marT="34290" marB="34290"/>
                </a:tc>
                <a:tc>
                  <a:txBody>
                    <a:bodyPr/>
                    <a:lstStyle/>
                    <a:p>
                      <a:r>
                        <a:rPr lang="en-US" sz="900" b="0" i="0" kern="1200" dirty="0" smtClean="0">
                          <a:solidFill>
                            <a:schemeClr val="dk1"/>
                          </a:solidFill>
                          <a:effectLst/>
                          <a:latin typeface="+mn-lt"/>
                          <a:ea typeface="+mn-ea"/>
                          <a:cs typeface="+mn-cs"/>
                        </a:rPr>
                        <a:t>false</a:t>
                      </a:r>
                      <a:endParaRPr lang="en-US" sz="900" dirty="0"/>
                    </a:p>
                  </a:txBody>
                  <a:tcPr marL="68580" marR="68580" marT="34290" marB="34290"/>
                </a:tc>
              </a:tr>
              <a:tr h="232462">
                <a:tc>
                  <a:txBody>
                    <a:bodyPr/>
                    <a:lstStyle/>
                    <a:p>
                      <a:r>
                        <a:rPr lang="en-US" sz="1100" b="1" i="1" kern="1200" baseline="0" dirty="0" err="1" smtClean="0">
                          <a:solidFill>
                            <a:schemeClr val="dk1"/>
                          </a:solidFill>
                          <a:effectLst/>
                          <a:latin typeface="+mn-lt"/>
                          <a:ea typeface="+mn-ea"/>
                          <a:cs typeface="+mn-cs"/>
                        </a:rPr>
                        <a:t>curam.environment.timeout.warning.modal.time</a:t>
                      </a:r>
                      <a:endParaRPr lang="en-US" sz="1100" baseline="0" dirty="0"/>
                    </a:p>
                  </a:txBody>
                  <a:tcPr marL="68580" marR="68580" marT="34290" marB="34290"/>
                </a:tc>
                <a:tc>
                  <a:txBody>
                    <a:bodyPr/>
                    <a:lstStyle/>
                    <a:p>
                      <a:r>
                        <a:rPr lang="en-US" sz="900" dirty="0" smtClean="0"/>
                        <a:t>120 seconds</a:t>
                      </a:r>
                      <a:endParaRPr lang="en-US" sz="900" dirty="0"/>
                    </a:p>
                  </a:txBody>
                  <a:tcPr marL="68580" marR="68580" marT="34290" marB="34290"/>
                </a:tc>
              </a:tr>
              <a:tr h="232462">
                <a:tc>
                  <a:txBody>
                    <a:bodyPr/>
                    <a:lstStyle/>
                    <a:p>
                      <a:r>
                        <a:rPr lang="en-US" sz="1100" b="1" i="1" kern="1200" baseline="0" dirty="0" err="1" smtClean="0">
                          <a:solidFill>
                            <a:schemeClr val="dk1"/>
                          </a:solidFill>
                          <a:effectLst/>
                          <a:latin typeface="+mn-lt"/>
                          <a:ea typeface="+mn-ea"/>
                          <a:cs typeface="+mn-cs"/>
                        </a:rPr>
                        <a:t>curam.environment.timeout.warning.modal.logoutpage</a:t>
                      </a:r>
                      <a:endParaRPr lang="en-US" sz="1100" baseline="0" dirty="0"/>
                    </a:p>
                  </a:txBody>
                  <a:tcPr marL="68580" marR="68580" marT="34290" marB="34290"/>
                </a:tc>
                <a:tc>
                  <a:txBody>
                    <a:bodyPr/>
                    <a:lstStyle/>
                    <a:p>
                      <a:r>
                        <a:rPr lang="en-US" sz="900" dirty="0" err="1" smtClean="0"/>
                        <a:t>LogoutWrapper</a:t>
                      </a:r>
                      <a:endParaRPr lang="en-US" sz="900" dirty="0"/>
                    </a:p>
                  </a:txBody>
                  <a:tcPr marL="68580" marR="68580" marT="34290" marB="34290"/>
                </a:tc>
              </a:tr>
              <a:tr h="232462">
                <a:tc>
                  <a:txBody>
                    <a:bodyPr/>
                    <a:lstStyle/>
                    <a:p>
                      <a:r>
                        <a:rPr lang="en-US" sz="1100" b="1" kern="1200" baseline="0" dirty="0" err="1" smtClean="0">
                          <a:solidFill>
                            <a:schemeClr val="dk1"/>
                          </a:solidFill>
                          <a:effectLst/>
                          <a:latin typeface="+mn-lt"/>
                          <a:ea typeface="+mn-ea"/>
                          <a:cs typeface="+mn-cs"/>
                        </a:rPr>
                        <a:t>timeout.warning.modal.width</a:t>
                      </a:r>
                      <a:endParaRPr lang="en-US" sz="1100" baseline="0" dirty="0"/>
                    </a:p>
                  </a:txBody>
                  <a:tcPr marL="68580" marR="68580" marT="34290" marB="34290"/>
                </a:tc>
                <a:tc>
                  <a:txBody>
                    <a:bodyPr/>
                    <a:lstStyle/>
                    <a:p>
                      <a:r>
                        <a:rPr lang="en-US" sz="900" dirty="0" smtClean="0"/>
                        <a:t>617</a:t>
                      </a:r>
                      <a:endParaRPr lang="en-US" sz="900" dirty="0"/>
                    </a:p>
                  </a:txBody>
                  <a:tcPr marL="68580" marR="68580" marT="34290" marB="34290"/>
                </a:tc>
              </a:tr>
              <a:tr h="232462">
                <a:tc>
                  <a:txBody>
                    <a:bodyPr/>
                    <a:lstStyle/>
                    <a:p>
                      <a:r>
                        <a:rPr lang="en-US" sz="1100" b="1" kern="1200" baseline="0" dirty="0" err="1" smtClean="0">
                          <a:solidFill>
                            <a:schemeClr val="dk1"/>
                          </a:solidFill>
                          <a:effectLst/>
                          <a:latin typeface="+mn-lt"/>
                          <a:ea typeface="+mn-ea"/>
                          <a:cs typeface="+mn-cs"/>
                        </a:rPr>
                        <a:t>timeout.warning.modal.height</a:t>
                      </a:r>
                      <a:endParaRPr lang="en-US" sz="1100" baseline="0" dirty="0"/>
                    </a:p>
                  </a:txBody>
                  <a:tcPr marL="68580" marR="68580" marT="34290" marB="34290"/>
                </a:tc>
                <a:tc>
                  <a:txBody>
                    <a:bodyPr/>
                    <a:lstStyle/>
                    <a:p>
                      <a:r>
                        <a:rPr lang="en-US" sz="900" dirty="0" smtClean="0"/>
                        <a:t>264</a:t>
                      </a:r>
                      <a:endParaRPr lang="en-US" sz="900" dirty="0"/>
                    </a:p>
                  </a:txBody>
                  <a:tcPr marL="68580" marR="68580" marT="34290" marB="34290"/>
                </a:tc>
              </a:tr>
              <a:tr h="232462">
                <a:tc>
                  <a:txBody>
                    <a:bodyPr/>
                    <a:lstStyle/>
                    <a:p>
                      <a:r>
                        <a:rPr lang="en-US" sz="1100" b="1" kern="1200" baseline="0" dirty="0" err="1" smtClean="0">
                          <a:solidFill>
                            <a:schemeClr val="dk1"/>
                          </a:solidFill>
                          <a:effectLst/>
                          <a:latin typeface="+mn-lt"/>
                          <a:ea typeface="+mn-ea"/>
                          <a:cs typeface="+mn-cs"/>
                        </a:rPr>
                        <a:t>timeout.warning.modal.title</a:t>
                      </a:r>
                      <a:r>
                        <a:rPr lang="en-US" sz="1100" b="1" kern="1200" baseline="0" dirty="0" smtClean="0">
                          <a:solidFill>
                            <a:schemeClr val="dk1"/>
                          </a:solidFill>
                          <a:effectLst/>
                          <a:latin typeface="+mn-lt"/>
                          <a:ea typeface="+mn-ea"/>
                          <a:cs typeface="+mn-cs"/>
                        </a:rPr>
                        <a:t> </a:t>
                      </a:r>
                      <a:endParaRPr lang="en-US" sz="1100" baseline="0" dirty="0"/>
                    </a:p>
                  </a:txBody>
                  <a:tcPr marL="68580" marR="68580" marT="34290" marB="34290"/>
                </a:tc>
                <a:tc>
                  <a:txBody>
                    <a:bodyPr/>
                    <a:lstStyle/>
                    <a:p>
                      <a:r>
                        <a:rPr lang="en-US" sz="900" dirty="0" smtClean="0"/>
                        <a:t>Timeout Warning</a:t>
                      </a:r>
                      <a:endParaRPr lang="en-US" sz="900" dirty="0"/>
                    </a:p>
                  </a:txBody>
                  <a:tcPr marL="68580" marR="68580" marT="34290" marB="34290"/>
                </a:tc>
              </a:tr>
              <a:tr h="342900">
                <a:tc>
                  <a:txBody>
                    <a:bodyPr/>
                    <a:lstStyle/>
                    <a:p>
                      <a:r>
                        <a:rPr lang="en-US" sz="1100" b="1" baseline="0" dirty="0" err="1" smtClean="0"/>
                        <a:t>timeout.warning.modal.user.message</a:t>
                      </a:r>
                      <a:endParaRPr lang="en-US" sz="1100" baseline="0" dirty="0"/>
                    </a:p>
                  </a:txBody>
                  <a:tcPr marL="68580" marR="68580" marT="34290" marB="34290"/>
                </a:tc>
                <a:tc>
                  <a:txBody>
                    <a:bodyPr/>
                    <a:lstStyle/>
                    <a:p>
                      <a:r>
                        <a:rPr lang="en-US" sz="900" b="0" i="0" kern="1200" dirty="0" smtClean="0">
                          <a:solidFill>
                            <a:schemeClr val="dk1"/>
                          </a:solidFill>
                          <a:effectLst/>
                          <a:latin typeface="+mn-lt"/>
                          <a:ea typeface="+mn-ea"/>
                          <a:cs typeface="+mn-cs"/>
                        </a:rPr>
                        <a:t>You will be timed out when the countdown reaches 0 seconds.</a:t>
                      </a:r>
                      <a:r>
                        <a:rPr lang="en-US" sz="900" b="0" i="0" kern="1200" baseline="0" dirty="0" smtClean="0">
                          <a:solidFill>
                            <a:schemeClr val="dk1"/>
                          </a:solidFill>
                          <a:effectLst/>
                          <a:latin typeface="+mn-lt"/>
                          <a:ea typeface="+mn-ea"/>
                          <a:cs typeface="+mn-cs"/>
                        </a:rPr>
                        <a:t> </a:t>
                      </a:r>
                      <a:r>
                        <a:rPr lang="en-US" sz="900" b="0" i="0" kern="1200" dirty="0" smtClean="0">
                          <a:solidFill>
                            <a:schemeClr val="dk1"/>
                          </a:solidFill>
                          <a:effectLst/>
                          <a:latin typeface="+mn-lt"/>
                          <a:ea typeface="+mn-ea"/>
                          <a:cs typeface="+mn-cs"/>
                        </a:rPr>
                        <a:t>Click Continue to resume using the application or Quit to exit.</a:t>
                      </a:r>
                      <a:endParaRPr lang="en-US" sz="900" dirty="0"/>
                    </a:p>
                  </a:txBody>
                  <a:tcPr marL="68580" marR="68580" marT="34290" marB="34290"/>
                </a:tc>
              </a:tr>
              <a:tr h="232462">
                <a:tc>
                  <a:txBody>
                    <a:bodyPr/>
                    <a:lstStyle/>
                    <a:p>
                      <a:r>
                        <a:rPr lang="en-US" sz="1100" b="1" baseline="0" dirty="0" err="1" smtClean="0"/>
                        <a:t>timeout.warning.modal.continue.button</a:t>
                      </a:r>
                      <a:endParaRPr lang="en-US" sz="1100" baseline="0" dirty="0"/>
                    </a:p>
                  </a:txBody>
                  <a:tcPr marL="68580" marR="68580" marT="34290" marB="34290"/>
                </a:tc>
                <a:tc>
                  <a:txBody>
                    <a:bodyPr/>
                    <a:lstStyle/>
                    <a:p>
                      <a:r>
                        <a:rPr lang="en-US" sz="900" dirty="0" smtClean="0"/>
                        <a:t>Continue</a:t>
                      </a:r>
                      <a:endParaRPr lang="en-US" sz="900" dirty="0"/>
                    </a:p>
                  </a:txBody>
                  <a:tcPr marL="68580" marR="68580" marT="34290" marB="34290"/>
                </a:tc>
              </a:tr>
              <a:tr h="232462">
                <a:tc>
                  <a:txBody>
                    <a:bodyPr/>
                    <a:lstStyle/>
                    <a:p>
                      <a:r>
                        <a:rPr lang="en-US" sz="1100" b="1" baseline="0" dirty="0" err="1" smtClean="0"/>
                        <a:t>timeout.warning.modal.quit.button</a:t>
                      </a:r>
                      <a:endParaRPr lang="en-US" sz="1100" baseline="0" dirty="0"/>
                    </a:p>
                  </a:txBody>
                  <a:tcPr marL="68580" marR="68580" marT="34290" marB="34290"/>
                </a:tc>
                <a:tc>
                  <a:txBody>
                    <a:bodyPr/>
                    <a:lstStyle/>
                    <a:p>
                      <a:r>
                        <a:rPr lang="en-US" sz="900" dirty="0" smtClean="0"/>
                        <a:t>Quit</a:t>
                      </a:r>
                      <a:endParaRPr lang="en-US" sz="900" dirty="0"/>
                    </a:p>
                  </a:txBody>
                  <a:tcPr marL="68580" marR="68580" marT="34290" marB="34290"/>
                </a:tc>
              </a:tr>
              <a:tr h="342900">
                <a:tc>
                  <a:txBody>
                    <a:bodyPr/>
                    <a:lstStyle/>
                    <a:p>
                      <a:r>
                        <a:rPr lang="en-US" sz="1100" b="1" baseline="0" dirty="0" err="1" smtClean="0"/>
                        <a:t>timeout.warning.modal.expired.user.message</a:t>
                      </a:r>
                      <a:endParaRPr lang="en-US" sz="1100" baseline="0" dirty="0"/>
                    </a:p>
                  </a:txBody>
                  <a:tcPr marL="68580" marR="68580" marT="34290" marB="34290"/>
                </a:tc>
                <a:tc>
                  <a:txBody>
                    <a:bodyPr/>
                    <a:lstStyle/>
                    <a:p>
                      <a:r>
                        <a:rPr lang="en-US" sz="900" b="0" i="0" kern="1200" dirty="0" smtClean="0">
                          <a:solidFill>
                            <a:schemeClr val="dk1"/>
                          </a:solidFill>
                          <a:effectLst/>
                          <a:latin typeface="+mn-lt"/>
                          <a:ea typeface="+mn-ea"/>
                          <a:cs typeface="+mn-cs"/>
                        </a:rPr>
                        <a:t>You have been automatically timed out due to a period of inactivity on your account.</a:t>
                      </a:r>
                      <a:endParaRPr lang="en-US" sz="900" dirty="0"/>
                    </a:p>
                  </a:txBody>
                  <a:tcPr marL="68580" marR="68580" marT="34290" marB="34290"/>
                </a:tc>
              </a:tr>
            </a:tbl>
          </a:graphicData>
        </a:graphic>
      </p:graphicFrame>
      <p:sp>
        <p:nvSpPr>
          <p:cNvPr id="5" name="TextBox 4"/>
          <p:cNvSpPr txBox="1"/>
          <p:nvPr/>
        </p:nvSpPr>
        <p:spPr>
          <a:xfrm>
            <a:off x="468171" y="745731"/>
            <a:ext cx="3038355" cy="507831"/>
          </a:xfrm>
          <a:prstGeom prst="rect">
            <a:avLst/>
          </a:prstGeom>
          <a:noFill/>
        </p:spPr>
        <p:txBody>
          <a:bodyPr wrap="square" rtlCol="0">
            <a:spAutoFit/>
          </a:bodyPr>
          <a:lstStyle/>
          <a:p>
            <a:r>
              <a:rPr lang="en-US" sz="1350" b="1" dirty="0"/>
              <a:t>Configuration table</a:t>
            </a:r>
          </a:p>
          <a:p>
            <a:endParaRPr lang="en-US" sz="1350" dirty="0"/>
          </a:p>
        </p:txBody>
      </p:sp>
    </p:spTree>
    <p:extLst>
      <p:ext uri="{BB962C8B-B14F-4D97-AF65-F5344CB8AC3E}">
        <p14:creationId xmlns:p14="http://schemas.microsoft.com/office/powerpoint/2010/main" val="13506754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28599" y="173736"/>
            <a:ext cx="4581525" cy="550164"/>
          </a:xfrm>
        </p:spPr>
        <p:txBody>
          <a:bodyPr/>
          <a:lstStyle/>
          <a:p>
            <a:r>
              <a:rPr lang="en-US" b="1" dirty="0" smtClean="0"/>
              <a:t>Delivery Timelines</a:t>
            </a:r>
            <a:endParaRPr lang="en-US" b="1" dirty="0"/>
          </a:p>
        </p:txBody>
      </p:sp>
      <p:graphicFrame>
        <p:nvGraphicFramePr>
          <p:cNvPr id="4" name="Table 3"/>
          <p:cNvGraphicFramePr>
            <a:graphicFrameLocks noGrp="1"/>
          </p:cNvGraphicFramePr>
          <p:nvPr>
            <p:extLst>
              <p:ext uri="{D42A27DB-BD31-4B8C-83A1-F6EECF244321}">
                <p14:modId xmlns:p14="http://schemas.microsoft.com/office/powerpoint/2010/main" val="173492142"/>
              </p:ext>
            </p:extLst>
          </p:nvPr>
        </p:nvGraphicFramePr>
        <p:xfrm>
          <a:off x="457200" y="1285835"/>
          <a:ext cx="8229600" cy="1202095"/>
        </p:xfrm>
        <a:graphic>
          <a:graphicData uri="http://schemas.openxmlformats.org/drawingml/2006/table">
            <a:tbl>
              <a:tblPr firstRow="1" bandRow="1">
                <a:tableStyleId>{17292A2E-F333-43FB-9621-5CBBE7FDCDCB}</a:tableStyleId>
              </a:tblPr>
              <a:tblGrid>
                <a:gridCol w="788443"/>
                <a:gridCol w="4240757"/>
                <a:gridCol w="1553901"/>
                <a:gridCol w="1646499"/>
              </a:tblGrid>
              <a:tr h="274320">
                <a:tc>
                  <a:txBody>
                    <a:bodyPr/>
                    <a:lstStyle/>
                    <a:p>
                      <a:r>
                        <a:rPr lang="en-US" sz="1400" dirty="0" smtClean="0">
                          <a:solidFill>
                            <a:schemeClr val="bg2"/>
                          </a:solidFill>
                        </a:rPr>
                        <a:t>Area</a:t>
                      </a:r>
                      <a:endParaRPr lang="en-US" sz="14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r>
                        <a:rPr lang="en-US" sz="1400" dirty="0" smtClean="0">
                          <a:solidFill>
                            <a:schemeClr val="bg2"/>
                          </a:solidFill>
                        </a:rPr>
                        <a:t>User Stories</a:t>
                      </a:r>
                      <a:endParaRPr lang="en-US" sz="14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r>
                        <a:rPr lang="en-US" sz="1400" dirty="0" smtClean="0">
                          <a:solidFill>
                            <a:schemeClr val="bg2"/>
                          </a:solidFill>
                        </a:rPr>
                        <a:t>Sprint Delivery</a:t>
                      </a:r>
                      <a:endParaRPr lang="en-US" sz="14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r>
                        <a:rPr lang="en-US" sz="1400" dirty="0" smtClean="0">
                          <a:solidFill>
                            <a:schemeClr val="bg2"/>
                          </a:solidFill>
                        </a:rPr>
                        <a:t>Stack Delivery</a:t>
                      </a:r>
                      <a:endParaRPr lang="en-US" sz="14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r>
              <a:tr h="356275">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charset="0"/>
                        <a:buChar char="•"/>
                      </a:pPr>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130">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charset="0"/>
                        <a:buChar char="•"/>
                      </a:pPr>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130">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285750" indent="-285750">
                        <a:buFont typeface="Arial" charset="0"/>
                        <a:buChar char="•"/>
                      </a:pPr>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bl>
          </a:graphicData>
        </a:graphic>
      </p:graphicFrame>
    </p:spTree>
    <p:extLst>
      <p:ext uri="{BB962C8B-B14F-4D97-AF65-F5344CB8AC3E}">
        <p14:creationId xmlns:p14="http://schemas.microsoft.com/office/powerpoint/2010/main" val="21203077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vatar_crops_CS6_1.png"/>
          <p:cNvPicPr>
            <a:picLocks noChangeAspect="1"/>
          </p:cNvPicPr>
          <p:nvPr/>
        </p:nvPicPr>
        <p:blipFill rotWithShape="1">
          <a:blip r:embed="rId2">
            <a:extLst>
              <a:ext uri="{28A0092B-C50C-407E-A947-70E740481C1C}">
                <a14:useLocalDpi xmlns:a14="http://schemas.microsoft.com/office/drawing/2010/main" val="0"/>
              </a:ext>
            </a:extLst>
          </a:blip>
          <a:srcRect r="40830" b="18530"/>
          <a:stretch/>
        </p:blipFill>
        <p:spPr>
          <a:xfrm>
            <a:off x="5814541" y="907393"/>
            <a:ext cx="3329459" cy="4236107"/>
          </a:xfrm>
          <a:prstGeom prst="rect">
            <a:avLst/>
          </a:prstGeom>
        </p:spPr>
      </p:pic>
      <p:sp>
        <p:nvSpPr>
          <p:cNvPr id="6" name="Title 4"/>
          <p:cNvSpPr txBox="1">
            <a:spLocks/>
          </p:cNvSpPr>
          <p:nvPr/>
        </p:nvSpPr>
        <p:spPr>
          <a:xfrm>
            <a:off x="1339764" y="1934204"/>
            <a:ext cx="4474777" cy="1618621"/>
          </a:xfrm>
          <a:prstGeom prst="rect">
            <a:avLst/>
          </a:prstGeom>
        </p:spPr>
        <p:txBody>
          <a:bodyPr vert="horz" lIns="0" tIns="0" rIns="0" bIns="0" rtlCol="0" anchor="t" anchorCtr="0">
            <a:noAutofit/>
          </a:bodyPr>
          <a:lstStyle>
            <a:lvl1pPr algn="l" defTabSz="457200" rtl="0" eaLnBrk="1" latinLnBrk="0" hangingPunct="1">
              <a:lnSpc>
                <a:spcPct val="100000"/>
              </a:lnSpc>
              <a:spcBef>
                <a:spcPct val="0"/>
              </a:spcBef>
              <a:buNone/>
              <a:defRPr sz="2000" kern="1200">
                <a:solidFill>
                  <a:schemeClr val="bg1"/>
                </a:solidFill>
                <a:latin typeface="Arial"/>
                <a:ea typeface="+mj-ea"/>
                <a:cs typeface="Arial"/>
              </a:defRPr>
            </a:lvl1pPr>
          </a:lstStyle>
          <a:p>
            <a:r>
              <a:rPr lang="en-US" sz="3600" dirty="0" smtClean="0">
                <a:solidFill>
                  <a:srgbClr val="FFFFFF"/>
                </a:solidFill>
                <a:latin typeface="HelvNeue Light for IBM"/>
                <a:cs typeface="HelvNeue Light for IBM"/>
              </a:rPr>
              <a:t>QUESTIONS?</a:t>
            </a:r>
            <a:endParaRPr lang="en-US" sz="3600" dirty="0">
              <a:solidFill>
                <a:srgbClr val="FFFFFF"/>
              </a:solidFill>
              <a:latin typeface="HelvNeue Light for IBM"/>
              <a:cs typeface="HelvNeue Light for IBM"/>
            </a:endParaRPr>
          </a:p>
        </p:txBody>
      </p:sp>
    </p:spTree>
    <p:extLst>
      <p:ext uri="{BB962C8B-B14F-4D97-AF65-F5344CB8AC3E}">
        <p14:creationId xmlns:p14="http://schemas.microsoft.com/office/powerpoint/2010/main" val="20057045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4457700" cy="369189"/>
          </a:xfrm>
        </p:spPr>
        <p:txBody>
          <a:bodyPr/>
          <a:lstStyle/>
          <a:p>
            <a:r>
              <a:rPr lang="en-US" b="1" dirty="0">
                <a:latin typeface="HelvNeue Light for IBM"/>
                <a:cs typeface="HelvNeue Light for IBM"/>
              </a:rPr>
              <a:t>Overview</a:t>
            </a:r>
          </a:p>
        </p:txBody>
      </p:sp>
      <p:sp>
        <p:nvSpPr>
          <p:cNvPr id="3" name="Content Placeholder 2"/>
          <p:cNvSpPr>
            <a:spLocks noGrp="1"/>
          </p:cNvSpPr>
          <p:nvPr>
            <p:ph idx="1"/>
          </p:nvPr>
        </p:nvSpPr>
        <p:spPr>
          <a:xfrm>
            <a:off x="428625" y="896494"/>
            <a:ext cx="8229600" cy="3780282"/>
          </a:xfrm>
        </p:spPr>
        <p:txBody>
          <a:bodyPr/>
          <a:lstStyle/>
          <a:p>
            <a:pPr marL="342900" indent="-342900">
              <a:spcBef>
                <a:spcPct val="0"/>
              </a:spcBef>
              <a:buFont typeface="Arial" charset="0"/>
              <a:buChar char="•"/>
            </a:pPr>
            <a:r>
              <a:rPr lang="en-US" sz="1400" dirty="0">
                <a:latin typeface="HelvNeue Light for IBM"/>
                <a:ea typeface="+mj-ea"/>
                <a:cs typeface="HelvNeue Light for IBM"/>
              </a:rPr>
              <a:t>Background</a:t>
            </a:r>
          </a:p>
          <a:p>
            <a:pPr lvl="3">
              <a:spcBef>
                <a:spcPct val="0"/>
              </a:spcBef>
            </a:pPr>
            <a:r>
              <a:rPr lang="en-US" sz="1400" dirty="0">
                <a:latin typeface="HelvNeue Light for IBM"/>
                <a:ea typeface="+mj-ea"/>
                <a:cs typeface="HelvNeue Light for IBM"/>
              </a:rPr>
              <a:t>Problem Statement</a:t>
            </a:r>
          </a:p>
          <a:p>
            <a:pPr lvl="3">
              <a:spcBef>
                <a:spcPct val="0"/>
              </a:spcBef>
            </a:pPr>
            <a:r>
              <a:rPr lang="en-US" sz="1400" dirty="0">
                <a:latin typeface="HelvNeue Light for IBM"/>
                <a:ea typeface="+mj-ea"/>
                <a:cs typeface="HelvNeue Light for IBM"/>
              </a:rPr>
              <a:t>Problem Statement Examples</a:t>
            </a:r>
          </a:p>
          <a:p>
            <a:pPr lvl="1">
              <a:spcBef>
                <a:spcPct val="0"/>
              </a:spcBef>
            </a:pPr>
            <a:endParaRPr lang="en-US" sz="1400" dirty="0">
              <a:latin typeface="HelvNeue Light for IBM"/>
              <a:ea typeface="+mj-ea"/>
              <a:cs typeface="HelvNeue Light for IBM"/>
            </a:endParaRPr>
          </a:p>
          <a:p>
            <a:pPr marL="342900" indent="-342900">
              <a:spcBef>
                <a:spcPct val="0"/>
              </a:spcBef>
              <a:buFont typeface="Arial" charset="0"/>
              <a:buChar char="•"/>
            </a:pPr>
            <a:r>
              <a:rPr lang="en-US" sz="1400" dirty="0">
                <a:latin typeface="HelvNeue Light for IBM"/>
                <a:ea typeface="+mj-ea"/>
                <a:cs typeface="HelvNeue Light for IBM"/>
              </a:rPr>
              <a:t>Solutions</a:t>
            </a:r>
          </a:p>
          <a:p>
            <a:pPr lvl="3">
              <a:spcBef>
                <a:spcPct val="0"/>
              </a:spcBef>
            </a:pPr>
            <a:r>
              <a:rPr lang="en-US" sz="1400" dirty="0">
                <a:latin typeface="HelvNeue Light for IBM"/>
                <a:ea typeface="+mj-ea"/>
                <a:cs typeface="HelvNeue Light for IBM"/>
              </a:rPr>
              <a:t>Proposed Business Solution</a:t>
            </a:r>
          </a:p>
          <a:p>
            <a:pPr lvl="3">
              <a:spcBef>
                <a:spcPct val="0"/>
              </a:spcBef>
            </a:pPr>
            <a:r>
              <a:rPr lang="en-US" sz="1400" dirty="0" smtClean="0">
                <a:latin typeface="HelvNeue Light for IBM"/>
                <a:ea typeface="+mj-ea"/>
                <a:cs typeface="HelvNeue Light for IBM"/>
              </a:rPr>
              <a:t>Demo Internal Example</a:t>
            </a:r>
          </a:p>
          <a:p>
            <a:pPr lvl="3">
              <a:spcBef>
                <a:spcPct val="0"/>
              </a:spcBef>
            </a:pPr>
            <a:r>
              <a:rPr lang="en-US" sz="1400" dirty="0" smtClean="0">
                <a:latin typeface="HelvNeue Light for IBM"/>
                <a:ea typeface="+mj-ea"/>
                <a:cs typeface="HelvNeue Light for IBM"/>
              </a:rPr>
              <a:t>Demo External Example</a:t>
            </a:r>
          </a:p>
          <a:p>
            <a:pPr lvl="3">
              <a:spcBef>
                <a:spcPct val="0"/>
              </a:spcBef>
            </a:pPr>
            <a:endParaRPr lang="en-US" sz="1400" dirty="0">
              <a:latin typeface="HelvNeue Light for IBM"/>
              <a:ea typeface="+mj-ea"/>
              <a:cs typeface="HelvNeue Light for IBM"/>
            </a:endParaRPr>
          </a:p>
          <a:p>
            <a:pPr lvl="2">
              <a:spcBef>
                <a:spcPct val="0"/>
              </a:spcBef>
            </a:pPr>
            <a:r>
              <a:rPr lang="en-US" sz="1400" dirty="0" smtClean="0">
                <a:latin typeface="HelvNeue Light for IBM"/>
                <a:ea typeface="+mj-ea"/>
                <a:cs typeface="HelvNeue Light for IBM"/>
              </a:rPr>
              <a:t>Questions</a:t>
            </a:r>
            <a:endParaRPr lang="en-US" sz="1400" dirty="0">
              <a:latin typeface="HelvNeue Light for IBM"/>
              <a:ea typeface="+mj-ea"/>
              <a:cs typeface="HelvNeue Light for IBM"/>
            </a:endParaRPr>
          </a:p>
          <a:p>
            <a:pPr lvl="1">
              <a:spcBef>
                <a:spcPct val="0"/>
              </a:spcBef>
            </a:pPr>
            <a:endParaRPr lang="en-US" sz="1400" dirty="0">
              <a:latin typeface="HelvNeue Light for IBM"/>
              <a:ea typeface="+mj-ea"/>
              <a:cs typeface="HelvNeue Light for IBM"/>
            </a:endParaRPr>
          </a:p>
        </p:txBody>
      </p:sp>
    </p:spTree>
    <p:extLst>
      <p:ext uri="{BB962C8B-B14F-4D97-AF65-F5344CB8AC3E}">
        <p14:creationId xmlns:p14="http://schemas.microsoft.com/office/powerpoint/2010/main" val="3230683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5181600" cy="721614"/>
          </a:xfrm>
        </p:spPr>
        <p:txBody>
          <a:bodyPr/>
          <a:lstStyle/>
          <a:p>
            <a:r>
              <a:rPr lang="en-US" b="1" dirty="0" smtClean="0"/>
              <a:t>Problem Statement</a:t>
            </a:r>
            <a:endParaRPr lang="en-US" b="1" dirty="0"/>
          </a:p>
        </p:txBody>
      </p:sp>
      <p:sp>
        <p:nvSpPr>
          <p:cNvPr id="3" name="Content Placeholder 2"/>
          <p:cNvSpPr>
            <a:spLocks noGrp="1"/>
          </p:cNvSpPr>
          <p:nvPr>
            <p:ph idx="1"/>
          </p:nvPr>
        </p:nvSpPr>
        <p:spPr>
          <a:xfrm>
            <a:off x="228600" y="895349"/>
            <a:ext cx="8229600" cy="3971925"/>
          </a:xfrm>
        </p:spPr>
        <p:txBody>
          <a:bodyPr/>
          <a:lstStyle/>
          <a:p>
            <a:r>
              <a:rPr lang="en-US" sz="1600" b="1" dirty="0"/>
              <a:t>Internal Application</a:t>
            </a:r>
          </a:p>
          <a:p>
            <a:pPr marL="285750" indent="-285750">
              <a:buFont typeface="Arial" charset="0"/>
              <a:buChar char="•"/>
            </a:pPr>
            <a:r>
              <a:rPr lang="en-US" sz="1600" dirty="0"/>
              <a:t>The Cúram </a:t>
            </a:r>
            <a:r>
              <a:rPr lang="en-US" sz="1600" dirty="0" smtClean="0"/>
              <a:t>internal application </a:t>
            </a:r>
            <a:r>
              <a:rPr lang="en-US" sz="1600" dirty="0"/>
              <a:t>does not let the user know when the last interaction with the server was made and hence when the application session will time </a:t>
            </a:r>
            <a:r>
              <a:rPr lang="en-US" sz="1600" dirty="0" smtClean="0"/>
              <a:t>out</a:t>
            </a:r>
            <a:endParaRPr lang="en-US" sz="1600" dirty="0"/>
          </a:p>
          <a:p>
            <a:pPr marL="285750" indent="-285750">
              <a:buFont typeface="Arial" charset="0"/>
              <a:buChar char="•"/>
            </a:pPr>
            <a:r>
              <a:rPr lang="en-US" sz="1600" dirty="0" smtClean="0"/>
              <a:t>This </a:t>
            </a:r>
            <a:r>
              <a:rPr lang="en-US" sz="1600" dirty="0"/>
              <a:t>leads to confusion amongst the users of the </a:t>
            </a:r>
            <a:r>
              <a:rPr lang="en-US" sz="1600" dirty="0" smtClean="0"/>
              <a:t>internal application </a:t>
            </a:r>
            <a:r>
              <a:rPr lang="en-US" sz="1600" dirty="0"/>
              <a:t>and could cause eventual loss of data on some of the more complex screens due to the session timing out while the users are still inputting data onto the system</a:t>
            </a:r>
          </a:p>
          <a:p>
            <a:r>
              <a:rPr lang="en-US" sz="1600" b="1" dirty="0" smtClean="0"/>
              <a:t>External </a:t>
            </a:r>
            <a:r>
              <a:rPr lang="en-US" sz="1600" b="1" dirty="0"/>
              <a:t>Application</a:t>
            </a:r>
          </a:p>
          <a:p>
            <a:pPr marL="285750" indent="-285750">
              <a:buFont typeface="Arial" charset="0"/>
              <a:buChar char="•"/>
            </a:pPr>
            <a:r>
              <a:rPr lang="en-US" sz="1600" dirty="0"/>
              <a:t>A session timeout feature has already been implemented in </a:t>
            </a:r>
            <a:r>
              <a:rPr lang="en-US" sz="1600" dirty="0" smtClean="0"/>
              <a:t>6.0.5.8 </a:t>
            </a:r>
          </a:p>
          <a:p>
            <a:pPr marL="285750" indent="-285750">
              <a:buFont typeface="Arial" charset="0"/>
              <a:buChar char="•"/>
            </a:pPr>
            <a:r>
              <a:rPr lang="en-US" sz="1600" dirty="0"/>
              <a:t>No explanation message displayed on time </a:t>
            </a:r>
            <a:r>
              <a:rPr lang="en-US" sz="1600" dirty="0" smtClean="0"/>
              <a:t>out</a:t>
            </a:r>
            <a:endParaRPr lang="en-US" sz="1600" dirty="0"/>
          </a:p>
        </p:txBody>
      </p:sp>
    </p:spTree>
    <p:extLst>
      <p:ext uri="{BB962C8B-B14F-4D97-AF65-F5344CB8AC3E}">
        <p14:creationId xmlns:p14="http://schemas.microsoft.com/office/powerpoint/2010/main" val="17207779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5181600" cy="721614"/>
          </a:xfrm>
        </p:spPr>
        <p:txBody>
          <a:bodyPr/>
          <a:lstStyle/>
          <a:p>
            <a:r>
              <a:rPr lang="en-US" b="1" dirty="0" smtClean="0"/>
              <a:t>Problem Statement</a:t>
            </a:r>
            <a:endParaRPr lang="en-US" b="1" dirty="0"/>
          </a:p>
        </p:txBody>
      </p:sp>
      <p:sp>
        <p:nvSpPr>
          <p:cNvPr id="3" name="Content Placeholder 2"/>
          <p:cNvSpPr>
            <a:spLocks noGrp="1"/>
          </p:cNvSpPr>
          <p:nvPr>
            <p:ph idx="1"/>
          </p:nvPr>
        </p:nvSpPr>
        <p:spPr>
          <a:xfrm>
            <a:off x="228600" y="895349"/>
            <a:ext cx="8229600" cy="3971925"/>
          </a:xfrm>
        </p:spPr>
        <p:txBody>
          <a:bodyPr/>
          <a:lstStyle/>
          <a:p>
            <a:r>
              <a:rPr lang="en-US" sz="1600" dirty="0" smtClean="0"/>
              <a:t>RTC ticket </a:t>
            </a:r>
            <a:r>
              <a:rPr lang="en-US" sz="1600" dirty="0" smtClean="0">
                <a:hlinkClick r:id="rId2"/>
              </a:rPr>
              <a:t>107499</a:t>
            </a:r>
            <a:r>
              <a:rPr lang="en-US" sz="1600" dirty="0" smtClean="0"/>
              <a:t>, “R2 </a:t>
            </a:r>
            <a:r>
              <a:rPr lang="en-US" sz="1600" dirty="0"/>
              <a:t>- Introduce a session timer in to the application to let users know when the session will time </a:t>
            </a:r>
            <a:r>
              <a:rPr lang="en-US" sz="1600" dirty="0" smtClean="0"/>
              <a:t>out”.</a:t>
            </a:r>
          </a:p>
          <a:p>
            <a:pPr marL="285750" indent="-285750">
              <a:buFont typeface="Arial" charset="0"/>
              <a:buChar char="•"/>
            </a:pPr>
            <a:r>
              <a:rPr lang="en-US" sz="1400" dirty="0"/>
              <a:t>Ontario - </a:t>
            </a:r>
            <a:r>
              <a:rPr lang="en-US" sz="1400" dirty="0" err="1"/>
              <a:t>Minstry</a:t>
            </a:r>
            <a:r>
              <a:rPr lang="en-US" sz="1400" dirty="0"/>
              <a:t> Children Youth </a:t>
            </a:r>
            <a:r>
              <a:rPr lang="en-US" sz="1400" dirty="0" err="1"/>
              <a:t>Svcs</a:t>
            </a:r>
            <a:r>
              <a:rPr lang="en-US" sz="1400" dirty="0"/>
              <a:t> (003473)</a:t>
            </a:r>
          </a:p>
          <a:p>
            <a:pPr marL="285750" indent="-285750">
              <a:buFont typeface="Arial" charset="0"/>
              <a:buChar char="•"/>
            </a:pPr>
            <a:r>
              <a:rPr lang="en-US" sz="1400" dirty="0"/>
              <a:t>Singapore, MSF - Singapore (843493)</a:t>
            </a:r>
          </a:p>
          <a:p>
            <a:pPr marL="285750" indent="-285750">
              <a:buFont typeface="Arial" charset="0"/>
              <a:buChar char="•"/>
            </a:pPr>
            <a:r>
              <a:rPr lang="en-US" sz="1400" dirty="0"/>
              <a:t>South Carolina (8531037)</a:t>
            </a:r>
          </a:p>
          <a:p>
            <a:endParaRPr lang="en-US" sz="1600" dirty="0"/>
          </a:p>
        </p:txBody>
      </p:sp>
    </p:spTree>
    <p:extLst>
      <p:ext uri="{BB962C8B-B14F-4D97-AF65-F5344CB8AC3E}">
        <p14:creationId xmlns:p14="http://schemas.microsoft.com/office/powerpoint/2010/main" val="840673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2424" y="80212"/>
            <a:ext cx="8229600" cy="394096"/>
          </a:xfrm>
        </p:spPr>
        <p:txBody>
          <a:bodyPr/>
          <a:lstStyle/>
          <a:p>
            <a:r>
              <a:rPr lang="en-US" b="1" dirty="0" smtClean="0"/>
              <a:t>Problem Statement </a:t>
            </a:r>
            <a:r>
              <a:rPr lang="mr-IN" b="1" dirty="0" smtClean="0"/>
              <a:t>–</a:t>
            </a:r>
            <a:r>
              <a:rPr lang="en-US" b="1" dirty="0" smtClean="0"/>
              <a:t> Internal Application Example</a:t>
            </a:r>
            <a:endParaRPr lang="en-US" b="1" dirty="0"/>
          </a:p>
        </p:txBody>
      </p:sp>
      <p:sp>
        <p:nvSpPr>
          <p:cNvPr id="7" name="Content Placeholder 2"/>
          <p:cNvSpPr>
            <a:spLocks noGrp="1"/>
          </p:cNvSpPr>
          <p:nvPr>
            <p:ph idx="1"/>
          </p:nvPr>
        </p:nvSpPr>
        <p:spPr>
          <a:xfrm>
            <a:off x="352424" y="474308"/>
            <a:ext cx="8791576" cy="744892"/>
          </a:xfrm>
        </p:spPr>
        <p:txBody>
          <a:bodyPr anchor="t"/>
          <a:lstStyle/>
          <a:p>
            <a:r>
              <a:rPr lang="en-US" sz="1600" b="0" dirty="0" smtClean="0"/>
              <a:t>A user taking a long time entering data such as the example shown here when working through the Participant Details wizard will lose this data without any warning when the session times out and is redirected back to the Login page</a:t>
            </a:r>
          </a:p>
        </p:txBody>
      </p:sp>
      <p:pic>
        <p:nvPicPr>
          <p:cNvPr id="9" name="Content Placeholder 3"/>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352424" y="1219200"/>
            <a:ext cx="7410450" cy="3838820"/>
          </a:xfrm>
        </p:spPr>
      </p:pic>
      <p:pic>
        <p:nvPicPr>
          <p:cNvPr id="5" name="Content Placeholder 4"/>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352424" y="1219200"/>
            <a:ext cx="7410450" cy="383882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grpSp>
        <p:nvGrpSpPr>
          <p:cNvPr id="2" name="Group 1"/>
          <p:cNvGrpSpPr/>
          <p:nvPr/>
        </p:nvGrpSpPr>
        <p:grpSpPr>
          <a:xfrm>
            <a:off x="4926499" y="1743882"/>
            <a:ext cx="2683976" cy="2879560"/>
            <a:chOff x="4926499" y="1743882"/>
            <a:chExt cx="2683976" cy="2879560"/>
          </a:xfrm>
        </p:grpSpPr>
        <p:pic>
          <p:nvPicPr>
            <p:cNvPr id="10" name="Picture 9" descr="Base-20.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6499" y="2870842"/>
              <a:ext cx="1752600" cy="1752600"/>
            </a:xfrm>
            <a:prstGeom prst="rect">
              <a:avLst/>
            </a:prstGeom>
          </p:spPr>
        </p:pic>
        <p:sp>
          <p:nvSpPr>
            <p:cNvPr id="11" name="Oval Callout 10"/>
            <p:cNvSpPr/>
            <p:nvPr/>
          </p:nvSpPr>
          <p:spPr>
            <a:xfrm>
              <a:off x="5802799" y="1743882"/>
              <a:ext cx="1807676" cy="764136"/>
            </a:xfrm>
            <a:prstGeom prst="wedgeEllipseCallout">
              <a:avLst>
                <a:gd name="adj1" fmla="val -41000"/>
                <a:gd name="adj2" fmla="val 116702"/>
              </a:avLst>
            </a:prstGeom>
            <a:solidFill>
              <a:schemeClr val="bg2"/>
            </a:solidFill>
            <a:effectLst/>
          </p:spPr>
          <p:style>
            <a:lnRef idx="1">
              <a:schemeClr val="dk1"/>
            </a:lnRef>
            <a:fillRef idx="3">
              <a:schemeClr val="dk1"/>
            </a:fillRef>
            <a:effectRef idx="2">
              <a:schemeClr val="dk1"/>
            </a:effectRef>
            <a:fontRef idx="minor">
              <a:schemeClr val="lt1"/>
            </a:fontRef>
          </p:style>
          <p:txBody>
            <a:bodyPr anchor="ctr"/>
            <a:lstStyle/>
            <a:p>
              <a:pPr algn="ctr">
                <a:defRPr/>
              </a:pPr>
              <a:r>
                <a:rPr lang="en-GB" sz="1000" dirty="0" smtClean="0">
                  <a:solidFill>
                    <a:schemeClr val="bg1"/>
                  </a:solidFill>
                  <a:latin typeface="HelvNeue Medium for IBM"/>
                  <a:cs typeface="HelvNeue Medium for IBM"/>
                </a:rPr>
                <a:t>“What just happened? Where’s all my data gone!?</a:t>
              </a:r>
              <a:r>
                <a:rPr lang="en-GB" altLang="en-US" sz="1000" dirty="0" smtClean="0">
                  <a:solidFill>
                    <a:schemeClr val="bg1"/>
                  </a:solidFill>
                  <a:latin typeface="HelvNeue Medium for IBM"/>
                  <a:cs typeface="HelvNeue Medium for IBM"/>
                </a:rPr>
                <a:t>!</a:t>
              </a:r>
              <a:r>
                <a:rPr lang="en-GB" sz="1000" dirty="0" smtClean="0">
                  <a:solidFill>
                    <a:schemeClr val="bg1"/>
                  </a:solidFill>
                  <a:latin typeface="HelvNeue Medium for IBM"/>
                  <a:cs typeface="HelvNeue Medium for IBM"/>
                </a:rPr>
                <a:t>”</a:t>
              </a:r>
              <a:endParaRPr lang="en-IE" sz="1000" dirty="0">
                <a:solidFill>
                  <a:schemeClr val="bg1"/>
                </a:solidFill>
                <a:latin typeface="HelvNeue Medium for IBM"/>
                <a:cs typeface="HelvNeue Medium for IBM"/>
              </a:endParaRPr>
            </a:p>
          </p:txBody>
        </p:sp>
      </p:grpSp>
    </p:spTree>
    <p:extLst>
      <p:ext uri="{BB962C8B-B14F-4D97-AF65-F5344CB8AC3E}">
        <p14:creationId xmlns:p14="http://schemas.microsoft.com/office/powerpoint/2010/main" val="1497156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047" y="701054"/>
            <a:ext cx="4939561" cy="2684542"/>
          </a:xfrm>
          <a:prstGeom prst="rect">
            <a:avLst/>
          </a:prstGeom>
        </p:spPr>
      </p:pic>
      <p:pic>
        <p:nvPicPr>
          <p:cNvPr id="6" name="Content Placeholder 5"/>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026592" y="701054"/>
            <a:ext cx="4042172" cy="1961808"/>
          </a:xfrm>
          <a:prstGeom prst="rect">
            <a:avLst/>
          </a:prstGeom>
        </p:spPr>
      </p:pic>
      <p:cxnSp>
        <p:nvCxnSpPr>
          <p:cNvPr id="8" name="Straight Arrow Connector 7"/>
          <p:cNvCxnSpPr/>
          <p:nvPr/>
        </p:nvCxnSpPr>
        <p:spPr>
          <a:xfrm flipV="1">
            <a:off x="3699437" y="1781175"/>
            <a:ext cx="1240060" cy="6668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7708" y="2969955"/>
            <a:ext cx="4021056" cy="1934818"/>
          </a:xfrm>
          <a:prstGeom prst="rect">
            <a:avLst/>
          </a:prstGeom>
        </p:spPr>
      </p:pic>
      <p:cxnSp>
        <p:nvCxnSpPr>
          <p:cNvPr id="12" name="Straight Arrow Connector 11"/>
          <p:cNvCxnSpPr/>
          <p:nvPr/>
        </p:nvCxnSpPr>
        <p:spPr>
          <a:xfrm>
            <a:off x="3177251" y="2504473"/>
            <a:ext cx="1762246" cy="12858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 name="Title 2"/>
          <p:cNvSpPr>
            <a:spLocks noGrp="1"/>
          </p:cNvSpPr>
          <p:nvPr>
            <p:ph type="title"/>
          </p:nvPr>
        </p:nvSpPr>
        <p:spPr/>
        <p:txBody>
          <a:bodyPr/>
          <a:lstStyle/>
          <a:p>
            <a:r>
              <a:rPr lang="en-US" b="1" dirty="0" smtClean="0"/>
              <a:t>Problem Statement </a:t>
            </a:r>
            <a:r>
              <a:rPr lang="mr-IN" b="1" dirty="0" smtClean="0"/>
              <a:t>–</a:t>
            </a:r>
            <a:r>
              <a:rPr lang="en-US" b="1" dirty="0" smtClean="0"/>
              <a:t> External Application Example</a:t>
            </a:r>
            <a:endParaRPr lang="en-US" b="1" dirty="0"/>
          </a:p>
        </p:txBody>
      </p:sp>
      <p:sp>
        <p:nvSpPr>
          <p:cNvPr id="9" name="Content Placeholder 2"/>
          <p:cNvSpPr>
            <a:spLocks noGrp="1"/>
          </p:cNvSpPr>
          <p:nvPr>
            <p:ph idx="1"/>
          </p:nvPr>
        </p:nvSpPr>
        <p:spPr>
          <a:xfrm>
            <a:off x="269047" y="3846743"/>
            <a:ext cx="4601001" cy="1058030"/>
          </a:xfrm>
        </p:spPr>
        <p:txBody>
          <a:bodyPr anchor="t"/>
          <a:lstStyle/>
          <a:p>
            <a:r>
              <a:rPr lang="en-US" sz="1600" b="0" dirty="0" smtClean="0">
                <a:solidFill>
                  <a:srgbClr val="C00000"/>
                </a:solidFill>
              </a:rPr>
              <a:t>If the user does not take any action on the Timeout modal they will be auto timed out and redirected back to the Landing page without any further explanation</a:t>
            </a:r>
          </a:p>
        </p:txBody>
      </p:sp>
      <p:cxnSp>
        <p:nvCxnSpPr>
          <p:cNvPr id="11" name="Straight Arrow Connector 10"/>
          <p:cNvCxnSpPr/>
          <p:nvPr/>
        </p:nvCxnSpPr>
        <p:spPr>
          <a:xfrm flipV="1">
            <a:off x="3542893" y="2448047"/>
            <a:ext cx="1396604" cy="134227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1718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599" y="173737"/>
            <a:ext cx="6276975" cy="435864"/>
          </a:xfrm>
        </p:spPr>
        <p:txBody>
          <a:bodyPr/>
          <a:lstStyle/>
          <a:p>
            <a:r>
              <a:rPr lang="en-US" b="1" dirty="0" smtClean="0"/>
              <a:t>Proposed Business Solution</a:t>
            </a:r>
            <a:endParaRPr lang="en-US" b="1" dirty="0"/>
          </a:p>
        </p:txBody>
      </p:sp>
      <p:sp>
        <p:nvSpPr>
          <p:cNvPr id="3" name="Content Placeholder 2"/>
          <p:cNvSpPr>
            <a:spLocks noGrp="1"/>
          </p:cNvSpPr>
          <p:nvPr>
            <p:ph idx="1"/>
          </p:nvPr>
        </p:nvSpPr>
        <p:spPr>
          <a:xfrm>
            <a:off x="409575" y="752476"/>
            <a:ext cx="8439150" cy="3394473"/>
          </a:xfrm>
        </p:spPr>
        <p:txBody>
          <a:bodyPr/>
          <a:lstStyle/>
          <a:p>
            <a:r>
              <a:rPr lang="en-US" sz="1600" dirty="0"/>
              <a:t>Provide a session timeout warning to the user to show when the session is about to </a:t>
            </a:r>
            <a:r>
              <a:rPr lang="en-US" sz="1600" dirty="0" smtClean="0"/>
              <a:t>expire</a:t>
            </a:r>
          </a:p>
          <a:p>
            <a:endParaRPr lang="en-US" sz="1600" dirty="0"/>
          </a:p>
          <a:p>
            <a:pPr lvl="1"/>
            <a:r>
              <a:rPr lang="en-US" sz="1600" dirty="0" smtClean="0"/>
              <a:t>Create </a:t>
            </a:r>
            <a:r>
              <a:rPr lang="en-US" sz="1600" dirty="0"/>
              <a:t>a single API to execute the session timeout warning for the </a:t>
            </a:r>
            <a:r>
              <a:rPr lang="en-US" sz="1600" dirty="0" smtClean="0"/>
              <a:t>both the internal </a:t>
            </a:r>
            <a:r>
              <a:rPr lang="en-US" sz="1600" dirty="0"/>
              <a:t>and </a:t>
            </a:r>
            <a:r>
              <a:rPr lang="en-US" sz="1600" dirty="0" smtClean="0"/>
              <a:t>external applications</a:t>
            </a:r>
            <a:endParaRPr lang="en-US" sz="1600" dirty="0"/>
          </a:p>
          <a:p>
            <a:pPr lvl="1"/>
            <a:r>
              <a:rPr lang="en-US" sz="1600" dirty="0" smtClean="0"/>
              <a:t>This feature can be enabled </a:t>
            </a:r>
            <a:r>
              <a:rPr lang="en-US" sz="1600" dirty="0"/>
              <a:t>separately for the both the internal and external </a:t>
            </a:r>
            <a:r>
              <a:rPr lang="en-US" sz="1600" dirty="0" smtClean="0"/>
              <a:t>applications using global system administrator configuration properties</a:t>
            </a:r>
            <a:endParaRPr lang="en-US" sz="1600" dirty="0"/>
          </a:p>
          <a:p>
            <a:pPr lvl="1"/>
            <a:r>
              <a:rPr lang="en-US" sz="1600" dirty="0"/>
              <a:t>A</a:t>
            </a:r>
            <a:r>
              <a:rPr lang="en-US" sz="1600" dirty="0" smtClean="0"/>
              <a:t>bility </a:t>
            </a:r>
            <a:r>
              <a:rPr lang="en-US" sz="1600" dirty="0"/>
              <a:t>to override some aspects of the default session timeout settings </a:t>
            </a:r>
            <a:r>
              <a:rPr lang="en-US" sz="1600" dirty="0" smtClean="0"/>
              <a:t>using the </a:t>
            </a:r>
            <a:r>
              <a:rPr lang="en-US" sz="1600" dirty="0"/>
              <a:t>configuration file for an </a:t>
            </a:r>
            <a:r>
              <a:rPr lang="en-US" sz="1600" dirty="0" smtClean="0"/>
              <a:t>application. For example the </a:t>
            </a:r>
            <a:r>
              <a:rPr lang="en-US" sz="1600" dirty="0"/>
              <a:t>timeout-warning element within the application configuration(*.app) </a:t>
            </a:r>
            <a:r>
              <a:rPr lang="en-US" sz="1600" dirty="0" smtClean="0"/>
              <a:t>xml</a:t>
            </a:r>
            <a:endParaRPr lang="en-US" sz="1600" dirty="0"/>
          </a:p>
        </p:txBody>
      </p:sp>
    </p:spTree>
    <p:extLst>
      <p:ext uri="{BB962C8B-B14F-4D97-AF65-F5344CB8AC3E}">
        <p14:creationId xmlns:p14="http://schemas.microsoft.com/office/powerpoint/2010/main" val="5056211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3446" y="2424202"/>
            <a:ext cx="313216" cy="306407"/>
          </a:xfrm>
          <a:prstGeom prst="rect">
            <a:avLst/>
          </a:prstGeom>
        </p:spPr>
      </p:pic>
      <p:pic>
        <p:nvPicPr>
          <p:cNvPr id="2" name="Content Placeholder 1"/>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47014" y="1123265"/>
            <a:ext cx="4655676" cy="2592209"/>
          </a:xfrm>
        </p:spPr>
      </p:pic>
      <p:cxnSp>
        <p:nvCxnSpPr>
          <p:cNvPr id="5" name="Straight Arrow Connector 4"/>
          <p:cNvCxnSpPr/>
          <p:nvPr/>
        </p:nvCxnSpPr>
        <p:spPr>
          <a:xfrm flipV="1">
            <a:off x="3218279" y="1987952"/>
            <a:ext cx="1138271" cy="79181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a:off x="3475427" y="2897484"/>
            <a:ext cx="881123" cy="11340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7" name="Content Placeholder 8"/>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auto">
          <a:xfrm>
            <a:off x="4412579" y="684311"/>
            <a:ext cx="4231892" cy="1980761"/>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8" name="Content Placeholder 4"/>
          <p:cNvPicPr>
            <a:picLocks noChangeAspect="1"/>
          </p:cNvPicPr>
          <p:nvPr/>
        </p:nvPicPr>
        <p:blipFill>
          <a:blip r:embed="rId6">
            <a:extLst>
              <a:ext uri="{28A0092B-C50C-407E-A947-70E740481C1C}">
                <a14:useLocalDpi xmlns:a14="http://schemas.microsoft.com/office/drawing/2010/main" val="0"/>
              </a:ext>
            </a:extLst>
          </a:blip>
          <a:stretch>
            <a:fillRect/>
          </a:stretch>
        </p:blipFill>
        <p:spPr bwMode="auto">
          <a:xfrm>
            <a:off x="4412578" y="2950991"/>
            <a:ext cx="4280387" cy="206542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3" name="Title 2"/>
          <p:cNvSpPr>
            <a:spLocks noGrp="1"/>
          </p:cNvSpPr>
          <p:nvPr>
            <p:ph type="title"/>
          </p:nvPr>
        </p:nvSpPr>
        <p:spPr>
          <a:xfrm>
            <a:off x="228600" y="173736"/>
            <a:ext cx="8058150" cy="392857"/>
          </a:xfrm>
        </p:spPr>
        <p:txBody>
          <a:bodyPr/>
          <a:lstStyle/>
          <a:p>
            <a:r>
              <a:rPr lang="en-US" b="1" dirty="0"/>
              <a:t>Demo Internal Application</a:t>
            </a:r>
          </a:p>
        </p:txBody>
      </p:sp>
    </p:spTree>
    <p:extLst>
      <p:ext uri="{BB962C8B-B14F-4D97-AF65-F5344CB8AC3E}">
        <p14:creationId xmlns:p14="http://schemas.microsoft.com/office/powerpoint/2010/main" val="849602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4000" fill="hold" nodeType="afterEffect">
                                  <p:stCondLst>
                                    <p:cond delay="0"/>
                                  </p:stCondLst>
                                  <p:childTnLst>
                                    <p:animRot by="21600000">
                                      <p:cBhvr>
                                        <p:cTn id="6" dur="1000" fill="hold"/>
                                        <p:tgtEl>
                                          <p:spTgt spid="19"/>
                                        </p:tgtEl>
                                        <p:attrNameLst>
                                          <p:attrName>r</p:attrName>
                                        </p:attrNameLst>
                                      </p:cBhvr>
                                    </p:animRot>
                                  </p:childTnLst>
                                  <p:subTnLst>
                                    <p:set>
                                      <p:cBhvr override="childStyle">
                                        <p:cTn dur="1" fill="hold" display="0" masterRel="sameClick" afterEffect="1">
                                          <p:stCondLst>
                                            <p:cond evt="end" delay="0">
                                              <p:tn val="5"/>
                                            </p:cond>
                                          </p:stCondLst>
                                        </p:cTn>
                                        <p:tgtEl>
                                          <p:spTgt spid="1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84261" y="1033463"/>
            <a:ext cx="6213578" cy="3561160"/>
          </a:xfrm>
        </p:spPr>
      </p:pic>
      <p:sp>
        <p:nvSpPr>
          <p:cNvPr id="2" name="Title 1"/>
          <p:cNvSpPr>
            <a:spLocks noGrp="1"/>
          </p:cNvSpPr>
          <p:nvPr>
            <p:ph type="title"/>
          </p:nvPr>
        </p:nvSpPr>
        <p:spPr>
          <a:xfrm>
            <a:off x="228599" y="173736"/>
            <a:ext cx="8010525" cy="607314"/>
          </a:xfrm>
        </p:spPr>
        <p:txBody>
          <a:bodyPr/>
          <a:lstStyle/>
          <a:p>
            <a:r>
              <a:rPr lang="en-US" b="1" dirty="0"/>
              <a:t>Demo Internal </a:t>
            </a:r>
            <a:r>
              <a:rPr lang="en-US" b="1" dirty="0" smtClean="0"/>
              <a:t>Application </a:t>
            </a:r>
            <a:r>
              <a:rPr lang="mr-IN" b="1" dirty="0" smtClean="0"/>
              <a:t>–</a:t>
            </a:r>
            <a:r>
              <a:rPr lang="en-US" b="1" dirty="0" smtClean="0"/>
              <a:t> Timed Out</a:t>
            </a:r>
            <a:endParaRPr lang="en-US" b="1" dirty="0"/>
          </a:p>
        </p:txBody>
      </p:sp>
    </p:spTree>
    <p:extLst>
      <p:ext uri="{BB962C8B-B14F-4D97-AF65-F5344CB8AC3E}">
        <p14:creationId xmlns:p14="http://schemas.microsoft.com/office/powerpoint/2010/main" val="349994941"/>
      </p:ext>
    </p:extLst>
  </p:cSld>
  <p:clrMapOvr>
    <a:masterClrMapping/>
  </p:clrMapOvr>
  <p:timing>
    <p:tnLst>
      <p:par>
        <p:cTn id="1" dur="indefinite" restart="never" nodeType="tmRoot"/>
      </p:par>
    </p:tnLst>
  </p:timing>
</p:sld>
</file>

<file path=ppt/theme/theme1.xml><?xml version="1.0" encoding="utf-8"?>
<a:theme xmlns:a="http://schemas.openxmlformats.org/drawingml/2006/main" name="Watson: Group 3, White 4">
  <a:themeElements>
    <a:clrScheme name="Group 3, White 4">
      <a:dk1>
        <a:srgbClr val="121212"/>
      </a:dk1>
      <a:lt1>
        <a:srgbClr val="464646"/>
      </a:lt1>
      <a:dk2>
        <a:srgbClr val="C7C7C7"/>
      </a:dk2>
      <a:lt2>
        <a:srgbClr val="ECECEC"/>
      </a:lt2>
      <a:accent1>
        <a:srgbClr val="5596E6"/>
      </a:accent1>
      <a:accent2>
        <a:srgbClr val="5AAAFA"/>
      </a:accent2>
      <a:accent3>
        <a:srgbClr val="7CC7FF"/>
      </a:accent3>
      <a:accent4>
        <a:srgbClr val="00B4A0"/>
      </a:accent4>
      <a:accent5>
        <a:srgbClr val="41D6C3"/>
      </a:accent5>
      <a:accent6>
        <a:srgbClr val="6EEDD8"/>
      </a:accent6>
      <a:hlink>
        <a:srgbClr val="B3B3B3"/>
      </a:hlink>
      <a:folHlink>
        <a:srgbClr val="E0E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Watson: Group 3, Teal 70">
  <a:themeElements>
    <a:clrScheme name="Group 3, Teal 70a">
      <a:dk1>
        <a:srgbClr val="C0E6FF"/>
      </a:dk1>
      <a:lt1>
        <a:srgbClr val="A7FAE6"/>
      </a:lt1>
      <a:dk2>
        <a:srgbClr val="012B22"/>
      </a:dk2>
      <a:lt2>
        <a:srgbClr val="005448"/>
      </a:lt2>
      <a:accent1>
        <a:srgbClr val="5596E6"/>
      </a:accent1>
      <a:accent2>
        <a:srgbClr val="5AAAFA"/>
      </a:accent2>
      <a:accent3>
        <a:srgbClr val="7CC7FF"/>
      </a:accent3>
      <a:accent4>
        <a:srgbClr val="00B4A0"/>
      </a:accent4>
      <a:accent5>
        <a:srgbClr val="41D6C3"/>
      </a:accent5>
      <a:accent6>
        <a:srgbClr val="6EEDD8"/>
      </a:accent6>
      <a:hlink>
        <a:srgbClr val="B3B3B3"/>
      </a:hlink>
      <a:folHlink>
        <a:srgbClr val="E0E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Watson: Group 3, Purple 70">
  <a:themeElements>
    <a:clrScheme name="Group 3, Blue 70a">
      <a:dk1>
        <a:srgbClr val="C0E6FF"/>
      </a:dk1>
      <a:lt1>
        <a:srgbClr val="A7FAE6"/>
      </a:lt1>
      <a:dk2>
        <a:srgbClr val="152935"/>
      </a:dk2>
      <a:lt2>
        <a:srgbClr val="264A60"/>
      </a:lt2>
      <a:accent1>
        <a:srgbClr val="5596E6"/>
      </a:accent1>
      <a:accent2>
        <a:srgbClr val="5AAAFA"/>
      </a:accent2>
      <a:accent3>
        <a:srgbClr val="7CC7FF"/>
      </a:accent3>
      <a:accent4>
        <a:srgbClr val="00B4A0"/>
      </a:accent4>
      <a:accent5>
        <a:srgbClr val="41D6C3"/>
      </a:accent5>
      <a:accent6>
        <a:srgbClr val="6EEDD8"/>
      </a:accent6>
      <a:hlink>
        <a:srgbClr val="B3B3B3"/>
      </a:hlink>
      <a:folHlink>
        <a:srgbClr val="E0E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watsonhealth_template_(onscreen)_v16_group1-2</Template>
  <TotalTime>6102</TotalTime>
  <Words>650</Words>
  <Application>Microsoft Macintosh PowerPoint</Application>
  <PresentationFormat>On-screen Show (16:9)</PresentationFormat>
  <Paragraphs>101</Paragraphs>
  <Slides>15</Slides>
  <Notes>8</Notes>
  <HiddenSlides>3</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15</vt:i4>
      </vt:variant>
    </vt:vector>
  </HeadingPairs>
  <TitlesOfParts>
    <vt:vector size="22" baseType="lpstr">
      <vt:lpstr>Calibri</vt:lpstr>
      <vt:lpstr>HelvNeue Light for IBM</vt:lpstr>
      <vt:lpstr>HelvNeue Medium for IBM</vt:lpstr>
      <vt:lpstr>Arial</vt:lpstr>
      <vt:lpstr>Watson: Group 3, White 4</vt:lpstr>
      <vt:lpstr>Watson: Group 3, Teal 70</vt:lpstr>
      <vt:lpstr>Watson: Group 3, Purple 70</vt:lpstr>
      <vt:lpstr>Session Timeout Warning Enhancement</vt:lpstr>
      <vt:lpstr>Overview</vt:lpstr>
      <vt:lpstr>Problem Statement</vt:lpstr>
      <vt:lpstr>Problem Statement</vt:lpstr>
      <vt:lpstr>Problem Statement – Internal Application Example</vt:lpstr>
      <vt:lpstr>Problem Statement – External Application Example</vt:lpstr>
      <vt:lpstr>Proposed Business Solution</vt:lpstr>
      <vt:lpstr>Demo Internal Application</vt:lpstr>
      <vt:lpstr>Demo Internal Application – Timed Out</vt:lpstr>
      <vt:lpstr>Demo External Application</vt:lpstr>
      <vt:lpstr>Demo External Application – Timed Out</vt:lpstr>
      <vt:lpstr>Technical Overview</vt:lpstr>
      <vt:lpstr>Technical Overview</vt:lpstr>
      <vt:lpstr>Delivery Timelines</vt:lpstr>
      <vt:lpstr>PowerPoint Presentation</vt:lpstr>
    </vt:vector>
  </TitlesOfParts>
  <Manager/>
  <Company/>
  <LinksUpToDate>false</LinksUpToDate>
  <SharedDoc>false</SharedDoc>
  <HyperlinkBase/>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
  <dc:creator>ALEKSANDRA Prodanoska</dc:creator>
  <cp:keywords/>
  <dc:description/>
  <cp:lastModifiedBy>SHANE McFadden</cp:lastModifiedBy>
  <cp:revision>180</cp:revision>
  <cp:lastPrinted>2016-10-04T08:39:16Z</cp:lastPrinted>
  <dcterms:created xsi:type="dcterms:W3CDTF">2016-09-28T09:40:02Z</dcterms:created>
  <dcterms:modified xsi:type="dcterms:W3CDTF">2016-11-23T17:48:48Z</dcterms:modified>
  <cp:category/>
</cp:coreProperties>
</file>