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25" r:id="rId1"/>
    <p:sldMasterId id="2147483982" r:id="rId2"/>
  </p:sldMasterIdLst>
  <p:notesMasterIdLst>
    <p:notesMasterId r:id="rId11"/>
  </p:notesMasterIdLst>
  <p:handoutMasterIdLst>
    <p:handoutMasterId r:id="rId12"/>
  </p:handoutMasterIdLst>
  <p:sldIdLst>
    <p:sldId id="388" r:id="rId3"/>
    <p:sldId id="480" r:id="rId4"/>
    <p:sldId id="466" r:id="rId5"/>
    <p:sldId id="468" r:id="rId6"/>
    <p:sldId id="478" r:id="rId7"/>
    <p:sldId id="479" r:id="rId8"/>
    <p:sldId id="483" r:id="rId9"/>
    <p:sldId id="482"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8">
          <p15:clr>
            <a:srgbClr val="A4A3A4"/>
          </p15:clr>
        </p15:guide>
        <p15:guide id="2" orient="horz" pos="2938">
          <p15:clr>
            <a:srgbClr val="A4A3A4"/>
          </p15:clr>
        </p15:guide>
        <p15:guide id="3" orient="horz" pos="1869">
          <p15:clr>
            <a:srgbClr val="A4A3A4"/>
          </p15:clr>
        </p15:guide>
        <p15:guide id="4" orient="horz" pos="3093">
          <p15:clr>
            <a:srgbClr val="A4A3A4"/>
          </p15:clr>
        </p15:guide>
        <p15:guide id="5" orient="horz" pos="734">
          <p15:clr>
            <a:srgbClr val="A4A3A4"/>
          </p15:clr>
        </p15:guide>
        <p15:guide id="6" orient="horz" pos="143">
          <p15:clr>
            <a:srgbClr val="A4A3A4"/>
          </p15:clr>
        </p15:guide>
        <p15:guide id="7" orient="horz" pos="3022">
          <p15:clr>
            <a:srgbClr val="A4A3A4"/>
          </p15:clr>
        </p15:guide>
        <p15:guide id="8" orient="horz" pos="2439">
          <p15:clr>
            <a:srgbClr val="A4A3A4"/>
          </p15:clr>
        </p15:guide>
        <p15:guide id="9" orient="horz" pos="1298">
          <p15:clr>
            <a:srgbClr val="A4A3A4"/>
          </p15:clr>
        </p15:guide>
        <p15:guide id="10" pos="4702">
          <p15:clr>
            <a:srgbClr val="A4A3A4"/>
          </p15:clr>
        </p15:guide>
        <p15:guide id="11" pos="145">
          <p15:clr>
            <a:srgbClr val="A4A3A4"/>
          </p15:clr>
        </p15:guide>
        <p15:guide id="12" pos="4009">
          <p15:clr>
            <a:srgbClr val="A4A3A4"/>
          </p15:clr>
        </p15:guide>
        <p15:guide id="13" pos="5617">
          <p15:clr>
            <a:srgbClr val="A4A3A4"/>
          </p15:clr>
        </p15:guide>
        <p15:guide id="14" pos="5391">
          <p15:clr>
            <a:srgbClr val="A4A3A4"/>
          </p15:clr>
        </p15:guide>
        <p15:guide id="15" pos="2649">
          <p15:clr>
            <a:srgbClr val="A4A3A4"/>
          </p15:clr>
        </p15:guide>
        <p15:guide id="16" pos="3111">
          <p15:clr>
            <a:srgbClr val="A4A3A4"/>
          </p15:clr>
        </p15:guide>
        <p15:guide id="17" pos="1969">
          <p15:clr>
            <a:srgbClr val="A4A3A4"/>
          </p15:clr>
        </p15:guide>
        <p15:guide id="18" pos="3567">
          <p15:clr>
            <a:srgbClr val="A4A3A4"/>
          </p15:clr>
        </p15:guide>
        <p15:guide id="19" pos="3335">
          <p15:clr>
            <a:srgbClr val="A4A3A4"/>
          </p15:clr>
        </p15:guide>
        <p15:guide id="20" pos="375">
          <p15:clr>
            <a:srgbClr val="A4A3A4"/>
          </p15:clr>
        </p15:guide>
        <p15:guide id="21" pos="2423">
          <p15:clr>
            <a:srgbClr val="A4A3A4"/>
          </p15:clr>
        </p15:guide>
        <p15:guide id="22" pos="1290">
          <p15:clr>
            <a:srgbClr val="A4A3A4"/>
          </p15:clr>
        </p15:guide>
        <p15:guide id="23" pos="1059">
          <p15:clr>
            <a:srgbClr val="A4A3A4"/>
          </p15:clr>
        </p15:guide>
        <p15:guide id="24" pos="833">
          <p15:clr>
            <a:srgbClr val="A4A3A4"/>
          </p15:clr>
        </p15:guide>
        <p15:guide id="25" pos="607">
          <p15:clr>
            <a:srgbClr val="A4A3A4"/>
          </p15:clr>
        </p15:guide>
        <p15:guide id="26" pos="1519">
          <p15:clr>
            <a:srgbClr val="A4A3A4"/>
          </p15:clr>
        </p15:guide>
        <p15:guide id="27" pos="1752">
          <p15:clr>
            <a:srgbClr val="A4A3A4"/>
          </p15:clr>
        </p15:guide>
        <p15:guide id="28" pos="2878">
          <p15:clr>
            <a:srgbClr val="A4A3A4"/>
          </p15:clr>
        </p15:guide>
        <p15:guide id="29" pos="3792">
          <p15:clr>
            <a:srgbClr val="A4A3A4"/>
          </p15:clr>
        </p15:guide>
        <p15:guide id="30" pos="4240">
          <p15:clr>
            <a:srgbClr val="A4A3A4"/>
          </p15:clr>
        </p15:guide>
        <p15:guide id="31" pos="4467">
          <p15:clr>
            <a:srgbClr val="A4A3A4"/>
          </p15:clr>
        </p15:guide>
        <p15:guide id="32" pos="4919">
          <p15:clr>
            <a:srgbClr val="A4A3A4"/>
          </p15:clr>
        </p15:guide>
        <p15:guide id="33" pos="5154">
          <p15:clr>
            <a:srgbClr val="A4A3A4"/>
          </p15:clr>
        </p15:guide>
        <p15:guide id="34" pos="21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372C4"/>
    <a:srgbClr val="254960"/>
    <a:srgbClr val="E472C4"/>
    <a:srgbClr val="FFFFFF"/>
    <a:srgbClr val="7CC6FF"/>
    <a:srgbClr val="5796E1"/>
    <a:srgbClr val="132735"/>
    <a:srgbClr val="D6AAFF"/>
    <a:srgbClr val="552E71"/>
    <a:srgbClr val="2F1A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9" autoAdjust="0"/>
    <p:restoredTop sz="77236" autoAdjust="0"/>
  </p:normalViewPr>
  <p:slideViewPr>
    <p:cSldViewPr snapToGrid="0" snapToObjects="1" showGuides="1">
      <p:cViewPr varScale="1">
        <p:scale>
          <a:sx n="130" d="100"/>
          <a:sy n="130" d="100"/>
        </p:scale>
        <p:origin x="360" y="192"/>
      </p:cViewPr>
      <p:guideLst>
        <p:guide orient="horz" pos="1618"/>
        <p:guide orient="horz" pos="2938"/>
        <p:guide orient="horz" pos="1869"/>
        <p:guide orient="horz" pos="3093"/>
        <p:guide orient="horz" pos="734"/>
        <p:guide orient="horz" pos="143"/>
        <p:guide orient="horz" pos="3022"/>
        <p:guide orient="horz" pos="2439"/>
        <p:guide orient="horz" pos="1298"/>
        <p:guide pos="4702"/>
        <p:guide pos="145"/>
        <p:guide pos="4009"/>
        <p:guide pos="5617"/>
        <p:guide pos="5391"/>
        <p:guide pos="2649"/>
        <p:guide pos="3111"/>
        <p:guide pos="1969"/>
        <p:guide pos="3567"/>
        <p:guide pos="3335"/>
        <p:guide pos="375"/>
        <p:guide pos="2423"/>
        <p:guide pos="1290"/>
        <p:guide pos="1059"/>
        <p:guide pos="833"/>
        <p:guide pos="607"/>
        <p:guide pos="1519"/>
        <p:guide pos="1752"/>
        <p:guide pos="2878"/>
        <p:guide pos="3792"/>
        <p:guide pos="4240"/>
        <p:guide pos="4467"/>
        <p:guide pos="4919"/>
        <p:guide pos="5154"/>
        <p:guide pos="2193"/>
      </p:guideLst>
    </p:cSldViewPr>
  </p:slideViewPr>
  <p:notesTextViewPr>
    <p:cViewPr>
      <p:scale>
        <a:sx n="100" d="100"/>
        <a:sy n="100" d="100"/>
      </p:scale>
      <p:origin x="0" y="0"/>
    </p:cViewPr>
  </p:notesTextViewPr>
  <p:sorterViewPr>
    <p:cViewPr>
      <p:scale>
        <a:sx n="140" d="100"/>
        <a:sy n="140" d="100"/>
      </p:scale>
      <p:origin x="0" y="11584"/>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BM Plex Sans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98ABAA-88B4-2B47-AB83-605D271CFD6E}" type="datetimeFigureOut">
              <a:rPr lang="en-US" smtClean="0">
                <a:latin typeface="IBM Plex Sans Regular" charset="0"/>
              </a:rPr>
              <a:t>6/18/18</a:t>
            </a:fld>
            <a:endParaRPr lang="en-US" dirty="0">
              <a:latin typeface="IBM Plex Sans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BM Plex Sans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9CBB77-6DA5-CE4D-9298-B4CD71DDF6C4}" type="slidenum">
              <a:rPr lang="en-US" smtClean="0">
                <a:latin typeface="IBM Plex Sans Regular" charset="0"/>
              </a:rPr>
              <a:t>‹#›</a:t>
            </a:fld>
            <a:endParaRPr lang="en-US" dirty="0">
              <a:latin typeface="IBM Plex Sans Regular" charset="0"/>
            </a:endParaRPr>
          </a:p>
        </p:txBody>
      </p:sp>
    </p:spTree>
    <p:extLst>
      <p:ext uri="{BB962C8B-B14F-4D97-AF65-F5344CB8AC3E}">
        <p14:creationId xmlns:p14="http://schemas.microsoft.com/office/powerpoint/2010/main" val="2462275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IBM Plex Sans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IBM Plex Sans Regular" charset="0"/>
              </a:defRPr>
            </a:lvl1pPr>
          </a:lstStyle>
          <a:p>
            <a:fld id="{E1DA9B0B-EDC5-3A45-9958-32D2299F5B1A}" type="datetimeFigureOut">
              <a:rPr lang="en-US" smtClean="0"/>
              <a:pPr/>
              <a:t>6/18/18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IBM Plex Sans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IBM Plex Sans Regular" charset="0"/>
              </a:defRPr>
            </a:lvl1pPr>
          </a:lstStyle>
          <a:p>
            <a:fld id="{20AED143-1506-434C-B47D-CBF33F177BEB}" type="slidenum">
              <a:rPr lang="en-US" smtClean="0"/>
              <a:pPr/>
              <a:t>‹#›</a:t>
            </a:fld>
            <a:endParaRPr lang="en-US" dirty="0"/>
          </a:p>
        </p:txBody>
      </p:sp>
    </p:spTree>
    <p:extLst>
      <p:ext uri="{BB962C8B-B14F-4D97-AF65-F5344CB8AC3E}">
        <p14:creationId xmlns:p14="http://schemas.microsoft.com/office/powerpoint/2010/main" val="3579393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IBM Plex Sans Regular" charset="0"/>
        <a:ea typeface="+mn-ea"/>
        <a:cs typeface="+mn-cs"/>
      </a:defRPr>
    </a:lvl1pPr>
    <a:lvl2pPr marL="457200" algn="l" defTabSz="457200" rtl="0" eaLnBrk="1" latinLnBrk="0" hangingPunct="1">
      <a:defRPr sz="1200" b="0" i="0" kern="1200">
        <a:solidFill>
          <a:schemeClr val="tx1"/>
        </a:solidFill>
        <a:latin typeface="IBM Plex Sans Regular" charset="0"/>
        <a:ea typeface="+mn-ea"/>
        <a:cs typeface="+mn-cs"/>
      </a:defRPr>
    </a:lvl2pPr>
    <a:lvl3pPr marL="914400" algn="l" defTabSz="457200" rtl="0" eaLnBrk="1" latinLnBrk="0" hangingPunct="1">
      <a:defRPr sz="1200" b="0" i="0" kern="1200">
        <a:solidFill>
          <a:schemeClr val="tx1"/>
        </a:solidFill>
        <a:latin typeface="IBM Plex Sans Regular" charset="0"/>
        <a:ea typeface="+mn-ea"/>
        <a:cs typeface="+mn-cs"/>
      </a:defRPr>
    </a:lvl3pPr>
    <a:lvl4pPr marL="1371600" algn="l" defTabSz="457200" rtl="0" eaLnBrk="1" latinLnBrk="0" hangingPunct="1">
      <a:defRPr sz="1200" b="0" i="0" kern="1200">
        <a:solidFill>
          <a:schemeClr val="tx1"/>
        </a:solidFill>
        <a:latin typeface="IBM Plex Sans Regular" charset="0"/>
        <a:ea typeface="+mn-ea"/>
        <a:cs typeface="+mn-cs"/>
      </a:defRPr>
    </a:lvl4pPr>
    <a:lvl5pPr marL="1828800" algn="l" defTabSz="457200" rtl="0" eaLnBrk="1" latinLnBrk="0" hangingPunct="1">
      <a:defRPr sz="1200" b="0" i="0" kern="1200">
        <a:solidFill>
          <a:schemeClr val="tx1"/>
        </a:solidFill>
        <a:latin typeface="IBM Plex Sans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 updated when meeting </a:t>
            </a:r>
            <a:r>
              <a:rPr lang="en-US" dirty="0" smtClean="0"/>
              <a:t>will be organized.</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0AED143-1506-434C-B47D-CBF33F177BEB}" type="slidenum">
              <a:rPr lang="en-US" smtClean="0"/>
              <a:pPr/>
              <a:t>1</a:t>
            </a:fld>
            <a:endParaRPr lang="en-US" dirty="0"/>
          </a:p>
        </p:txBody>
      </p:sp>
    </p:spTree>
    <p:extLst>
      <p:ext uri="{BB962C8B-B14F-4D97-AF65-F5344CB8AC3E}">
        <p14:creationId xmlns:p14="http://schemas.microsoft.com/office/powerpoint/2010/main" val="16192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285750" indent="-285750">
              <a:spcBef>
                <a:spcPts val="100"/>
              </a:spcBef>
              <a:buFont typeface="Arial" charset="0"/>
              <a:buChar char="•"/>
            </a:pPr>
            <a:r>
              <a:rPr lang="en-IE" sz="1400" dirty="0" smtClean="0"/>
              <a:t>Currently, if user exits out of a modal there are inconsistencies to where they are returned. </a:t>
            </a:r>
          </a:p>
          <a:p>
            <a:pPr marL="285750" indent="-285750">
              <a:spcBef>
                <a:spcPts val="100"/>
              </a:spcBef>
              <a:buFont typeface="Arial" charset="0"/>
              <a:buChar char="•"/>
            </a:pPr>
            <a:r>
              <a:rPr lang="en-IE" sz="1400" dirty="0" smtClean="0"/>
              <a:t>User can open,</a:t>
            </a:r>
            <a:r>
              <a:rPr lang="en-IE" sz="1400" baseline="0" dirty="0" smtClean="0"/>
              <a:t> invoke a modal from various places in our application, those places will be then called invocation points in this presentation.</a:t>
            </a:r>
            <a:r>
              <a:rPr lang="en-IE" sz="1400" dirty="0" smtClean="0"/>
              <a:t/>
            </a:r>
            <a:br>
              <a:rPr lang="en-IE" sz="1400" dirty="0" smtClean="0"/>
            </a:br>
            <a:endParaRPr lang="en-IE" sz="1400" dirty="0" smtClean="0"/>
          </a:p>
          <a:p>
            <a:pPr marL="285750" indent="-285750">
              <a:spcBef>
                <a:spcPts val="0"/>
              </a:spcBef>
              <a:buFont typeface="Arial" charset="0"/>
              <a:buChar char="•"/>
            </a:pPr>
            <a:r>
              <a:rPr lang="en-IE" sz="1400" dirty="0" smtClean="0"/>
              <a:t>An example is the Person Registration modal which has the following invocation points: </a:t>
            </a:r>
          </a:p>
          <a:p>
            <a:pPr marL="682625" lvl="2" indent="-285750">
              <a:spcBef>
                <a:spcPts val="0"/>
              </a:spcBef>
              <a:buFont typeface="Arial" charset="0"/>
              <a:buChar char="•"/>
            </a:pPr>
            <a:r>
              <a:rPr lang="en-IE" sz="1200" dirty="0" smtClean="0"/>
              <a:t>Smart Navigator, </a:t>
            </a:r>
          </a:p>
          <a:p>
            <a:pPr marL="682625" lvl="2" indent="-285750">
              <a:spcBef>
                <a:spcPts val="0"/>
              </a:spcBef>
              <a:buFont typeface="Arial" charset="0"/>
              <a:buChar char="•"/>
            </a:pPr>
            <a:r>
              <a:rPr lang="en-IE" sz="1200" dirty="0" smtClean="0"/>
              <a:t>Shortcut  Panel, and </a:t>
            </a:r>
          </a:p>
          <a:p>
            <a:pPr marL="682625" lvl="2" indent="-285750">
              <a:spcBef>
                <a:spcPts val="0"/>
              </a:spcBef>
              <a:buFont typeface="Arial" charset="0"/>
              <a:buChar char="•"/>
            </a:pPr>
            <a:r>
              <a:rPr lang="en-IE" sz="1200" dirty="0" smtClean="0"/>
              <a:t>Page level  Action Menu. </a:t>
            </a:r>
          </a:p>
          <a:p>
            <a:pPr marL="682625" lvl="2" indent="-285750">
              <a:spcBef>
                <a:spcPts val="0"/>
              </a:spcBef>
              <a:buFont typeface="Arial" charset="0"/>
              <a:buChar char="•"/>
            </a:pPr>
            <a:endParaRPr lang="en-IE" sz="1200" dirty="0" smtClean="0"/>
          </a:p>
          <a:p>
            <a:pPr marL="225425" lvl="1" indent="-285750">
              <a:spcBef>
                <a:spcPts val="0"/>
              </a:spcBef>
              <a:buFont typeface="Arial" charset="0"/>
              <a:buChar char="•"/>
            </a:pPr>
            <a:r>
              <a:rPr lang="en-IE" sz="1200" dirty="0" smtClean="0"/>
              <a:t>Another example is the</a:t>
            </a:r>
            <a:r>
              <a:rPr lang="en-IE" sz="1200" baseline="0" dirty="0" smtClean="0"/>
              <a:t> page action control when adding a new evidence- for example new contact details. </a:t>
            </a:r>
            <a:r>
              <a:rPr lang="en-IE" sz="1200" dirty="0" smtClean="0"/>
              <a:t/>
            </a:r>
            <a:br>
              <a:rPr lang="en-IE" sz="1200" dirty="0" smtClean="0"/>
            </a:br>
            <a:endParaRPr lang="en-IE" sz="1200" dirty="0" smtClean="0"/>
          </a:p>
          <a:p>
            <a:pPr marL="682625" lvl="2" indent="-285750">
              <a:spcBef>
                <a:spcPts val="0"/>
              </a:spcBef>
              <a:buFont typeface="Arial" charset="0"/>
              <a:buChar char="•"/>
            </a:pPr>
            <a:endParaRPr lang="en-US" dirty="0"/>
          </a:p>
        </p:txBody>
      </p:sp>
      <p:sp>
        <p:nvSpPr>
          <p:cNvPr id="4" name="Slide Number Placeholder 3"/>
          <p:cNvSpPr>
            <a:spLocks noGrp="1"/>
          </p:cNvSpPr>
          <p:nvPr>
            <p:ph type="sldNum" sz="quarter" idx="10"/>
          </p:nvPr>
        </p:nvSpPr>
        <p:spPr/>
        <p:txBody>
          <a:bodyPr/>
          <a:lstStyle/>
          <a:p>
            <a:fld id="{20AED143-1506-434C-B47D-CBF33F177BEB}" type="slidenum">
              <a:rPr lang="en-US" smtClean="0"/>
              <a:pPr/>
              <a:t>3</a:t>
            </a:fld>
            <a:endParaRPr lang="en-US" dirty="0"/>
          </a:p>
        </p:txBody>
      </p:sp>
    </p:spTree>
    <p:extLst>
      <p:ext uri="{BB962C8B-B14F-4D97-AF65-F5344CB8AC3E}">
        <p14:creationId xmlns:p14="http://schemas.microsoft.com/office/powerpoint/2010/main" val="64891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charset="0"/>
              <a:buChar char="•"/>
            </a:pPr>
            <a:r>
              <a:rPr lang="en-IE" sz="1200" dirty="0" smtClean="0"/>
              <a:t>User exiting out of the Person Registration Modal may be returned to the following areas: </a:t>
            </a:r>
          </a:p>
          <a:p>
            <a:pPr marL="568325" lvl="2" indent="-171450">
              <a:spcBef>
                <a:spcPts val="0"/>
              </a:spcBef>
              <a:buFont typeface="Arial" charset="0"/>
              <a:buChar char="•"/>
            </a:pPr>
            <a:r>
              <a:rPr lang="en-IE" sz="1200" dirty="0" smtClean="0"/>
              <a:t>The first  button on an opened tab</a:t>
            </a:r>
            <a:r>
              <a:rPr lang="en-IE" sz="1200" baseline="0" dirty="0" smtClean="0"/>
              <a:t> in this case a refresh button.</a:t>
            </a:r>
            <a:br>
              <a:rPr lang="en-IE" sz="1200" baseline="0" dirty="0" smtClean="0"/>
            </a:br>
            <a:r>
              <a:rPr lang="en-IE" sz="1200" baseline="0" dirty="0" smtClean="0"/>
              <a:t/>
            </a:r>
            <a:br>
              <a:rPr lang="en-IE" sz="1200" baseline="0" dirty="0" smtClean="0"/>
            </a:br>
            <a:endParaRPr lang="en-US" dirty="0"/>
          </a:p>
        </p:txBody>
      </p:sp>
      <p:sp>
        <p:nvSpPr>
          <p:cNvPr id="4" name="Slide Number Placeholder 3"/>
          <p:cNvSpPr>
            <a:spLocks noGrp="1"/>
          </p:cNvSpPr>
          <p:nvPr>
            <p:ph type="sldNum" sz="quarter" idx="10"/>
          </p:nvPr>
        </p:nvSpPr>
        <p:spPr/>
        <p:txBody>
          <a:bodyPr/>
          <a:lstStyle/>
          <a:p>
            <a:fld id="{20AED143-1506-434C-B47D-CBF33F177BEB}" type="slidenum">
              <a:rPr lang="en-US" smtClean="0"/>
              <a:pPr/>
              <a:t>4</a:t>
            </a:fld>
            <a:endParaRPr lang="en-US" dirty="0"/>
          </a:p>
        </p:txBody>
      </p:sp>
    </p:spTree>
    <p:extLst>
      <p:ext uri="{BB962C8B-B14F-4D97-AF65-F5344CB8AC3E}">
        <p14:creationId xmlns:p14="http://schemas.microsoft.com/office/powerpoint/2010/main" val="1891347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2" indent="-171450" algn="l" defTabSz="457200" rtl="0" eaLnBrk="1" fontAlgn="auto" latinLnBrk="0" hangingPunct="1">
              <a:lnSpc>
                <a:spcPct val="100000"/>
              </a:lnSpc>
              <a:spcBef>
                <a:spcPts val="0"/>
              </a:spcBef>
              <a:spcAft>
                <a:spcPts val="0"/>
              </a:spcAft>
              <a:buClrTx/>
              <a:buSzTx/>
              <a:buFont typeface="Arial" charset="0"/>
              <a:buChar char="•"/>
              <a:tabLst/>
              <a:defRPr/>
            </a:pPr>
            <a:r>
              <a:rPr lang="en-US" dirty="0" smtClean="0"/>
              <a:t>To the browser title on</a:t>
            </a:r>
            <a:r>
              <a:rPr lang="en-US" baseline="0" dirty="0" smtClean="0"/>
              <a:t> top of the browser when no application tab are open. </a:t>
            </a:r>
            <a:br>
              <a:rPr lang="en-US" baseline="0" dirty="0" smtClean="0"/>
            </a:br>
            <a:r>
              <a:rPr lang="en-US" baseline="0" dirty="0" smtClean="0"/>
              <a:t/>
            </a:r>
            <a:br>
              <a:rPr lang="en-US" baseline="0" dirty="0" smtClean="0"/>
            </a:b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20AED143-1506-434C-B47D-CBF33F177BEB}" type="slidenum">
              <a:rPr lang="en-US" smtClean="0"/>
              <a:pPr/>
              <a:t>5</a:t>
            </a:fld>
            <a:endParaRPr lang="en-US" dirty="0"/>
          </a:p>
        </p:txBody>
      </p:sp>
    </p:spTree>
    <p:extLst>
      <p:ext uri="{BB962C8B-B14F-4D97-AF65-F5344CB8AC3E}">
        <p14:creationId xmlns:p14="http://schemas.microsoft.com/office/powerpoint/2010/main" val="1053368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E" sz="1200" dirty="0" smtClean="0"/>
              <a:t>We</a:t>
            </a:r>
            <a:r>
              <a:rPr lang="en-IE" sz="1200" baseline="0" dirty="0" smtClean="0"/>
              <a:t> need to be careful with addressing the issue, when we change the modal infrastructure it will affect all modals in the application. We need to consider all use cases and test them after the change. </a:t>
            </a:r>
            <a:endParaRPr lang="en-IE" sz="1200" dirty="0"/>
          </a:p>
          <a:p>
            <a:endParaRPr lang="en-US" dirty="0"/>
          </a:p>
        </p:txBody>
      </p:sp>
      <p:sp>
        <p:nvSpPr>
          <p:cNvPr id="4" name="Slide Number Placeholder 3"/>
          <p:cNvSpPr>
            <a:spLocks noGrp="1"/>
          </p:cNvSpPr>
          <p:nvPr>
            <p:ph type="sldNum" sz="quarter" idx="10"/>
          </p:nvPr>
        </p:nvSpPr>
        <p:spPr/>
        <p:txBody>
          <a:bodyPr/>
          <a:lstStyle/>
          <a:p>
            <a:fld id="{20AED143-1506-434C-B47D-CBF33F177BEB}" type="slidenum">
              <a:rPr lang="en-US" smtClean="0"/>
              <a:pPr/>
              <a:t>6</a:t>
            </a:fld>
            <a:endParaRPr lang="en-US" dirty="0"/>
          </a:p>
        </p:txBody>
      </p:sp>
    </p:spTree>
    <p:extLst>
      <p:ext uri="{BB962C8B-B14F-4D97-AF65-F5344CB8AC3E}">
        <p14:creationId xmlns:p14="http://schemas.microsoft.com/office/powerpoint/2010/main" val="211577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new person is registered the modal is closed and new content is loaded </a:t>
            </a:r>
            <a:r>
              <a:rPr lang="mr-IN" dirty="0" smtClean="0"/>
              <a:t>–</a:t>
            </a:r>
            <a:r>
              <a:rPr lang="en-US" dirty="0" smtClean="0"/>
              <a:t> </a:t>
            </a:r>
            <a:r>
              <a:rPr lang="en-US" smtClean="0"/>
              <a:t>the focus</a:t>
            </a:r>
            <a:r>
              <a:rPr lang="en-US" baseline="0" smtClean="0"/>
              <a:t> goes to browser, it </a:t>
            </a:r>
            <a:r>
              <a:rPr lang="en-US" smtClean="0"/>
              <a:t> </a:t>
            </a:r>
            <a:r>
              <a:rPr lang="en-US" dirty="0" smtClean="0"/>
              <a:t>should be  placed</a:t>
            </a:r>
            <a:r>
              <a:rPr lang="en-US" baseline="0" dirty="0" smtClean="0"/>
              <a:t> on the </a:t>
            </a:r>
            <a:r>
              <a:rPr lang="en-US" baseline="0" smtClean="0"/>
              <a:t>new tab that have been loaded on  </a:t>
            </a:r>
            <a:r>
              <a:rPr lang="en-US" baseline="0" dirty="0" smtClean="0"/>
              <a:t>top level.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20AED143-1506-434C-B47D-CBF33F177BEB}" type="slidenum">
              <a:rPr lang="en-US" smtClean="0"/>
              <a:pPr/>
              <a:t>7</a:t>
            </a:fld>
            <a:endParaRPr lang="en-US" dirty="0"/>
          </a:p>
        </p:txBody>
      </p:sp>
    </p:spTree>
    <p:extLst>
      <p:ext uri="{BB962C8B-B14F-4D97-AF65-F5344CB8AC3E}">
        <p14:creationId xmlns:p14="http://schemas.microsoft.com/office/powerpoint/2010/main" val="1584905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scenario we need to consider is adding new evidence. </a:t>
            </a:r>
            <a:br>
              <a:rPr lang="en-US" baseline="0" dirty="0" smtClean="0"/>
            </a:br>
            <a:r>
              <a:rPr lang="en-US" baseline="0" dirty="0" smtClean="0"/>
              <a:t>User launches a modal with new evidence list , then on this modal user click add to open second modal with a new evidence he /she needs to add.</a:t>
            </a:r>
            <a:br>
              <a:rPr lang="en-US" baseline="0" dirty="0" smtClean="0"/>
            </a:br>
            <a:r>
              <a:rPr lang="en-US" baseline="0" dirty="0" smtClean="0"/>
              <a:t>At the moment after escaping the modal  the focus returns to new evidence button that is used to launch first modal. </a:t>
            </a:r>
            <a:endParaRPr lang="en-US" dirty="0"/>
          </a:p>
        </p:txBody>
      </p:sp>
      <p:sp>
        <p:nvSpPr>
          <p:cNvPr id="4" name="Slide Number Placeholder 3"/>
          <p:cNvSpPr>
            <a:spLocks noGrp="1"/>
          </p:cNvSpPr>
          <p:nvPr>
            <p:ph type="sldNum" sz="quarter" idx="10"/>
          </p:nvPr>
        </p:nvSpPr>
        <p:spPr/>
        <p:txBody>
          <a:bodyPr/>
          <a:lstStyle/>
          <a:p>
            <a:fld id="{20AED143-1506-434C-B47D-CBF33F177BEB}" type="slidenum">
              <a:rPr lang="en-US" smtClean="0"/>
              <a:pPr/>
              <a:t>8</a:t>
            </a:fld>
            <a:endParaRPr lang="en-US" dirty="0"/>
          </a:p>
        </p:txBody>
      </p:sp>
    </p:spTree>
    <p:extLst>
      <p:ext uri="{BB962C8B-B14F-4D97-AF65-F5344CB8AC3E}">
        <p14:creationId xmlns:p14="http://schemas.microsoft.com/office/powerpoint/2010/main" val="90020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8" name="Content Placeholder 2"/>
          <p:cNvSpPr>
            <a:spLocks noGrp="1"/>
          </p:cNvSpPr>
          <p:nvPr>
            <p:ph idx="10"/>
          </p:nvPr>
        </p:nvSpPr>
        <p:spPr>
          <a:xfrm>
            <a:off x="0" y="0"/>
            <a:ext cx="9144000" cy="5143500"/>
          </a:xfrm>
        </p:spPr>
        <p:txBody>
          <a:bodyPr/>
          <a:lstStyle>
            <a:lvl1pPr>
              <a:defRPr b="0" i="0">
                <a:solidFill>
                  <a:srgbClr val="000000"/>
                </a:solidFill>
                <a:latin typeface="IBM Plex Sans Regular" charset="0"/>
                <a:ea typeface="IBM Plex Sans Regular" charset="0"/>
                <a:cs typeface="IBM Plex Sans Regular" charset="0"/>
              </a:defRPr>
            </a:lvl1pPr>
            <a:lvl2pPr>
              <a:defRPr>
                <a:solidFill>
                  <a:srgbClr val="000000"/>
                </a:solidFill>
                <a:latin typeface="Helvetica Neue" charset="0"/>
                <a:ea typeface="Helvetica Neue" charset="0"/>
                <a:cs typeface="Helvetica Neue" charset="0"/>
              </a:defRPr>
            </a:lvl2pPr>
            <a:lvl3pPr>
              <a:defRPr>
                <a:solidFill>
                  <a:srgbClr val="000000"/>
                </a:solidFill>
                <a:latin typeface="Helvetica Neue" charset="0"/>
                <a:ea typeface="Helvetica Neue" charset="0"/>
                <a:cs typeface="Helvetica Neue" charset="0"/>
              </a:defRPr>
            </a:lvl3pPr>
            <a:lvl4pPr>
              <a:defRPr>
                <a:solidFill>
                  <a:srgbClr val="000000"/>
                </a:solidFill>
                <a:latin typeface="Helvetica Neue" charset="0"/>
                <a:ea typeface="Helvetica Neue" charset="0"/>
                <a:cs typeface="Helvetica Neue" charset="0"/>
              </a:defRPr>
            </a:lvl4pPr>
            <a:lvl5pPr>
              <a:defRPr>
                <a:solidFill>
                  <a:srgbClr val="000000"/>
                </a:solidFill>
                <a:latin typeface="Helvetica Neue" charset="0"/>
                <a:ea typeface="Helvetica Neue" charset="0"/>
                <a:cs typeface="Helvetica Neue" charset="0"/>
              </a:defRPr>
            </a:lvl5pPr>
          </a:lstStyle>
          <a:p>
            <a:pPr lvl="0"/>
            <a:r>
              <a:rPr lang="en-US" noProof="0" smtClean="0"/>
              <a:t>Click to edit Master text styles</a:t>
            </a:r>
          </a:p>
        </p:txBody>
      </p:sp>
      <p:sp>
        <p:nvSpPr>
          <p:cNvPr id="3" name="Subtitle 2"/>
          <p:cNvSpPr>
            <a:spLocks noGrp="1"/>
          </p:cNvSpPr>
          <p:nvPr>
            <p:ph type="subTitle" idx="1"/>
          </p:nvPr>
        </p:nvSpPr>
        <p:spPr>
          <a:xfrm>
            <a:off x="356616" y="1801368"/>
            <a:ext cx="2834640" cy="1600200"/>
          </a:xfrm>
        </p:spPr>
        <p:txBody>
          <a:bodyPr/>
          <a:lstStyle>
            <a:lvl1pPr marL="0" indent="0" algn="l">
              <a:spcBef>
                <a:spcPts val="0"/>
              </a:spcBef>
              <a:buNone/>
              <a:defRPr sz="1500" b="0" i="0">
                <a:solidFill>
                  <a:srgbClr val="000000"/>
                </a:solidFill>
                <a:latin typeface="IBM Plex Sans Regular" charset="0"/>
                <a:ea typeface="IBM Plex Sans Regular" charset="0"/>
                <a:cs typeface="IBM Plex Sans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title"/>
          </p:nvPr>
        </p:nvSpPr>
        <p:spPr>
          <a:xfrm>
            <a:off x="356616" y="283464"/>
            <a:ext cx="2103120" cy="4343400"/>
          </a:xfrm>
        </p:spPr>
        <p:txBody>
          <a:bodyPr/>
          <a:lstStyle>
            <a:lvl1pPr>
              <a:defRPr b="0" i="0">
                <a:latin typeface="IBM Plex Sans Regular" charset="0"/>
                <a:ea typeface="IBM Plex Sans Regular" charset="0"/>
                <a:cs typeface="IBM Plex Sans Regular" charset="0"/>
              </a:defRPr>
            </a:lvl1pPr>
          </a:lstStyle>
          <a:p>
            <a:r>
              <a:rPr lang="en-US" smtClean="0"/>
              <a:t>Click to edit Master title style</a:t>
            </a:r>
            <a:endParaRPr lang="en-US" dirty="0"/>
          </a:p>
        </p:txBody>
      </p:sp>
      <p:sp>
        <p:nvSpPr>
          <p:cNvPr id="4" name="Rounded Rectangle 3"/>
          <p:cNvSpPr/>
          <p:nvPr userDrawn="1"/>
        </p:nvSpPr>
        <p:spPr>
          <a:xfrm rot="5400000">
            <a:off x="517263" y="1288527"/>
            <a:ext cx="98506" cy="426441"/>
          </a:xfrm>
          <a:prstGeom prst="roundRect">
            <a:avLst>
              <a:gd name="adj" fmla="val 50000"/>
            </a:avLst>
          </a:prstGeom>
          <a:solidFill>
            <a:srgbClr val="7CC6FF"/>
          </a:solidFill>
        </p:spPr>
        <p:txBody>
          <a:bodyPr wrap="square" lIns="0" tIns="0" rIns="0" bIns="0" rtlCol="0" anchor="ctr">
            <a:noAutofit/>
          </a:bodyPr>
          <a:lstStyle/>
          <a:p>
            <a:pPr algn="ctr"/>
            <a:endParaRPr lang="en-US" sz="1200" b="0" i="0" dirty="0">
              <a:solidFill>
                <a:schemeClr val="accent6"/>
              </a:solidFill>
              <a:latin typeface="IBM Plex Sans Regular" charset="0"/>
              <a:ea typeface="IBM Plex Sans Regular" charset="0"/>
              <a:cs typeface="IBM Plex Sans Regular" charset="0"/>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33338" y="4564245"/>
            <a:ext cx="1960149" cy="210312"/>
          </a:xfrm>
          <a:prstGeom prst="rect">
            <a:avLst/>
          </a:prstGeom>
        </p:spPr>
      </p:pic>
      <p:sp>
        <p:nvSpPr>
          <p:cNvPr id="9" name="Freeform 8"/>
          <p:cNvSpPr>
            <a:spLocks noEditPoints="1"/>
          </p:cNvSpPr>
          <p:nvPr userDrawn="1"/>
        </p:nvSpPr>
        <p:spPr bwMode="auto">
          <a:xfrm>
            <a:off x="411479" y="4576445"/>
            <a:ext cx="475127" cy="191997"/>
          </a:xfrm>
          <a:custGeom>
            <a:avLst/>
            <a:gdLst>
              <a:gd name="T0" fmla="*/ 5290 w 5290"/>
              <a:gd name="T1" fmla="*/ 0 h 2136"/>
              <a:gd name="T2" fmla="*/ 3761 w 5290"/>
              <a:gd name="T3" fmla="*/ 0 h 2136"/>
              <a:gd name="T4" fmla="*/ 1164 w 5290"/>
              <a:gd name="T5" fmla="*/ 152 h 2136"/>
              <a:gd name="T6" fmla="*/ 1 w 5290"/>
              <a:gd name="T7" fmla="*/ 152 h 2136"/>
              <a:gd name="T8" fmla="*/ 1 w 5290"/>
              <a:gd name="T9" fmla="*/ 152 h 2136"/>
              <a:gd name="T10" fmla="*/ 4362 w 5290"/>
              <a:gd name="T11" fmla="*/ 286 h 2136"/>
              <a:gd name="T12" fmla="*/ 3862 w 5290"/>
              <a:gd name="T13" fmla="*/ 286 h 2136"/>
              <a:gd name="T14" fmla="*/ 3862 w 5290"/>
              <a:gd name="T15" fmla="*/ 286 h 2136"/>
              <a:gd name="T16" fmla="*/ 2761 w 5290"/>
              <a:gd name="T17" fmla="*/ 286 h 2136"/>
              <a:gd name="T18" fmla="*/ 1030 w 5290"/>
              <a:gd name="T19" fmla="*/ 286 h 2136"/>
              <a:gd name="T20" fmla="*/ 516 w 5290"/>
              <a:gd name="T21" fmla="*/ 361 h 2136"/>
              <a:gd name="T22" fmla="*/ 4209 w 5290"/>
              <a:gd name="T23" fmla="*/ 722 h 2136"/>
              <a:gd name="T24" fmla="*/ 4016 w 5290"/>
              <a:gd name="T25" fmla="*/ 722 h 2136"/>
              <a:gd name="T26" fmla="*/ 2346 w 5290"/>
              <a:gd name="T27" fmla="*/ 722 h 2136"/>
              <a:gd name="T28" fmla="*/ 288 w 5290"/>
              <a:gd name="T29" fmla="*/ 722 h 2136"/>
              <a:gd name="T30" fmla="*/ 288 w 5290"/>
              <a:gd name="T31" fmla="*/ 722 h 2136"/>
              <a:gd name="T32" fmla="*/ 1904 w 5290"/>
              <a:gd name="T33" fmla="*/ 722 h 2136"/>
              <a:gd name="T34" fmla="*/ 1683 w 5290"/>
              <a:gd name="T35" fmla="*/ 646 h 2136"/>
              <a:gd name="T36" fmla="*/ 4566 w 5290"/>
              <a:gd name="T37" fmla="*/ 886 h 2136"/>
              <a:gd name="T38" fmla="*/ 4163 w 5290"/>
              <a:gd name="T39" fmla="*/ 850 h 2136"/>
              <a:gd name="T40" fmla="*/ 3233 w 5290"/>
              <a:gd name="T41" fmla="*/ 1001 h 2136"/>
              <a:gd name="T42" fmla="*/ 1462 w 5290"/>
              <a:gd name="T43" fmla="*/ 1001 h 2136"/>
              <a:gd name="T44" fmla="*/ 1462 w 5290"/>
              <a:gd name="T45" fmla="*/ 850 h 2136"/>
              <a:gd name="T46" fmla="*/ 730 w 5290"/>
              <a:gd name="T47" fmla="*/ 850 h 2136"/>
              <a:gd name="T48" fmla="*/ 509 w 5290"/>
              <a:gd name="T49" fmla="*/ 926 h 2136"/>
              <a:gd name="T50" fmla="*/ 4566 w 5290"/>
              <a:gd name="T51" fmla="*/ 1135 h 2136"/>
              <a:gd name="T52" fmla="*/ 3668 w 5290"/>
              <a:gd name="T53" fmla="*/ 1135 h 2136"/>
              <a:gd name="T54" fmla="*/ 3668 w 5290"/>
              <a:gd name="T55" fmla="*/ 1135 h 2136"/>
              <a:gd name="T56" fmla="*/ 4479 w 5290"/>
              <a:gd name="T57" fmla="*/ 1135 h 2136"/>
              <a:gd name="T58" fmla="*/ 2602 w 5290"/>
              <a:gd name="T59" fmla="*/ 1135 h 2136"/>
              <a:gd name="T60" fmla="*/ 730 w 5290"/>
              <a:gd name="T61" fmla="*/ 1135 h 2136"/>
              <a:gd name="T62" fmla="*/ 4566 w 5290"/>
              <a:gd name="T63" fmla="*/ 1571 h 2136"/>
              <a:gd name="T64" fmla="*/ 4566 w 5290"/>
              <a:gd name="T65" fmla="*/ 1571 h 2136"/>
              <a:gd name="T66" fmla="*/ 3668 w 5290"/>
              <a:gd name="T67" fmla="*/ 1571 h 2136"/>
              <a:gd name="T68" fmla="*/ 3451 w 5290"/>
              <a:gd name="T69" fmla="*/ 1495 h 2136"/>
              <a:gd name="T70" fmla="*/ 3855 w 5290"/>
              <a:gd name="T71" fmla="*/ 1420 h 2136"/>
              <a:gd name="T72" fmla="*/ 1910 w 5290"/>
              <a:gd name="T73" fmla="*/ 1420 h 2136"/>
              <a:gd name="T74" fmla="*/ 2354 w 5290"/>
              <a:gd name="T75" fmla="*/ 1420 h 2136"/>
              <a:gd name="T76" fmla="*/ 2354 w 5290"/>
              <a:gd name="T77" fmla="*/ 1420 h 2136"/>
              <a:gd name="T78" fmla="*/ 289 w 5290"/>
              <a:gd name="T79" fmla="*/ 1420 h 2136"/>
              <a:gd name="T80" fmla="*/ 4566 w 5290"/>
              <a:gd name="T81" fmla="*/ 1850 h 2136"/>
              <a:gd name="T82" fmla="*/ 4566 w 5290"/>
              <a:gd name="T83" fmla="*/ 1850 h 2136"/>
              <a:gd name="T84" fmla="*/ 3668 w 5290"/>
              <a:gd name="T85" fmla="*/ 1850 h 2136"/>
              <a:gd name="T86" fmla="*/ 3306 w 5290"/>
              <a:gd name="T87" fmla="*/ 1774 h 2136"/>
              <a:gd name="T88" fmla="*/ 4006 w 5290"/>
              <a:gd name="T89" fmla="*/ 1850 h 2136"/>
              <a:gd name="T90" fmla="*/ 1 w 5290"/>
              <a:gd name="T91" fmla="*/ 1850 h 2136"/>
              <a:gd name="T92" fmla="*/ 1164 w 5290"/>
              <a:gd name="T93" fmla="*/ 1699 h 2136"/>
              <a:gd name="T94" fmla="*/ 2810 w 5290"/>
              <a:gd name="T95" fmla="*/ 1699 h 2136"/>
              <a:gd name="T96" fmla="*/ 4107 w 5290"/>
              <a:gd name="T97" fmla="*/ 2135 h 2136"/>
              <a:gd name="T98" fmla="*/ 5290 w 5290"/>
              <a:gd name="T99" fmla="*/ 2136 h 2136"/>
              <a:gd name="T100" fmla="*/ 4928 w 5290"/>
              <a:gd name="T101" fmla="*/ 2060 h 2136"/>
              <a:gd name="T102" fmla="*/ 2654 w 5290"/>
              <a:gd name="T103" fmla="*/ 1984 h 2136"/>
              <a:gd name="T104" fmla="*/ 3668 w 5290"/>
              <a:gd name="T105" fmla="*/ 2136 h 2136"/>
              <a:gd name="T106" fmla="*/ 3306 w 5290"/>
              <a:gd name="T107" fmla="*/ 2060 h 2136"/>
              <a:gd name="T108" fmla="*/ 1030 w 5290"/>
              <a:gd name="T109" fmla="*/ 2135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90" h="2136">
                <a:moveTo>
                  <a:pt x="5290" y="152"/>
                </a:moveTo>
                <a:cubicBezTo>
                  <a:pt x="4410" y="152"/>
                  <a:pt x="4410" y="152"/>
                  <a:pt x="4410" y="152"/>
                </a:cubicBezTo>
                <a:cubicBezTo>
                  <a:pt x="4464" y="0"/>
                  <a:pt x="4464" y="0"/>
                  <a:pt x="4464" y="0"/>
                </a:cubicBezTo>
                <a:cubicBezTo>
                  <a:pt x="5290" y="0"/>
                  <a:pt x="5290" y="0"/>
                  <a:pt x="5290" y="0"/>
                </a:cubicBezTo>
                <a:lnTo>
                  <a:pt x="5290" y="152"/>
                </a:lnTo>
                <a:close/>
                <a:moveTo>
                  <a:pt x="2943" y="152"/>
                </a:moveTo>
                <a:cubicBezTo>
                  <a:pt x="2943" y="152"/>
                  <a:pt x="3815" y="152"/>
                  <a:pt x="3814" y="152"/>
                </a:cubicBezTo>
                <a:cubicBezTo>
                  <a:pt x="3761" y="0"/>
                  <a:pt x="3761" y="0"/>
                  <a:pt x="3761" y="0"/>
                </a:cubicBezTo>
                <a:cubicBezTo>
                  <a:pt x="2943" y="0"/>
                  <a:pt x="2943" y="0"/>
                  <a:pt x="2943" y="0"/>
                </a:cubicBezTo>
                <a:cubicBezTo>
                  <a:pt x="2943" y="0"/>
                  <a:pt x="2943" y="152"/>
                  <a:pt x="2943" y="152"/>
                </a:cubicBezTo>
                <a:close/>
                <a:moveTo>
                  <a:pt x="1164" y="0"/>
                </a:moveTo>
                <a:cubicBezTo>
                  <a:pt x="1164" y="0"/>
                  <a:pt x="1164" y="152"/>
                  <a:pt x="1164" y="152"/>
                </a:cubicBezTo>
                <a:cubicBezTo>
                  <a:pt x="1164" y="152"/>
                  <a:pt x="2646" y="152"/>
                  <a:pt x="2646" y="152"/>
                </a:cubicBezTo>
                <a:cubicBezTo>
                  <a:pt x="2546" y="61"/>
                  <a:pt x="2429" y="13"/>
                  <a:pt x="2294" y="0"/>
                </a:cubicBezTo>
                <a:lnTo>
                  <a:pt x="1164" y="0"/>
                </a:lnTo>
                <a:close/>
                <a:moveTo>
                  <a:pt x="1" y="152"/>
                </a:moveTo>
                <a:cubicBezTo>
                  <a:pt x="1030" y="152"/>
                  <a:pt x="1030" y="152"/>
                  <a:pt x="1030" y="152"/>
                </a:cubicBezTo>
                <a:cubicBezTo>
                  <a:pt x="1030" y="0"/>
                  <a:pt x="1030" y="0"/>
                  <a:pt x="1030" y="0"/>
                </a:cubicBezTo>
                <a:cubicBezTo>
                  <a:pt x="1" y="0"/>
                  <a:pt x="1" y="0"/>
                  <a:pt x="1" y="0"/>
                </a:cubicBezTo>
                <a:lnTo>
                  <a:pt x="1" y="152"/>
                </a:lnTo>
                <a:close/>
                <a:moveTo>
                  <a:pt x="516" y="76"/>
                </a:moveTo>
                <a:cubicBezTo>
                  <a:pt x="516" y="76"/>
                  <a:pt x="516" y="76"/>
                  <a:pt x="516" y="76"/>
                </a:cubicBezTo>
                <a:moveTo>
                  <a:pt x="5290" y="286"/>
                </a:moveTo>
                <a:cubicBezTo>
                  <a:pt x="4362" y="286"/>
                  <a:pt x="4362" y="286"/>
                  <a:pt x="4362" y="286"/>
                </a:cubicBezTo>
                <a:cubicBezTo>
                  <a:pt x="4362" y="286"/>
                  <a:pt x="4309" y="437"/>
                  <a:pt x="4309" y="437"/>
                </a:cubicBezTo>
                <a:cubicBezTo>
                  <a:pt x="5290" y="437"/>
                  <a:pt x="5290" y="437"/>
                  <a:pt x="5290" y="437"/>
                </a:cubicBezTo>
                <a:lnTo>
                  <a:pt x="5290" y="286"/>
                </a:lnTo>
                <a:close/>
                <a:moveTo>
                  <a:pt x="3862" y="286"/>
                </a:moveTo>
                <a:cubicBezTo>
                  <a:pt x="2943" y="286"/>
                  <a:pt x="2943" y="286"/>
                  <a:pt x="2943" y="286"/>
                </a:cubicBezTo>
                <a:cubicBezTo>
                  <a:pt x="2943" y="437"/>
                  <a:pt x="2943" y="437"/>
                  <a:pt x="2943" y="437"/>
                </a:cubicBezTo>
                <a:cubicBezTo>
                  <a:pt x="3915" y="437"/>
                  <a:pt x="3915" y="437"/>
                  <a:pt x="3915" y="437"/>
                </a:cubicBezTo>
                <a:lnTo>
                  <a:pt x="3862" y="286"/>
                </a:lnTo>
                <a:close/>
                <a:moveTo>
                  <a:pt x="1164" y="286"/>
                </a:moveTo>
                <a:cubicBezTo>
                  <a:pt x="1164" y="437"/>
                  <a:pt x="1164" y="437"/>
                  <a:pt x="1164" y="437"/>
                </a:cubicBezTo>
                <a:cubicBezTo>
                  <a:pt x="2804" y="437"/>
                  <a:pt x="2804" y="437"/>
                  <a:pt x="2804" y="437"/>
                </a:cubicBezTo>
                <a:cubicBezTo>
                  <a:pt x="2804" y="378"/>
                  <a:pt x="2780" y="336"/>
                  <a:pt x="2761" y="286"/>
                </a:cubicBezTo>
                <a:lnTo>
                  <a:pt x="1164" y="286"/>
                </a:lnTo>
                <a:close/>
                <a:moveTo>
                  <a:pt x="1" y="437"/>
                </a:moveTo>
                <a:cubicBezTo>
                  <a:pt x="1030" y="437"/>
                  <a:pt x="1030" y="437"/>
                  <a:pt x="1030" y="437"/>
                </a:cubicBezTo>
                <a:cubicBezTo>
                  <a:pt x="1030" y="286"/>
                  <a:pt x="1030" y="286"/>
                  <a:pt x="1030" y="286"/>
                </a:cubicBezTo>
                <a:cubicBezTo>
                  <a:pt x="1" y="286"/>
                  <a:pt x="1" y="286"/>
                  <a:pt x="1" y="286"/>
                </a:cubicBezTo>
                <a:lnTo>
                  <a:pt x="1" y="437"/>
                </a:lnTo>
                <a:close/>
                <a:moveTo>
                  <a:pt x="516" y="361"/>
                </a:moveTo>
                <a:cubicBezTo>
                  <a:pt x="516" y="361"/>
                  <a:pt x="516" y="361"/>
                  <a:pt x="516" y="361"/>
                </a:cubicBezTo>
                <a:moveTo>
                  <a:pt x="4999" y="722"/>
                </a:moveTo>
                <a:cubicBezTo>
                  <a:pt x="4999" y="571"/>
                  <a:pt x="4999" y="571"/>
                  <a:pt x="4999" y="571"/>
                </a:cubicBezTo>
                <a:cubicBezTo>
                  <a:pt x="4263" y="571"/>
                  <a:pt x="4263" y="571"/>
                  <a:pt x="4263" y="571"/>
                </a:cubicBezTo>
                <a:cubicBezTo>
                  <a:pt x="4209" y="722"/>
                  <a:pt x="4209" y="722"/>
                  <a:pt x="4209" y="722"/>
                </a:cubicBezTo>
                <a:lnTo>
                  <a:pt x="4999" y="722"/>
                </a:lnTo>
                <a:close/>
                <a:moveTo>
                  <a:pt x="3233" y="570"/>
                </a:moveTo>
                <a:cubicBezTo>
                  <a:pt x="3233" y="722"/>
                  <a:pt x="3233" y="722"/>
                  <a:pt x="3233" y="722"/>
                </a:cubicBezTo>
                <a:cubicBezTo>
                  <a:pt x="4016" y="722"/>
                  <a:pt x="4016" y="722"/>
                  <a:pt x="4016" y="722"/>
                </a:cubicBezTo>
                <a:cubicBezTo>
                  <a:pt x="3963" y="570"/>
                  <a:pt x="3963" y="570"/>
                  <a:pt x="3963" y="570"/>
                </a:cubicBezTo>
                <a:lnTo>
                  <a:pt x="3233" y="570"/>
                </a:lnTo>
                <a:close/>
                <a:moveTo>
                  <a:pt x="2346" y="570"/>
                </a:moveTo>
                <a:cubicBezTo>
                  <a:pt x="2346" y="722"/>
                  <a:pt x="2346" y="722"/>
                  <a:pt x="2346" y="722"/>
                </a:cubicBezTo>
                <a:cubicBezTo>
                  <a:pt x="2795" y="722"/>
                  <a:pt x="2795" y="722"/>
                  <a:pt x="2795" y="722"/>
                </a:cubicBezTo>
                <a:cubicBezTo>
                  <a:pt x="2810" y="677"/>
                  <a:pt x="2817" y="622"/>
                  <a:pt x="2817" y="570"/>
                </a:cubicBezTo>
                <a:lnTo>
                  <a:pt x="2346" y="570"/>
                </a:lnTo>
                <a:close/>
                <a:moveTo>
                  <a:pt x="288" y="722"/>
                </a:moveTo>
                <a:cubicBezTo>
                  <a:pt x="730" y="722"/>
                  <a:pt x="730" y="722"/>
                  <a:pt x="730" y="722"/>
                </a:cubicBezTo>
                <a:cubicBezTo>
                  <a:pt x="730" y="571"/>
                  <a:pt x="730" y="571"/>
                  <a:pt x="730" y="571"/>
                </a:cubicBezTo>
                <a:cubicBezTo>
                  <a:pt x="288" y="571"/>
                  <a:pt x="288" y="571"/>
                  <a:pt x="288" y="571"/>
                </a:cubicBezTo>
                <a:lnTo>
                  <a:pt x="288" y="722"/>
                </a:lnTo>
                <a:close/>
                <a:moveTo>
                  <a:pt x="509" y="647"/>
                </a:moveTo>
                <a:cubicBezTo>
                  <a:pt x="509" y="647"/>
                  <a:pt x="509" y="647"/>
                  <a:pt x="509" y="647"/>
                </a:cubicBezTo>
                <a:moveTo>
                  <a:pt x="1462" y="722"/>
                </a:moveTo>
                <a:cubicBezTo>
                  <a:pt x="1904" y="722"/>
                  <a:pt x="1904" y="722"/>
                  <a:pt x="1904" y="722"/>
                </a:cubicBezTo>
                <a:cubicBezTo>
                  <a:pt x="1904" y="570"/>
                  <a:pt x="1904" y="570"/>
                  <a:pt x="1904" y="570"/>
                </a:cubicBezTo>
                <a:cubicBezTo>
                  <a:pt x="1462" y="570"/>
                  <a:pt x="1462" y="570"/>
                  <a:pt x="1462" y="570"/>
                </a:cubicBezTo>
                <a:lnTo>
                  <a:pt x="1462" y="722"/>
                </a:lnTo>
                <a:close/>
                <a:moveTo>
                  <a:pt x="1683" y="646"/>
                </a:moveTo>
                <a:cubicBezTo>
                  <a:pt x="1683" y="646"/>
                  <a:pt x="1683" y="646"/>
                  <a:pt x="1683" y="646"/>
                </a:cubicBezTo>
                <a:moveTo>
                  <a:pt x="3708" y="1001"/>
                </a:moveTo>
                <a:cubicBezTo>
                  <a:pt x="4526" y="1001"/>
                  <a:pt x="4526" y="1001"/>
                  <a:pt x="4526" y="1001"/>
                </a:cubicBezTo>
                <a:cubicBezTo>
                  <a:pt x="4566" y="886"/>
                  <a:pt x="4566" y="886"/>
                  <a:pt x="4566" y="886"/>
                </a:cubicBezTo>
                <a:cubicBezTo>
                  <a:pt x="4566" y="886"/>
                  <a:pt x="4566" y="1001"/>
                  <a:pt x="4566" y="1001"/>
                </a:cubicBezTo>
                <a:cubicBezTo>
                  <a:pt x="4999" y="1001"/>
                  <a:pt x="4999" y="1001"/>
                  <a:pt x="4999" y="1001"/>
                </a:cubicBezTo>
                <a:cubicBezTo>
                  <a:pt x="4999" y="850"/>
                  <a:pt x="4999" y="850"/>
                  <a:pt x="4999" y="850"/>
                </a:cubicBezTo>
                <a:cubicBezTo>
                  <a:pt x="4163" y="850"/>
                  <a:pt x="4163" y="850"/>
                  <a:pt x="4163" y="850"/>
                </a:cubicBezTo>
                <a:cubicBezTo>
                  <a:pt x="4163" y="850"/>
                  <a:pt x="4114" y="991"/>
                  <a:pt x="4114" y="991"/>
                </a:cubicBezTo>
                <a:cubicBezTo>
                  <a:pt x="4062" y="850"/>
                  <a:pt x="4062" y="850"/>
                  <a:pt x="4062" y="850"/>
                </a:cubicBezTo>
                <a:cubicBezTo>
                  <a:pt x="3233" y="850"/>
                  <a:pt x="3233" y="850"/>
                  <a:pt x="3233" y="850"/>
                </a:cubicBezTo>
                <a:cubicBezTo>
                  <a:pt x="3233" y="1001"/>
                  <a:pt x="3233" y="1001"/>
                  <a:pt x="3233" y="1001"/>
                </a:cubicBezTo>
                <a:cubicBezTo>
                  <a:pt x="3668" y="1001"/>
                  <a:pt x="3668" y="1001"/>
                  <a:pt x="3668" y="1001"/>
                </a:cubicBezTo>
                <a:cubicBezTo>
                  <a:pt x="3668" y="1001"/>
                  <a:pt x="3668" y="886"/>
                  <a:pt x="3668" y="886"/>
                </a:cubicBezTo>
                <a:lnTo>
                  <a:pt x="3708" y="1001"/>
                </a:lnTo>
                <a:close/>
                <a:moveTo>
                  <a:pt x="1462" y="1001"/>
                </a:moveTo>
                <a:cubicBezTo>
                  <a:pt x="1462" y="1002"/>
                  <a:pt x="2604" y="1001"/>
                  <a:pt x="2604" y="1001"/>
                </a:cubicBezTo>
                <a:cubicBezTo>
                  <a:pt x="2652" y="962"/>
                  <a:pt x="2702" y="901"/>
                  <a:pt x="2730" y="850"/>
                </a:cubicBezTo>
                <a:cubicBezTo>
                  <a:pt x="2730" y="850"/>
                  <a:pt x="2730" y="850"/>
                  <a:pt x="2730" y="850"/>
                </a:cubicBezTo>
                <a:cubicBezTo>
                  <a:pt x="1462" y="850"/>
                  <a:pt x="1462" y="850"/>
                  <a:pt x="1462" y="850"/>
                </a:cubicBezTo>
                <a:cubicBezTo>
                  <a:pt x="1462" y="850"/>
                  <a:pt x="1462" y="1001"/>
                  <a:pt x="1462" y="1001"/>
                </a:cubicBezTo>
                <a:close/>
                <a:moveTo>
                  <a:pt x="288" y="1001"/>
                </a:moveTo>
                <a:cubicBezTo>
                  <a:pt x="730" y="1001"/>
                  <a:pt x="730" y="1001"/>
                  <a:pt x="730" y="1001"/>
                </a:cubicBezTo>
                <a:cubicBezTo>
                  <a:pt x="730" y="850"/>
                  <a:pt x="730" y="850"/>
                  <a:pt x="730" y="850"/>
                </a:cubicBezTo>
                <a:cubicBezTo>
                  <a:pt x="288" y="850"/>
                  <a:pt x="288" y="850"/>
                  <a:pt x="288" y="850"/>
                </a:cubicBezTo>
                <a:lnTo>
                  <a:pt x="288" y="1001"/>
                </a:lnTo>
                <a:close/>
                <a:moveTo>
                  <a:pt x="509" y="926"/>
                </a:moveTo>
                <a:cubicBezTo>
                  <a:pt x="509" y="926"/>
                  <a:pt x="509" y="926"/>
                  <a:pt x="509" y="926"/>
                </a:cubicBezTo>
                <a:moveTo>
                  <a:pt x="4566" y="1286"/>
                </a:moveTo>
                <a:cubicBezTo>
                  <a:pt x="4999" y="1286"/>
                  <a:pt x="4999" y="1286"/>
                  <a:pt x="4999" y="1286"/>
                </a:cubicBezTo>
                <a:cubicBezTo>
                  <a:pt x="4999" y="1135"/>
                  <a:pt x="4999" y="1135"/>
                  <a:pt x="4999" y="1135"/>
                </a:cubicBezTo>
                <a:cubicBezTo>
                  <a:pt x="4566" y="1135"/>
                  <a:pt x="4566" y="1135"/>
                  <a:pt x="4566" y="1135"/>
                </a:cubicBezTo>
                <a:lnTo>
                  <a:pt x="4566" y="1286"/>
                </a:lnTo>
                <a:close/>
                <a:moveTo>
                  <a:pt x="4783" y="1211"/>
                </a:moveTo>
                <a:cubicBezTo>
                  <a:pt x="4783" y="1211"/>
                  <a:pt x="4783" y="1211"/>
                  <a:pt x="4783" y="1211"/>
                </a:cubicBezTo>
                <a:moveTo>
                  <a:pt x="3668" y="1135"/>
                </a:moveTo>
                <a:cubicBezTo>
                  <a:pt x="3233" y="1135"/>
                  <a:pt x="3233" y="1135"/>
                  <a:pt x="3233" y="1135"/>
                </a:cubicBezTo>
                <a:cubicBezTo>
                  <a:pt x="3233" y="1286"/>
                  <a:pt x="3233" y="1286"/>
                  <a:pt x="3233" y="1286"/>
                </a:cubicBezTo>
                <a:cubicBezTo>
                  <a:pt x="3233" y="1286"/>
                  <a:pt x="3668" y="1286"/>
                  <a:pt x="3668" y="1286"/>
                </a:cubicBezTo>
                <a:cubicBezTo>
                  <a:pt x="3668" y="1286"/>
                  <a:pt x="3669" y="1135"/>
                  <a:pt x="3668" y="1135"/>
                </a:cubicBezTo>
                <a:close/>
                <a:moveTo>
                  <a:pt x="3755" y="1135"/>
                </a:moveTo>
                <a:cubicBezTo>
                  <a:pt x="3755" y="1135"/>
                  <a:pt x="3809" y="1286"/>
                  <a:pt x="3809" y="1286"/>
                </a:cubicBezTo>
                <a:cubicBezTo>
                  <a:pt x="4426" y="1286"/>
                  <a:pt x="4426" y="1286"/>
                  <a:pt x="4426" y="1286"/>
                </a:cubicBezTo>
                <a:cubicBezTo>
                  <a:pt x="4428" y="1286"/>
                  <a:pt x="4477" y="1135"/>
                  <a:pt x="4479" y="1135"/>
                </a:cubicBezTo>
                <a:lnTo>
                  <a:pt x="3755" y="1135"/>
                </a:lnTo>
                <a:close/>
                <a:moveTo>
                  <a:pt x="1462" y="1286"/>
                </a:moveTo>
                <a:cubicBezTo>
                  <a:pt x="1462" y="1286"/>
                  <a:pt x="2740" y="1286"/>
                  <a:pt x="2738" y="1286"/>
                </a:cubicBezTo>
                <a:cubicBezTo>
                  <a:pt x="2701" y="1232"/>
                  <a:pt x="2654" y="1178"/>
                  <a:pt x="2602" y="1135"/>
                </a:cubicBezTo>
                <a:cubicBezTo>
                  <a:pt x="1462" y="1135"/>
                  <a:pt x="1462" y="1135"/>
                  <a:pt x="1462" y="1135"/>
                </a:cubicBezTo>
                <a:cubicBezTo>
                  <a:pt x="1462" y="1135"/>
                  <a:pt x="1462" y="1286"/>
                  <a:pt x="1462" y="1286"/>
                </a:cubicBezTo>
                <a:close/>
                <a:moveTo>
                  <a:pt x="730" y="1286"/>
                </a:moveTo>
                <a:cubicBezTo>
                  <a:pt x="730" y="1135"/>
                  <a:pt x="730" y="1135"/>
                  <a:pt x="730" y="1135"/>
                </a:cubicBezTo>
                <a:cubicBezTo>
                  <a:pt x="289" y="1135"/>
                  <a:pt x="289" y="1135"/>
                  <a:pt x="289" y="1135"/>
                </a:cubicBezTo>
                <a:cubicBezTo>
                  <a:pt x="289" y="1135"/>
                  <a:pt x="289" y="1286"/>
                  <a:pt x="289" y="1286"/>
                </a:cubicBezTo>
                <a:cubicBezTo>
                  <a:pt x="289" y="1286"/>
                  <a:pt x="730" y="1286"/>
                  <a:pt x="730" y="1286"/>
                </a:cubicBezTo>
                <a:close/>
                <a:moveTo>
                  <a:pt x="4566" y="1571"/>
                </a:moveTo>
                <a:cubicBezTo>
                  <a:pt x="4999" y="1571"/>
                  <a:pt x="4999" y="1571"/>
                  <a:pt x="4999" y="1571"/>
                </a:cubicBezTo>
                <a:cubicBezTo>
                  <a:pt x="4999" y="1420"/>
                  <a:pt x="4999" y="1420"/>
                  <a:pt x="4999" y="1420"/>
                </a:cubicBezTo>
                <a:cubicBezTo>
                  <a:pt x="4566" y="1420"/>
                  <a:pt x="4566" y="1420"/>
                  <a:pt x="4566" y="1420"/>
                </a:cubicBezTo>
                <a:lnTo>
                  <a:pt x="4566" y="1571"/>
                </a:lnTo>
                <a:close/>
                <a:moveTo>
                  <a:pt x="4783" y="1495"/>
                </a:moveTo>
                <a:cubicBezTo>
                  <a:pt x="4783" y="1495"/>
                  <a:pt x="4783" y="1495"/>
                  <a:pt x="4783" y="1495"/>
                </a:cubicBezTo>
                <a:moveTo>
                  <a:pt x="3233" y="1571"/>
                </a:moveTo>
                <a:cubicBezTo>
                  <a:pt x="3668" y="1571"/>
                  <a:pt x="3668" y="1571"/>
                  <a:pt x="3668" y="1571"/>
                </a:cubicBezTo>
                <a:cubicBezTo>
                  <a:pt x="3668" y="1420"/>
                  <a:pt x="3668" y="1420"/>
                  <a:pt x="3668" y="1420"/>
                </a:cubicBezTo>
                <a:cubicBezTo>
                  <a:pt x="3233" y="1420"/>
                  <a:pt x="3233" y="1420"/>
                  <a:pt x="3233" y="1420"/>
                </a:cubicBezTo>
                <a:lnTo>
                  <a:pt x="3233" y="1571"/>
                </a:lnTo>
                <a:close/>
                <a:moveTo>
                  <a:pt x="3451" y="1495"/>
                </a:moveTo>
                <a:cubicBezTo>
                  <a:pt x="3451" y="1495"/>
                  <a:pt x="3451" y="1495"/>
                  <a:pt x="3451" y="1495"/>
                </a:cubicBezTo>
                <a:moveTo>
                  <a:pt x="4325" y="1572"/>
                </a:moveTo>
                <a:cubicBezTo>
                  <a:pt x="4325" y="1571"/>
                  <a:pt x="4378" y="1420"/>
                  <a:pt x="4379" y="1420"/>
                </a:cubicBezTo>
                <a:cubicBezTo>
                  <a:pt x="3855" y="1420"/>
                  <a:pt x="3855" y="1420"/>
                  <a:pt x="3855" y="1420"/>
                </a:cubicBezTo>
                <a:cubicBezTo>
                  <a:pt x="3854" y="1420"/>
                  <a:pt x="3908" y="1571"/>
                  <a:pt x="3908" y="1571"/>
                </a:cubicBezTo>
                <a:cubicBezTo>
                  <a:pt x="3908" y="1571"/>
                  <a:pt x="4324" y="1572"/>
                  <a:pt x="4325" y="1572"/>
                </a:cubicBezTo>
                <a:close/>
                <a:moveTo>
                  <a:pt x="1910" y="1571"/>
                </a:moveTo>
                <a:cubicBezTo>
                  <a:pt x="1911" y="1571"/>
                  <a:pt x="1910" y="1420"/>
                  <a:pt x="1910" y="1420"/>
                </a:cubicBezTo>
                <a:cubicBezTo>
                  <a:pt x="1462" y="1420"/>
                  <a:pt x="1462" y="1420"/>
                  <a:pt x="1462" y="1420"/>
                </a:cubicBezTo>
                <a:cubicBezTo>
                  <a:pt x="1462" y="1420"/>
                  <a:pt x="1462" y="1572"/>
                  <a:pt x="1462" y="1571"/>
                </a:cubicBezTo>
                <a:cubicBezTo>
                  <a:pt x="1462" y="1571"/>
                  <a:pt x="1910" y="1571"/>
                  <a:pt x="1910" y="1571"/>
                </a:cubicBezTo>
                <a:close/>
                <a:moveTo>
                  <a:pt x="2354" y="1420"/>
                </a:moveTo>
                <a:cubicBezTo>
                  <a:pt x="2354" y="1572"/>
                  <a:pt x="2354" y="1572"/>
                  <a:pt x="2354" y="1572"/>
                </a:cubicBezTo>
                <a:cubicBezTo>
                  <a:pt x="2829" y="1572"/>
                  <a:pt x="2829" y="1572"/>
                  <a:pt x="2829" y="1572"/>
                </a:cubicBezTo>
                <a:cubicBezTo>
                  <a:pt x="2825" y="1520"/>
                  <a:pt x="2822" y="1465"/>
                  <a:pt x="2801" y="1420"/>
                </a:cubicBezTo>
                <a:lnTo>
                  <a:pt x="2354" y="1420"/>
                </a:lnTo>
                <a:close/>
                <a:moveTo>
                  <a:pt x="289" y="1571"/>
                </a:moveTo>
                <a:cubicBezTo>
                  <a:pt x="730" y="1571"/>
                  <a:pt x="730" y="1571"/>
                  <a:pt x="730" y="1571"/>
                </a:cubicBezTo>
                <a:cubicBezTo>
                  <a:pt x="730" y="1420"/>
                  <a:pt x="730" y="1420"/>
                  <a:pt x="730" y="1420"/>
                </a:cubicBezTo>
                <a:cubicBezTo>
                  <a:pt x="289" y="1420"/>
                  <a:pt x="289" y="1420"/>
                  <a:pt x="289" y="1420"/>
                </a:cubicBezTo>
                <a:lnTo>
                  <a:pt x="289" y="1571"/>
                </a:lnTo>
                <a:close/>
                <a:moveTo>
                  <a:pt x="509" y="1495"/>
                </a:moveTo>
                <a:cubicBezTo>
                  <a:pt x="509" y="1495"/>
                  <a:pt x="509" y="1495"/>
                  <a:pt x="509" y="1495"/>
                </a:cubicBezTo>
                <a:moveTo>
                  <a:pt x="4566" y="1850"/>
                </a:moveTo>
                <a:cubicBezTo>
                  <a:pt x="5290" y="1850"/>
                  <a:pt x="5290" y="1850"/>
                  <a:pt x="5290" y="1850"/>
                </a:cubicBezTo>
                <a:cubicBezTo>
                  <a:pt x="5290" y="1699"/>
                  <a:pt x="5290" y="1699"/>
                  <a:pt x="5290" y="1699"/>
                </a:cubicBezTo>
                <a:cubicBezTo>
                  <a:pt x="4566" y="1699"/>
                  <a:pt x="4566" y="1699"/>
                  <a:pt x="4566" y="1699"/>
                </a:cubicBezTo>
                <a:lnTo>
                  <a:pt x="4566" y="1850"/>
                </a:lnTo>
                <a:close/>
                <a:moveTo>
                  <a:pt x="4928" y="1774"/>
                </a:moveTo>
                <a:cubicBezTo>
                  <a:pt x="4928" y="1774"/>
                  <a:pt x="4928" y="1774"/>
                  <a:pt x="4928" y="1774"/>
                </a:cubicBezTo>
                <a:moveTo>
                  <a:pt x="2943" y="1850"/>
                </a:moveTo>
                <a:cubicBezTo>
                  <a:pt x="3668" y="1850"/>
                  <a:pt x="3668" y="1850"/>
                  <a:pt x="3668" y="1850"/>
                </a:cubicBezTo>
                <a:cubicBezTo>
                  <a:pt x="3668" y="1699"/>
                  <a:pt x="3668" y="1699"/>
                  <a:pt x="3668" y="1699"/>
                </a:cubicBezTo>
                <a:cubicBezTo>
                  <a:pt x="2943" y="1699"/>
                  <a:pt x="2943" y="1699"/>
                  <a:pt x="2943" y="1699"/>
                </a:cubicBezTo>
                <a:lnTo>
                  <a:pt x="2943" y="1850"/>
                </a:lnTo>
                <a:close/>
                <a:moveTo>
                  <a:pt x="3306" y="1774"/>
                </a:moveTo>
                <a:cubicBezTo>
                  <a:pt x="3306" y="1774"/>
                  <a:pt x="3306" y="1774"/>
                  <a:pt x="3306" y="1774"/>
                </a:cubicBezTo>
                <a:moveTo>
                  <a:pt x="4278" y="1699"/>
                </a:moveTo>
                <a:cubicBezTo>
                  <a:pt x="3953" y="1699"/>
                  <a:pt x="3953" y="1699"/>
                  <a:pt x="3953" y="1699"/>
                </a:cubicBezTo>
                <a:cubicBezTo>
                  <a:pt x="4006" y="1850"/>
                  <a:pt x="4006" y="1850"/>
                  <a:pt x="4006" y="1850"/>
                </a:cubicBezTo>
                <a:cubicBezTo>
                  <a:pt x="4227" y="1850"/>
                  <a:pt x="4227" y="1850"/>
                  <a:pt x="4227" y="1850"/>
                </a:cubicBezTo>
                <a:lnTo>
                  <a:pt x="4278" y="1699"/>
                </a:lnTo>
                <a:close/>
                <a:moveTo>
                  <a:pt x="1" y="1699"/>
                </a:moveTo>
                <a:cubicBezTo>
                  <a:pt x="1" y="1850"/>
                  <a:pt x="1" y="1850"/>
                  <a:pt x="1" y="1850"/>
                </a:cubicBezTo>
                <a:cubicBezTo>
                  <a:pt x="1030" y="1850"/>
                  <a:pt x="1030" y="1850"/>
                  <a:pt x="1030" y="1850"/>
                </a:cubicBezTo>
                <a:cubicBezTo>
                  <a:pt x="1030" y="1850"/>
                  <a:pt x="1029" y="1699"/>
                  <a:pt x="1030" y="1699"/>
                </a:cubicBezTo>
                <a:cubicBezTo>
                  <a:pt x="1030" y="1699"/>
                  <a:pt x="0" y="1699"/>
                  <a:pt x="1" y="1699"/>
                </a:cubicBezTo>
                <a:close/>
                <a:moveTo>
                  <a:pt x="1164" y="1699"/>
                </a:moveTo>
                <a:cubicBezTo>
                  <a:pt x="1164" y="1850"/>
                  <a:pt x="1164" y="1850"/>
                  <a:pt x="1164" y="1850"/>
                </a:cubicBezTo>
                <a:cubicBezTo>
                  <a:pt x="2739" y="1850"/>
                  <a:pt x="2739" y="1850"/>
                  <a:pt x="2739" y="1850"/>
                </a:cubicBezTo>
                <a:cubicBezTo>
                  <a:pt x="2753" y="1850"/>
                  <a:pt x="2753" y="1850"/>
                  <a:pt x="2753" y="1850"/>
                </a:cubicBezTo>
                <a:cubicBezTo>
                  <a:pt x="2789" y="1809"/>
                  <a:pt x="2799" y="1749"/>
                  <a:pt x="2810" y="1699"/>
                </a:cubicBezTo>
                <a:lnTo>
                  <a:pt x="1164" y="1699"/>
                </a:lnTo>
                <a:close/>
                <a:moveTo>
                  <a:pt x="4180" y="1984"/>
                </a:moveTo>
                <a:cubicBezTo>
                  <a:pt x="4055" y="1984"/>
                  <a:pt x="4055" y="1984"/>
                  <a:pt x="4055" y="1984"/>
                </a:cubicBezTo>
                <a:cubicBezTo>
                  <a:pt x="4107" y="2135"/>
                  <a:pt x="4107" y="2135"/>
                  <a:pt x="4107" y="2135"/>
                </a:cubicBezTo>
                <a:cubicBezTo>
                  <a:pt x="4127" y="2135"/>
                  <a:pt x="4127" y="2135"/>
                  <a:pt x="4127" y="2135"/>
                </a:cubicBezTo>
                <a:lnTo>
                  <a:pt x="4180" y="1984"/>
                </a:lnTo>
                <a:close/>
                <a:moveTo>
                  <a:pt x="4566" y="2136"/>
                </a:moveTo>
                <a:cubicBezTo>
                  <a:pt x="5290" y="2136"/>
                  <a:pt x="5290" y="2136"/>
                  <a:pt x="5290" y="2136"/>
                </a:cubicBezTo>
                <a:cubicBezTo>
                  <a:pt x="5290" y="1984"/>
                  <a:pt x="5290" y="1984"/>
                  <a:pt x="5290" y="1984"/>
                </a:cubicBezTo>
                <a:cubicBezTo>
                  <a:pt x="4566" y="1984"/>
                  <a:pt x="4566" y="1984"/>
                  <a:pt x="4566" y="1984"/>
                </a:cubicBezTo>
                <a:lnTo>
                  <a:pt x="4566" y="2136"/>
                </a:lnTo>
                <a:close/>
                <a:moveTo>
                  <a:pt x="4928" y="2060"/>
                </a:moveTo>
                <a:cubicBezTo>
                  <a:pt x="4928" y="2060"/>
                  <a:pt x="4928" y="2060"/>
                  <a:pt x="4928" y="2060"/>
                </a:cubicBezTo>
                <a:moveTo>
                  <a:pt x="1164" y="2135"/>
                </a:moveTo>
                <a:cubicBezTo>
                  <a:pt x="2270" y="2136"/>
                  <a:pt x="2270" y="2136"/>
                  <a:pt x="2270" y="2136"/>
                </a:cubicBezTo>
                <a:cubicBezTo>
                  <a:pt x="2418" y="2133"/>
                  <a:pt x="2554" y="2080"/>
                  <a:pt x="2654" y="1984"/>
                </a:cubicBezTo>
                <a:cubicBezTo>
                  <a:pt x="2650" y="1984"/>
                  <a:pt x="1164" y="1984"/>
                  <a:pt x="1164" y="1984"/>
                </a:cubicBezTo>
                <a:cubicBezTo>
                  <a:pt x="1164" y="2135"/>
                  <a:pt x="1164" y="2135"/>
                  <a:pt x="1164" y="2135"/>
                </a:cubicBezTo>
                <a:moveTo>
                  <a:pt x="2943" y="2136"/>
                </a:moveTo>
                <a:cubicBezTo>
                  <a:pt x="3668" y="2136"/>
                  <a:pt x="3668" y="2136"/>
                  <a:pt x="3668" y="2136"/>
                </a:cubicBezTo>
                <a:cubicBezTo>
                  <a:pt x="3668" y="1984"/>
                  <a:pt x="3668" y="1984"/>
                  <a:pt x="3668" y="1984"/>
                </a:cubicBezTo>
                <a:cubicBezTo>
                  <a:pt x="2943" y="1984"/>
                  <a:pt x="2943" y="1984"/>
                  <a:pt x="2943" y="1984"/>
                </a:cubicBezTo>
                <a:lnTo>
                  <a:pt x="2943" y="2136"/>
                </a:lnTo>
                <a:close/>
                <a:moveTo>
                  <a:pt x="3306" y="2060"/>
                </a:moveTo>
                <a:cubicBezTo>
                  <a:pt x="3306" y="2060"/>
                  <a:pt x="3306" y="2060"/>
                  <a:pt x="3306" y="2060"/>
                </a:cubicBezTo>
                <a:moveTo>
                  <a:pt x="1" y="1984"/>
                </a:moveTo>
                <a:cubicBezTo>
                  <a:pt x="1" y="1984"/>
                  <a:pt x="1" y="2135"/>
                  <a:pt x="1" y="2135"/>
                </a:cubicBezTo>
                <a:cubicBezTo>
                  <a:pt x="1" y="2136"/>
                  <a:pt x="1030" y="2135"/>
                  <a:pt x="1030" y="2135"/>
                </a:cubicBezTo>
                <a:cubicBezTo>
                  <a:pt x="1029" y="2135"/>
                  <a:pt x="1030" y="1984"/>
                  <a:pt x="1030" y="1984"/>
                </a:cubicBezTo>
                <a:cubicBezTo>
                  <a:pt x="1029" y="1985"/>
                  <a:pt x="1" y="1984"/>
                  <a:pt x="1" y="19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0" i="0" dirty="0">
              <a:latin typeface="IBM Plex Sans Regular" charset="0"/>
            </a:endParaRPr>
          </a:p>
        </p:txBody>
      </p:sp>
    </p:spTree>
    <p:extLst>
      <p:ext uri="{BB962C8B-B14F-4D97-AF65-F5344CB8AC3E}">
        <p14:creationId xmlns:p14="http://schemas.microsoft.com/office/powerpoint/2010/main" val="28124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228600" y="173736"/>
            <a:ext cx="4474777" cy="914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dirty="0"/>
              <a:t>Click to edit Master title style</a:t>
            </a:r>
          </a:p>
        </p:txBody>
      </p:sp>
      <p:sp>
        <p:nvSpPr>
          <p:cNvPr id="9" name="Content Placeholder 2"/>
          <p:cNvSpPr>
            <a:spLocks noGrp="1"/>
          </p:cNvSpPr>
          <p:nvPr>
            <p:ph idx="14"/>
          </p:nvPr>
        </p:nvSpPr>
        <p:spPr>
          <a:xfrm>
            <a:off x="4568793" y="1097280"/>
            <a:ext cx="4251960" cy="3241992"/>
          </a:xfrm>
        </p:spPr>
        <p:txBody>
          <a:bodyPr/>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8"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321344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228600" y="173736"/>
            <a:ext cx="4474777" cy="914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dirty="0"/>
              <a:t>Click to edit Master title style</a:t>
            </a:r>
          </a:p>
        </p:txBody>
      </p:sp>
      <p:sp>
        <p:nvSpPr>
          <p:cNvPr id="8" name="Content Placeholder 2"/>
          <p:cNvSpPr>
            <a:spLocks noGrp="1"/>
          </p:cNvSpPr>
          <p:nvPr>
            <p:ph idx="13"/>
          </p:nvPr>
        </p:nvSpPr>
        <p:spPr>
          <a:xfrm>
            <a:off x="6019152" y="1097280"/>
            <a:ext cx="2834640" cy="3241992"/>
          </a:xfrm>
        </p:spPr>
        <p:txBody>
          <a:bodyPr/>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097280"/>
            <a:ext cx="2834640" cy="3241992"/>
          </a:xfrm>
        </p:spPr>
        <p:txBody>
          <a:bodyPr/>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10"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144358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228600" y="173736"/>
            <a:ext cx="4474777" cy="914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dirty="0"/>
              <a:t>Click to edit Master title style</a:t>
            </a:r>
          </a:p>
        </p:txBody>
      </p:sp>
      <p:sp>
        <p:nvSpPr>
          <p:cNvPr id="8" name="Content Placeholder 2"/>
          <p:cNvSpPr>
            <a:spLocks noGrp="1"/>
          </p:cNvSpPr>
          <p:nvPr>
            <p:ph idx="13"/>
          </p:nvPr>
        </p:nvSpPr>
        <p:spPr>
          <a:xfrm>
            <a:off x="4563700" y="1097280"/>
            <a:ext cx="2103120" cy="3241992"/>
          </a:xfrm>
        </p:spPr>
        <p:txBody>
          <a:bodyPr/>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097280"/>
            <a:ext cx="2103120" cy="3241992"/>
          </a:xfrm>
        </p:spPr>
        <p:txBody>
          <a:bodyPr/>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097280"/>
            <a:ext cx="2103120" cy="3241992"/>
          </a:xfrm>
        </p:spPr>
        <p:txBody>
          <a:bodyPr/>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11"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4113040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28600" y="173736"/>
            <a:ext cx="4474777" cy="914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dirty="0"/>
              <a:t>Click to edit Master title style</a:t>
            </a:r>
          </a:p>
        </p:txBody>
      </p:sp>
      <p:sp>
        <p:nvSpPr>
          <p:cNvPr id="9"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6"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1888539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dirty="0"/>
              <a:t>Click to edit Master title style</a:t>
            </a:r>
          </a:p>
        </p:txBody>
      </p:sp>
      <p:sp>
        <p:nvSpPr>
          <p:cNvPr id="3" name="Content Placeholder 2"/>
          <p:cNvSpPr>
            <a:spLocks noGrp="1"/>
          </p:cNvSpPr>
          <p:nvPr>
            <p:ph idx="1"/>
          </p:nvPr>
        </p:nvSpPr>
        <p:spPr>
          <a:xfrm>
            <a:off x="2414016" y="173736"/>
            <a:ext cx="6376911" cy="4343400"/>
          </a:xfrm>
        </p:spPr>
        <p:txBody>
          <a:bodyPr/>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7"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555651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dirty="0"/>
              <a:t>Click to edit Master title style</a:t>
            </a:r>
          </a:p>
        </p:txBody>
      </p:sp>
      <p:sp>
        <p:nvSpPr>
          <p:cNvPr id="3" name="Content Placeholder 2"/>
          <p:cNvSpPr>
            <a:spLocks noGrp="1"/>
          </p:cNvSpPr>
          <p:nvPr>
            <p:ph idx="1"/>
          </p:nvPr>
        </p:nvSpPr>
        <p:spPr>
          <a:xfrm>
            <a:off x="2414016" y="173736"/>
            <a:ext cx="3154680" cy="4343400"/>
          </a:xfrm>
        </p:spPr>
        <p:txBody>
          <a:bodyPr rIns="0"/>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5664200" y="173736"/>
            <a:ext cx="3154680" cy="4343400"/>
          </a:xfrm>
        </p:spPr>
        <p:txBody>
          <a:bodyPr rIns="0"/>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9"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4022273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dirty="0"/>
              <a:t>Click to edit Master title style</a:t>
            </a:r>
          </a:p>
        </p:txBody>
      </p:sp>
      <p:sp>
        <p:nvSpPr>
          <p:cNvPr id="3" name="Content Placeholder 2"/>
          <p:cNvSpPr>
            <a:spLocks noGrp="1"/>
          </p:cNvSpPr>
          <p:nvPr>
            <p:ph idx="1"/>
          </p:nvPr>
        </p:nvSpPr>
        <p:spPr>
          <a:xfrm>
            <a:off x="2414016" y="182880"/>
            <a:ext cx="2103120" cy="4325644"/>
          </a:xfrm>
        </p:spPr>
        <p:txBody>
          <a:bodyPr rIns="0"/>
          <a:lstStyle>
            <a:lvl1pPr>
              <a:defRPr sz="1600" b="0" i="0">
                <a:solidFill>
                  <a:srgbClr val="000000"/>
                </a:solidFill>
                <a:latin typeface="IBM Plex Sans Regular" charset="0"/>
                <a:ea typeface="IBM Plex Sans Regular" charset="0"/>
                <a:cs typeface="IBM Plex Sans Regular" charset="0"/>
              </a:defRPr>
            </a:lvl1pPr>
            <a:lvl2pPr>
              <a:defRPr sz="1600" b="0" i="0">
                <a:solidFill>
                  <a:srgbClr val="000000"/>
                </a:solidFill>
                <a:latin typeface="IBM Plex Sans Regular" charset="0"/>
                <a:ea typeface="IBM Plex Sans Regular" charset="0"/>
                <a:cs typeface="IBM Plex Sans Regular" charset="0"/>
              </a:defRPr>
            </a:lvl2pPr>
            <a:lvl3pPr>
              <a:defRPr sz="1600" b="0" i="0">
                <a:solidFill>
                  <a:srgbClr val="000000"/>
                </a:solidFill>
                <a:latin typeface="IBM Plex Sans Regular" charset="0"/>
                <a:ea typeface="IBM Plex Sans Regular" charset="0"/>
                <a:cs typeface="IBM Plex Sans Regular" charset="0"/>
              </a:defRPr>
            </a:lvl3pPr>
            <a:lvl4pPr>
              <a:defRPr sz="1600" b="0" i="0">
                <a:solidFill>
                  <a:srgbClr val="000000"/>
                </a:solidFill>
                <a:latin typeface="IBM Plex Sans Regular" charset="0"/>
                <a:ea typeface="IBM Plex Sans Regular" charset="0"/>
                <a:cs typeface="IBM Plex Sans Regular" charset="0"/>
              </a:defRPr>
            </a:lvl4pPr>
            <a:lvl5pPr>
              <a:defRPr sz="16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4574197" y="182880"/>
            <a:ext cx="2103120" cy="4325644"/>
          </a:xfrm>
        </p:spPr>
        <p:txBody>
          <a:bodyPr rIns="0"/>
          <a:lstStyle>
            <a:lvl1pPr>
              <a:defRPr sz="1600" b="0" i="0">
                <a:solidFill>
                  <a:srgbClr val="000000"/>
                </a:solidFill>
                <a:latin typeface="IBM Plex Sans Regular" charset="0"/>
                <a:ea typeface="IBM Plex Sans Regular" charset="0"/>
                <a:cs typeface="IBM Plex Sans Regular" charset="0"/>
              </a:defRPr>
            </a:lvl1pPr>
            <a:lvl2pPr>
              <a:defRPr sz="1600" b="0" i="0">
                <a:solidFill>
                  <a:srgbClr val="000000"/>
                </a:solidFill>
                <a:latin typeface="IBM Plex Sans Regular" charset="0"/>
                <a:ea typeface="IBM Plex Sans Regular" charset="0"/>
                <a:cs typeface="IBM Plex Sans Regular" charset="0"/>
              </a:defRPr>
            </a:lvl2pPr>
            <a:lvl3pPr>
              <a:defRPr sz="1600" b="0" i="0">
                <a:solidFill>
                  <a:srgbClr val="000000"/>
                </a:solidFill>
                <a:latin typeface="IBM Plex Sans Regular" charset="0"/>
                <a:ea typeface="IBM Plex Sans Regular" charset="0"/>
                <a:cs typeface="IBM Plex Sans Regular" charset="0"/>
              </a:defRPr>
            </a:lvl3pPr>
            <a:lvl4pPr>
              <a:defRPr sz="1600" b="0" i="0">
                <a:solidFill>
                  <a:srgbClr val="000000"/>
                </a:solidFill>
                <a:latin typeface="IBM Plex Sans Regular" charset="0"/>
                <a:ea typeface="IBM Plex Sans Regular" charset="0"/>
                <a:cs typeface="IBM Plex Sans Regular" charset="0"/>
              </a:defRPr>
            </a:lvl4pPr>
            <a:lvl5pPr>
              <a:defRPr sz="16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182880"/>
            <a:ext cx="2103120" cy="4325644"/>
          </a:xfrm>
        </p:spPr>
        <p:txBody>
          <a:bodyPr rIns="0"/>
          <a:lstStyle>
            <a:lvl1pPr>
              <a:defRPr sz="1600" b="0" i="0">
                <a:solidFill>
                  <a:srgbClr val="000000"/>
                </a:solidFill>
                <a:latin typeface="IBM Plex Sans Regular" charset="0"/>
                <a:ea typeface="IBM Plex Sans Regular" charset="0"/>
                <a:cs typeface="IBM Plex Sans Regular" charset="0"/>
              </a:defRPr>
            </a:lvl1pPr>
            <a:lvl2pPr>
              <a:defRPr sz="1600" b="0" i="0">
                <a:solidFill>
                  <a:srgbClr val="000000"/>
                </a:solidFill>
                <a:latin typeface="IBM Plex Sans Regular" charset="0"/>
                <a:ea typeface="IBM Plex Sans Regular" charset="0"/>
                <a:cs typeface="IBM Plex Sans Regular" charset="0"/>
              </a:defRPr>
            </a:lvl2pPr>
            <a:lvl3pPr>
              <a:defRPr sz="1600" b="0" i="0">
                <a:solidFill>
                  <a:srgbClr val="000000"/>
                </a:solidFill>
                <a:latin typeface="IBM Plex Sans Regular" charset="0"/>
                <a:ea typeface="IBM Plex Sans Regular" charset="0"/>
                <a:cs typeface="IBM Plex Sans Regular" charset="0"/>
              </a:defRPr>
            </a:lvl3pPr>
            <a:lvl4pPr>
              <a:defRPr sz="1600" b="0" i="0">
                <a:solidFill>
                  <a:srgbClr val="000000"/>
                </a:solidFill>
                <a:latin typeface="IBM Plex Sans Regular" charset="0"/>
                <a:ea typeface="IBM Plex Sans Regular" charset="0"/>
                <a:cs typeface="IBM Plex Sans Regular" charset="0"/>
              </a:defRPr>
            </a:lvl4pPr>
            <a:lvl5pPr>
              <a:defRPr sz="16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10"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1800359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b="0" i="0">
                <a:solidFill>
                  <a:srgbClr val="000000"/>
                </a:solidFill>
                <a:latin typeface="IBM Plex Sans Regular" charset="0"/>
                <a:ea typeface="IBM Plex Sans Regular" charset="0"/>
                <a:cs typeface="IBM Plex Sans Regular" charset="0"/>
              </a:defRPr>
            </a:lvl1pPr>
            <a:lvl2pPr>
              <a:defRPr sz="1200" b="0" i="0">
                <a:solidFill>
                  <a:srgbClr val="000000"/>
                </a:solidFill>
                <a:latin typeface="IBM Plex Sans Regular" charset="0"/>
                <a:ea typeface="IBM Plex Sans Regular" charset="0"/>
                <a:cs typeface="IBM Plex Sans Regular" charset="0"/>
              </a:defRPr>
            </a:lvl2pPr>
            <a:lvl3pPr>
              <a:defRPr sz="1200" b="0" i="0">
                <a:solidFill>
                  <a:srgbClr val="000000"/>
                </a:solidFill>
                <a:latin typeface="IBM Plex Sans Regular" charset="0"/>
                <a:ea typeface="IBM Plex Sans Regular" charset="0"/>
                <a:cs typeface="IBM Plex Sans Regular" charset="0"/>
              </a:defRPr>
            </a:lvl3pPr>
            <a:lvl4pPr>
              <a:defRPr sz="1200" b="0" i="0">
                <a:solidFill>
                  <a:srgbClr val="000000"/>
                </a:solidFill>
                <a:latin typeface="IBM Plex Sans Regular" charset="0"/>
                <a:ea typeface="IBM Plex Sans Regular" charset="0"/>
                <a:cs typeface="IBM Plex Sans Regular" charset="0"/>
              </a:defRPr>
            </a:lvl4pPr>
            <a:lvl5pPr>
              <a:defRPr sz="12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183560"/>
            <a:ext cx="2103120" cy="1828800"/>
          </a:xfrm>
        </p:spPr>
        <p:txBody>
          <a:bodyPr rIns="0"/>
          <a:lstStyle>
            <a:lvl1pPr>
              <a:defRPr sz="1600" b="0" i="0">
                <a:solidFill>
                  <a:srgbClr val="000000"/>
                </a:solidFill>
                <a:latin typeface="IBM Plex Sans Regular" charset="0"/>
                <a:ea typeface="IBM Plex Sans Regular" charset="0"/>
                <a:cs typeface="IBM Plex Sans Regular" charset="0"/>
              </a:defRPr>
            </a:lvl1pPr>
            <a:lvl2pPr>
              <a:defRPr sz="1200" b="0" i="0">
                <a:solidFill>
                  <a:srgbClr val="000000"/>
                </a:solidFill>
                <a:latin typeface="IBM Plex Sans Regular" charset="0"/>
                <a:ea typeface="IBM Plex Sans Regular" charset="0"/>
                <a:cs typeface="IBM Plex Sans Regular" charset="0"/>
              </a:defRPr>
            </a:lvl2pPr>
            <a:lvl3pPr>
              <a:defRPr sz="1200" b="0" i="0">
                <a:solidFill>
                  <a:srgbClr val="000000"/>
                </a:solidFill>
                <a:latin typeface="IBM Plex Sans Regular" charset="0"/>
                <a:ea typeface="IBM Plex Sans Regular" charset="0"/>
                <a:cs typeface="IBM Plex Sans Regular" charset="0"/>
              </a:defRPr>
            </a:lvl3pPr>
            <a:lvl4pPr>
              <a:defRPr sz="1200" b="0" i="0">
                <a:solidFill>
                  <a:srgbClr val="000000"/>
                </a:solidFill>
                <a:latin typeface="IBM Plex Sans Regular" charset="0"/>
                <a:ea typeface="IBM Plex Sans Regular" charset="0"/>
                <a:cs typeface="IBM Plex Sans Regular" charset="0"/>
              </a:defRPr>
            </a:lvl4pPr>
            <a:lvl5pPr>
              <a:defRPr sz="12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183560"/>
            <a:ext cx="2103120" cy="1828800"/>
          </a:xfrm>
        </p:spPr>
        <p:txBody>
          <a:bodyPr rIns="0"/>
          <a:lstStyle>
            <a:lvl1pPr>
              <a:defRPr sz="1600" b="0" i="0">
                <a:solidFill>
                  <a:srgbClr val="000000"/>
                </a:solidFill>
                <a:latin typeface="IBM Plex Sans Regular" charset="0"/>
                <a:ea typeface="IBM Plex Sans Regular" charset="0"/>
                <a:cs typeface="IBM Plex Sans Regular" charset="0"/>
              </a:defRPr>
            </a:lvl1pPr>
            <a:lvl2pPr>
              <a:defRPr sz="1200" b="0" i="0">
                <a:solidFill>
                  <a:srgbClr val="000000"/>
                </a:solidFill>
                <a:latin typeface="IBM Plex Sans Regular" charset="0"/>
                <a:ea typeface="IBM Plex Sans Regular" charset="0"/>
                <a:cs typeface="IBM Plex Sans Regular" charset="0"/>
              </a:defRPr>
            </a:lvl2pPr>
            <a:lvl3pPr>
              <a:defRPr sz="1200" b="0" i="0">
                <a:solidFill>
                  <a:srgbClr val="000000"/>
                </a:solidFill>
                <a:latin typeface="IBM Plex Sans Regular" charset="0"/>
                <a:ea typeface="IBM Plex Sans Regular" charset="0"/>
                <a:cs typeface="IBM Plex Sans Regular" charset="0"/>
              </a:defRPr>
            </a:lvl3pPr>
            <a:lvl4pPr>
              <a:defRPr sz="1200" b="0" i="0">
                <a:solidFill>
                  <a:srgbClr val="000000"/>
                </a:solidFill>
                <a:latin typeface="IBM Plex Sans Regular" charset="0"/>
                <a:ea typeface="IBM Plex Sans Regular" charset="0"/>
                <a:cs typeface="IBM Plex Sans Regular" charset="0"/>
              </a:defRPr>
            </a:lvl4pPr>
            <a:lvl5pPr>
              <a:defRPr sz="12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2377440"/>
            <a:ext cx="2103120" cy="1828800"/>
          </a:xfrm>
        </p:spPr>
        <p:txBody>
          <a:bodyPr rIns="0"/>
          <a:lstStyle>
            <a:lvl1pPr>
              <a:defRPr sz="1600" b="0" i="0">
                <a:solidFill>
                  <a:srgbClr val="000000"/>
                </a:solidFill>
                <a:latin typeface="IBM Plex Sans Regular" charset="0"/>
                <a:ea typeface="IBM Plex Sans Regular" charset="0"/>
                <a:cs typeface="IBM Plex Sans Regular" charset="0"/>
              </a:defRPr>
            </a:lvl1pPr>
            <a:lvl2pPr>
              <a:defRPr sz="1200" b="0" i="0">
                <a:solidFill>
                  <a:srgbClr val="000000"/>
                </a:solidFill>
                <a:latin typeface="IBM Plex Sans Regular" charset="0"/>
                <a:ea typeface="IBM Plex Sans Regular" charset="0"/>
                <a:cs typeface="IBM Plex Sans Regular" charset="0"/>
              </a:defRPr>
            </a:lvl2pPr>
            <a:lvl3pPr>
              <a:defRPr sz="1200" b="0" i="0">
                <a:solidFill>
                  <a:srgbClr val="000000"/>
                </a:solidFill>
                <a:latin typeface="IBM Plex Sans Regular" charset="0"/>
                <a:ea typeface="IBM Plex Sans Regular" charset="0"/>
                <a:cs typeface="IBM Plex Sans Regular" charset="0"/>
              </a:defRPr>
            </a:lvl3pPr>
            <a:lvl4pPr>
              <a:defRPr sz="1200" b="0" i="0">
                <a:solidFill>
                  <a:srgbClr val="000000"/>
                </a:solidFill>
                <a:latin typeface="IBM Plex Sans Regular" charset="0"/>
                <a:ea typeface="IBM Plex Sans Regular" charset="0"/>
                <a:cs typeface="IBM Plex Sans Regular" charset="0"/>
              </a:defRPr>
            </a:lvl4pPr>
            <a:lvl5pPr>
              <a:defRPr sz="12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2377440"/>
            <a:ext cx="2103120" cy="1828800"/>
          </a:xfrm>
        </p:spPr>
        <p:txBody>
          <a:bodyPr rIns="0"/>
          <a:lstStyle>
            <a:lvl1pPr>
              <a:defRPr sz="1600" b="0" i="0">
                <a:solidFill>
                  <a:srgbClr val="000000"/>
                </a:solidFill>
                <a:latin typeface="IBM Plex Sans Regular" charset="0"/>
                <a:ea typeface="IBM Plex Sans Regular" charset="0"/>
                <a:cs typeface="IBM Plex Sans Regular" charset="0"/>
              </a:defRPr>
            </a:lvl1pPr>
            <a:lvl2pPr>
              <a:defRPr sz="1200" b="0" i="0">
                <a:solidFill>
                  <a:srgbClr val="000000"/>
                </a:solidFill>
                <a:latin typeface="IBM Plex Sans Regular" charset="0"/>
                <a:ea typeface="IBM Plex Sans Regular" charset="0"/>
                <a:cs typeface="IBM Plex Sans Regular" charset="0"/>
              </a:defRPr>
            </a:lvl2pPr>
            <a:lvl3pPr>
              <a:defRPr sz="1200" b="0" i="0">
                <a:solidFill>
                  <a:srgbClr val="000000"/>
                </a:solidFill>
                <a:latin typeface="IBM Plex Sans Regular" charset="0"/>
                <a:ea typeface="IBM Plex Sans Regular" charset="0"/>
                <a:cs typeface="IBM Plex Sans Regular" charset="0"/>
              </a:defRPr>
            </a:lvl3pPr>
            <a:lvl4pPr>
              <a:defRPr sz="1200" b="0" i="0">
                <a:solidFill>
                  <a:srgbClr val="000000"/>
                </a:solidFill>
                <a:latin typeface="IBM Plex Sans Regular" charset="0"/>
                <a:ea typeface="IBM Plex Sans Regular" charset="0"/>
                <a:cs typeface="IBM Plex Sans Regular" charset="0"/>
              </a:defRPr>
            </a:lvl4pPr>
            <a:lvl5pPr>
              <a:defRPr sz="12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2377440"/>
            <a:ext cx="2103120" cy="1828800"/>
          </a:xfrm>
        </p:spPr>
        <p:txBody>
          <a:bodyPr rIns="0"/>
          <a:lstStyle>
            <a:lvl1pPr>
              <a:defRPr sz="1600" b="0" i="0">
                <a:solidFill>
                  <a:srgbClr val="000000"/>
                </a:solidFill>
                <a:latin typeface="IBM Plex Sans Regular" charset="0"/>
                <a:ea typeface="IBM Plex Sans Regular" charset="0"/>
                <a:cs typeface="IBM Plex Sans Regular" charset="0"/>
              </a:defRPr>
            </a:lvl1pPr>
            <a:lvl2pPr>
              <a:defRPr sz="1200" b="0" i="0">
                <a:solidFill>
                  <a:srgbClr val="000000"/>
                </a:solidFill>
                <a:latin typeface="IBM Plex Sans Regular" charset="0"/>
                <a:ea typeface="IBM Plex Sans Regular" charset="0"/>
                <a:cs typeface="IBM Plex Sans Regular" charset="0"/>
              </a:defRPr>
            </a:lvl2pPr>
            <a:lvl3pPr>
              <a:defRPr sz="1200" b="0" i="0">
                <a:solidFill>
                  <a:srgbClr val="000000"/>
                </a:solidFill>
                <a:latin typeface="IBM Plex Sans Regular" charset="0"/>
                <a:ea typeface="IBM Plex Sans Regular" charset="0"/>
                <a:cs typeface="IBM Plex Sans Regular" charset="0"/>
              </a:defRPr>
            </a:lvl3pPr>
            <a:lvl4pPr>
              <a:defRPr sz="1200" b="0" i="0">
                <a:solidFill>
                  <a:srgbClr val="000000"/>
                </a:solidFill>
                <a:latin typeface="IBM Plex Sans Regular" charset="0"/>
                <a:ea typeface="IBM Plex Sans Regular" charset="0"/>
                <a:cs typeface="IBM Plex Sans Regular" charset="0"/>
              </a:defRPr>
            </a:lvl4pPr>
            <a:lvl5pPr>
              <a:defRPr sz="12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173736"/>
            <a:ext cx="2103120" cy="4343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dirty="0"/>
              <a:t>Click to edit Master title style</a:t>
            </a:r>
          </a:p>
        </p:txBody>
      </p:sp>
      <p:sp>
        <p:nvSpPr>
          <p:cNvPr id="26" name="Text Placeholder 25"/>
          <p:cNvSpPr>
            <a:spLocks noGrp="1"/>
          </p:cNvSpPr>
          <p:nvPr>
            <p:ph type="body" sz="quarter" idx="20"/>
          </p:nvPr>
        </p:nvSpPr>
        <p:spPr>
          <a:xfrm>
            <a:off x="2414016" y="1965960"/>
            <a:ext cx="2103120" cy="457200"/>
          </a:xfrm>
        </p:spPr>
        <p:txBody>
          <a:bodyPr/>
          <a:lstStyle>
            <a:lvl1pPr>
              <a:defRPr sz="1200" b="0" i="0">
                <a:solidFill>
                  <a:srgbClr val="000000"/>
                </a:solidFill>
                <a:latin typeface="IBM Plex Sans Regular" charset="0"/>
                <a:ea typeface="IBM Plex Sans Regular" charset="0"/>
                <a:cs typeface="IBM Plex Sans Regular" charset="0"/>
              </a:defRPr>
            </a:lvl1pPr>
            <a:lvl2pPr>
              <a:defRPr sz="1200" b="0" i="0">
                <a:solidFill>
                  <a:srgbClr val="000000"/>
                </a:solidFill>
                <a:latin typeface="IBM Plex Sans Regular" charset="0"/>
                <a:ea typeface="IBM Plex Sans Regular" charset="0"/>
                <a:cs typeface="IBM Plex Sans Regular" charset="0"/>
              </a:defRPr>
            </a:lvl2pPr>
            <a:lvl3pPr>
              <a:defRPr sz="1200" b="0" i="0">
                <a:solidFill>
                  <a:srgbClr val="000000"/>
                </a:solidFill>
                <a:latin typeface="IBM Plex Sans Regular" charset="0"/>
                <a:ea typeface="IBM Plex Sans Regular" charset="0"/>
                <a:cs typeface="IBM Plex Sans Regular" charset="0"/>
              </a:defRPr>
            </a:lvl3pPr>
            <a:lvl4pPr>
              <a:defRPr sz="1200" b="0" i="0">
                <a:solidFill>
                  <a:srgbClr val="000000"/>
                </a:solidFill>
                <a:latin typeface="IBM Plex Sans Regular" charset="0"/>
                <a:ea typeface="IBM Plex Sans Regular" charset="0"/>
                <a:cs typeface="IBM Plex Sans Regular" charset="0"/>
              </a:defRPr>
            </a:lvl4pPr>
            <a:lvl5pPr>
              <a:defRPr sz="12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1965960"/>
            <a:ext cx="2103120" cy="457200"/>
          </a:xfrm>
        </p:spPr>
        <p:txBody>
          <a:bodyPr/>
          <a:lstStyle>
            <a:lvl1pPr>
              <a:defRPr sz="1200" b="0" i="0">
                <a:solidFill>
                  <a:srgbClr val="000000"/>
                </a:solidFill>
                <a:latin typeface="IBM Plex Sans Regular" charset="0"/>
                <a:ea typeface="IBM Plex Sans Regular" charset="0"/>
                <a:cs typeface="IBM Plex Sans Regular" charset="0"/>
              </a:defRPr>
            </a:lvl1pPr>
            <a:lvl2pPr>
              <a:defRPr sz="1200" b="0" i="0">
                <a:solidFill>
                  <a:srgbClr val="000000"/>
                </a:solidFill>
                <a:latin typeface="IBM Plex Sans Regular" charset="0"/>
                <a:ea typeface="IBM Plex Sans Regular" charset="0"/>
                <a:cs typeface="IBM Plex Sans Regular" charset="0"/>
              </a:defRPr>
            </a:lvl2pPr>
            <a:lvl3pPr>
              <a:defRPr sz="1200" b="0" i="0">
                <a:solidFill>
                  <a:srgbClr val="000000"/>
                </a:solidFill>
                <a:latin typeface="IBM Plex Sans Regular" charset="0"/>
                <a:ea typeface="IBM Plex Sans Regular" charset="0"/>
                <a:cs typeface="IBM Plex Sans Regular" charset="0"/>
              </a:defRPr>
            </a:lvl3pPr>
            <a:lvl4pPr>
              <a:defRPr sz="1200" b="0" i="0">
                <a:solidFill>
                  <a:srgbClr val="000000"/>
                </a:solidFill>
                <a:latin typeface="IBM Plex Sans Regular" charset="0"/>
                <a:ea typeface="IBM Plex Sans Regular" charset="0"/>
                <a:cs typeface="IBM Plex Sans Regular" charset="0"/>
              </a:defRPr>
            </a:lvl4pPr>
            <a:lvl5pPr>
              <a:defRPr sz="12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1965960"/>
            <a:ext cx="2103120" cy="457200"/>
          </a:xfrm>
        </p:spPr>
        <p:txBody>
          <a:bodyPr/>
          <a:lstStyle>
            <a:lvl1pPr>
              <a:defRPr sz="1200" b="0" i="0">
                <a:solidFill>
                  <a:srgbClr val="000000"/>
                </a:solidFill>
                <a:latin typeface="IBM Plex Sans Regular" charset="0"/>
                <a:ea typeface="IBM Plex Sans Regular" charset="0"/>
                <a:cs typeface="IBM Plex Sans Regular" charset="0"/>
              </a:defRPr>
            </a:lvl1pPr>
            <a:lvl2pPr>
              <a:defRPr sz="1200" b="0" i="0">
                <a:solidFill>
                  <a:srgbClr val="000000"/>
                </a:solidFill>
                <a:latin typeface="IBM Plex Sans Regular" charset="0"/>
                <a:ea typeface="IBM Plex Sans Regular" charset="0"/>
                <a:cs typeface="IBM Plex Sans Regular" charset="0"/>
              </a:defRPr>
            </a:lvl2pPr>
            <a:lvl3pPr>
              <a:defRPr sz="1200" b="0" i="0">
                <a:solidFill>
                  <a:srgbClr val="000000"/>
                </a:solidFill>
                <a:latin typeface="IBM Plex Sans Regular" charset="0"/>
                <a:ea typeface="IBM Plex Sans Regular" charset="0"/>
                <a:cs typeface="IBM Plex Sans Regular" charset="0"/>
              </a:defRPr>
            </a:lvl3pPr>
            <a:lvl4pPr>
              <a:defRPr sz="1200" b="0" i="0">
                <a:solidFill>
                  <a:srgbClr val="000000"/>
                </a:solidFill>
                <a:latin typeface="IBM Plex Sans Regular" charset="0"/>
                <a:ea typeface="IBM Plex Sans Regular" charset="0"/>
                <a:cs typeface="IBM Plex Sans Regular" charset="0"/>
              </a:defRPr>
            </a:lvl4pPr>
            <a:lvl5pPr>
              <a:defRPr sz="12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4160520"/>
            <a:ext cx="2103120" cy="457200"/>
          </a:xfrm>
        </p:spPr>
        <p:txBody>
          <a:bodyPr/>
          <a:lstStyle>
            <a:lvl1pPr>
              <a:defRPr sz="1200" b="0" i="0">
                <a:solidFill>
                  <a:srgbClr val="000000"/>
                </a:solidFill>
                <a:latin typeface="IBM Plex Sans Regular" charset="0"/>
                <a:ea typeface="IBM Plex Sans Regular" charset="0"/>
                <a:cs typeface="IBM Plex Sans Regular" charset="0"/>
              </a:defRPr>
            </a:lvl1pPr>
            <a:lvl2pPr>
              <a:defRPr sz="1200" b="0" i="0">
                <a:solidFill>
                  <a:srgbClr val="000000"/>
                </a:solidFill>
                <a:latin typeface="IBM Plex Sans Regular" charset="0"/>
                <a:ea typeface="IBM Plex Sans Regular" charset="0"/>
                <a:cs typeface="IBM Plex Sans Regular" charset="0"/>
              </a:defRPr>
            </a:lvl2pPr>
            <a:lvl3pPr>
              <a:defRPr sz="1200" b="0" i="0">
                <a:solidFill>
                  <a:srgbClr val="000000"/>
                </a:solidFill>
                <a:latin typeface="IBM Plex Sans Regular" charset="0"/>
                <a:ea typeface="IBM Plex Sans Regular" charset="0"/>
                <a:cs typeface="IBM Plex Sans Regular" charset="0"/>
              </a:defRPr>
            </a:lvl3pPr>
            <a:lvl4pPr>
              <a:defRPr sz="1200" b="0" i="0">
                <a:solidFill>
                  <a:srgbClr val="000000"/>
                </a:solidFill>
                <a:latin typeface="IBM Plex Sans Regular" charset="0"/>
                <a:ea typeface="IBM Plex Sans Regular" charset="0"/>
                <a:cs typeface="IBM Plex Sans Regular" charset="0"/>
              </a:defRPr>
            </a:lvl4pPr>
            <a:lvl5pPr>
              <a:defRPr sz="12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4160520"/>
            <a:ext cx="2103120" cy="457200"/>
          </a:xfrm>
        </p:spPr>
        <p:txBody>
          <a:bodyPr/>
          <a:lstStyle>
            <a:lvl1pPr>
              <a:defRPr sz="1200" b="0" i="0">
                <a:solidFill>
                  <a:srgbClr val="000000"/>
                </a:solidFill>
                <a:latin typeface="IBM Plex Sans Regular" charset="0"/>
                <a:ea typeface="IBM Plex Sans Regular" charset="0"/>
                <a:cs typeface="IBM Plex Sans Regular" charset="0"/>
              </a:defRPr>
            </a:lvl1pPr>
            <a:lvl2pPr>
              <a:defRPr sz="1200" b="0" i="0">
                <a:solidFill>
                  <a:srgbClr val="000000"/>
                </a:solidFill>
                <a:latin typeface="IBM Plex Sans Regular" charset="0"/>
                <a:ea typeface="IBM Plex Sans Regular" charset="0"/>
                <a:cs typeface="IBM Plex Sans Regular" charset="0"/>
              </a:defRPr>
            </a:lvl2pPr>
            <a:lvl3pPr>
              <a:defRPr sz="1200" b="0" i="0">
                <a:solidFill>
                  <a:srgbClr val="000000"/>
                </a:solidFill>
                <a:latin typeface="IBM Plex Sans Regular" charset="0"/>
                <a:ea typeface="IBM Plex Sans Regular" charset="0"/>
                <a:cs typeface="IBM Plex Sans Regular" charset="0"/>
              </a:defRPr>
            </a:lvl3pPr>
            <a:lvl4pPr>
              <a:defRPr sz="1200" b="0" i="0">
                <a:solidFill>
                  <a:srgbClr val="000000"/>
                </a:solidFill>
                <a:latin typeface="IBM Plex Sans Regular" charset="0"/>
                <a:ea typeface="IBM Plex Sans Regular" charset="0"/>
                <a:cs typeface="IBM Plex Sans Regular" charset="0"/>
              </a:defRPr>
            </a:lvl4pPr>
            <a:lvl5pPr>
              <a:defRPr sz="12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4160520"/>
            <a:ext cx="2103120" cy="457200"/>
          </a:xfrm>
        </p:spPr>
        <p:txBody>
          <a:bodyPr/>
          <a:lstStyle>
            <a:lvl1pPr>
              <a:defRPr sz="1200" b="0" i="0">
                <a:solidFill>
                  <a:srgbClr val="000000"/>
                </a:solidFill>
                <a:latin typeface="IBM Plex Sans Regular" charset="0"/>
                <a:ea typeface="IBM Plex Sans Regular" charset="0"/>
                <a:cs typeface="IBM Plex Sans Regular" charset="0"/>
              </a:defRPr>
            </a:lvl1pPr>
            <a:lvl2pPr>
              <a:defRPr sz="1200" b="0" i="0">
                <a:solidFill>
                  <a:srgbClr val="000000"/>
                </a:solidFill>
                <a:latin typeface="IBM Plex Sans Regular" charset="0"/>
                <a:ea typeface="IBM Plex Sans Regular" charset="0"/>
                <a:cs typeface="IBM Plex Sans Regular" charset="0"/>
              </a:defRPr>
            </a:lvl2pPr>
            <a:lvl3pPr>
              <a:defRPr sz="1200" b="0" i="0">
                <a:solidFill>
                  <a:srgbClr val="000000"/>
                </a:solidFill>
                <a:latin typeface="IBM Plex Sans Regular" charset="0"/>
                <a:ea typeface="IBM Plex Sans Regular" charset="0"/>
                <a:cs typeface="IBM Plex Sans Regular" charset="0"/>
              </a:defRPr>
            </a:lvl3pPr>
            <a:lvl4pPr>
              <a:defRPr sz="1200" b="0" i="0">
                <a:solidFill>
                  <a:srgbClr val="000000"/>
                </a:solidFill>
                <a:latin typeface="IBM Plex Sans Regular" charset="0"/>
                <a:ea typeface="IBM Plex Sans Regular" charset="0"/>
                <a:cs typeface="IBM Plex Sans Regular" charset="0"/>
              </a:defRPr>
            </a:lvl4pPr>
            <a:lvl5pPr>
              <a:defRPr sz="12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20"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2641187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dirty="0"/>
              <a:t>Click to edit Master title style</a:t>
            </a:r>
          </a:p>
        </p:txBody>
      </p:sp>
      <p:sp>
        <p:nvSpPr>
          <p:cNvPr id="8"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6"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686967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dirty="0"/>
              <a:t>Click to edit Master title style</a:t>
            </a:r>
          </a:p>
        </p:txBody>
      </p:sp>
      <p:sp>
        <p:nvSpPr>
          <p:cNvPr id="3" name="Content Placeholder 2"/>
          <p:cNvSpPr>
            <a:spLocks noGrp="1"/>
          </p:cNvSpPr>
          <p:nvPr>
            <p:ph idx="1"/>
          </p:nvPr>
        </p:nvSpPr>
        <p:spPr>
          <a:xfrm>
            <a:off x="3129776" y="173736"/>
            <a:ext cx="5659806" cy="4343400"/>
          </a:xfrm>
        </p:spPr>
        <p:txBody>
          <a:bodyPr/>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7"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330589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Slide">
    <p:bg>
      <p:bgPr>
        <a:solidFill>
          <a:srgbClr val="FFFFFF"/>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0338" y="-63999"/>
            <a:ext cx="9275884" cy="5215753"/>
          </a:xfrm>
          <a:prstGeom prst="rect">
            <a:avLst/>
          </a:prstGeom>
        </p:spPr>
      </p:pic>
      <p:sp>
        <p:nvSpPr>
          <p:cNvPr id="3" name="Subtitle 2"/>
          <p:cNvSpPr>
            <a:spLocks noGrp="1"/>
          </p:cNvSpPr>
          <p:nvPr>
            <p:ph type="subTitle" idx="1"/>
          </p:nvPr>
        </p:nvSpPr>
        <p:spPr>
          <a:xfrm>
            <a:off x="356616" y="1801368"/>
            <a:ext cx="2834640" cy="1600200"/>
          </a:xfrm>
        </p:spPr>
        <p:txBody>
          <a:bodyPr/>
          <a:lstStyle>
            <a:lvl1pPr marL="0" indent="0" algn="l">
              <a:spcBef>
                <a:spcPts val="0"/>
              </a:spcBef>
              <a:buNone/>
              <a:defRPr sz="1500" b="0" i="0">
                <a:solidFill>
                  <a:schemeClr val="bg1"/>
                </a:solidFill>
                <a:latin typeface="IBM Plex Sans Regular" charset="0"/>
                <a:ea typeface="IBM Plex Sans Regular" charset="0"/>
                <a:cs typeface="IBM Plex Sans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title"/>
          </p:nvPr>
        </p:nvSpPr>
        <p:spPr>
          <a:xfrm>
            <a:off x="356616" y="283464"/>
            <a:ext cx="2103120" cy="4343400"/>
          </a:xfrm>
        </p:spPr>
        <p:txBody>
          <a:bodyPr/>
          <a:lstStyle>
            <a:lvl1pPr>
              <a:defRPr b="0" i="0">
                <a:solidFill>
                  <a:schemeClr val="bg1"/>
                </a:solidFill>
                <a:latin typeface="IBM Plex Sans Regular" charset="0"/>
                <a:ea typeface="IBM Plex Sans Regular" charset="0"/>
                <a:cs typeface="IBM Plex Sans Regular" charset="0"/>
              </a:defRPr>
            </a:lvl1pPr>
          </a:lstStyle>
          <a:p>
            <a:r>
              <a:rPr lang="en-US" smtClean="0"/>
              <a:t>Click to edit Master title style</a:t>
            </a:r>
            <a:endParaRPr lang="en-US" dirty="0"/>
          </a:p>
        </p:txBody>
      </p:sp>
      <p:sp>
        <p:nvSpPr>
          <p:cNvPr id="4" name="Rounded Rectangle 3"/>
          <p:cNvSpPr/>
          <p:nvPr userDrawn="1"/>
        </p:nvSpPr>
        <p:spPr>
          <a:xfrm rot="5400000">
            <a:off x="517263" y="1288527"/>
            <a:ext cx="98506" cy="426441"/>
          </a:xfrm>
          <a:prstGeom prst="roundRect">
            <a:avLst>
              <a:gd name="adj" fmla="val 50000"/>
            </a:avLst>
          </a:prstGeom>
          <a:solidFill>
            <a:srgbClr val="7CC6FF"/>
          </a:solidFill>
        </p:spPr>
        <p:txBody>
          <a:bodyPr wrap="square" lIns="0" tIns="0" rIns="0" bIns="0" rtlCol="0" anchor="ctr">
            <a:noAutofit/>
          </a:bodyPr>
          <a:lstStyle/>
          <a:p>
            <a:pPr algn="ctr"/>
            <a:endParaRPr lang="en-US" sz="1200" b="0" i="0" dirty="0">
              <a:solidFill>
                <a:schemeClr val="bg1"/>
              </a:solidFill>
              <a:latin typeface="IBM Plex Sans Regular" charset="0"/>
              <a:ea typeface="IBM Plex Sans Regular" charset="0"/>
              <a:cs typeface="IBM Plex Sans Regular" charset="0"/>
            </a:endParaRP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33338" y="4564245"/>
            <a:ext cx="1960149" cy="210312"/>
          </a:xfrm>
          <a:prstGeom prst="rect">
            <a:avLst/>
          </a:prstGeom>
        </p:spPr>
      </p:pic>
      <p:sp>
        <p:nvSpPr>
          <p:cNvPr id="8" name="Freeform 7"/>
          <p:cNvSpPr>
            <a:spLocks noEditPoints="1"/>
          </p:cNvSpPr>
          <p:nvPr userDrawn="1"/>
        </p:nvSpPr>
        <p:spPr bwMode="auto">
          <a:xfrm>
            <a:off x="411479" y="4576445"/>
            <a:ext cx="475127" cy="191997"/>
          </a:xfrm>
          <a:custGeom>
            <a:avLst/>
            <a:gdLst>
              <a:gd name="T0" fmla="*/ 5290 w 5290"/>
              <a:gd name="T1" fmla="*/ 0 h 2136"/>
              <a:gd name="T2" fmla="*/ 3761 w 5290"/>
              <a:gd name="T3" fmla="*/ 0 h 2136"/>
              <a:gd name="T4" fmla="*/ 1164 w 5290"/>
              <a:gd name="T5" fmla="*/ 152 h 2136"/>
              <a:gd name="T6" fmla="*/ 1 w 5290"/>
              <a:gd name="T7" fmla="*/ 152 h 2136"/>
              <a:gd name="T8" fmla="*/ 1 w 5290"/>
              <a:gd name="T9" fmla="*/ 152 h 2136"/>
              <a:gd name="T10" fmla="*/ 4362 w 5290"/>
              <a:gd name="T11" fmla="*/ 286 h 2136"/>
              <a:gd name="T12" fmla="*/ 3862 w 5290"/>
              <a:gd name="T13" fmla="*/ 286 h 2136"/>
              <a:gd name="T14" fmla="*/ 3862 w 5290"/>
              <a:gd name="T15" fmla="*/ 286 h 2136"/>
              <a:gd name="T16" fmla="*/ 2761 w 5290"/>
              <a:gd name="T17" fmla="*/ 286 h 2136"/>
              <a:gd name="T18" fmla="*/ 1030 w 5290"/>
              <a:gd name="T19" fmla="*/ 286 h 2136"/>
              <a:gd name="T20" fmla="*/ 516 w 5290"/>
              <a:gd name="T21" fmla="*/ 361 h 2136"/>
              <a:gd name="T22" fmla="*/ 4209 w 5290"/>
              <a:gd name="T23" fmla="*/ 722 h 2136"/>
              <a:gd name="T24" fmla="*/ 4016 w 5290"/>
              <a:gd name="T25" fmla="*/ 722 h 2136"/>
              <a:gd name="T26" fmla="*/ 2346 w 5290"/>
              <a:gd name="T27" fmla="*/ 722 h 2136"/>
              <a:gd name="T28" fmla="*/ 288 w 5290"/>
              <a:gd name="T29" fmla="*/ 722 h 2136"/>
              <a:gd name="T30" fmla="*/ 288 w 5290"/>
              <a:gd name="T31" fmla="*/ 722 h 2136"/>
              <a:gd name="T32" fmla="*/ 1904 w 5290"/>
              <a:gd name="T33" fmla="*/ 722 h 2136"/>
              <a:gd name="T34" fmla="*/ 1683 w 5290"/>
              <a:gd name="T35" fmla="*/ 646 h 2136"/>
              <a:gd name="T36" fmla="*/ 4566 w 5290"/>
              <a:gd name="T37" fmla="*/ 886 h 2136"/>
              <a:gd name="T38" fmla="*/ 4163 w 5290"/>
              <a:gd name="T39" fmla="*/ 850 h 2136"/>
              <a:gd name="T40" fmla="*/ 3233 w 5290"/>
              <a:gd name="T41" fmla="*/ 1001 h 2136"/>
              <a:gd name="T42" fmla="*/ 1462 w 5290"/>
              <a:gd name="T43" fmla="*/ 1001 h 2136"/>
              <a:gd name="T44" fmla="*/ 1462 w 5290"/>
              <a:gd name="T45" fmla="*/ 850 h 2136"/>
              <a:gd name="T46" fmla="*/ 730 w 5290"/>
              <a:gd name="T47" fmla="*/ 850 h 2136"/>
              <a:gd name="T48" fmla="*/ 509 w 5290"/>
              <a:gd name="T49" fmla="*/ 926 h 2136"/>
              <a:gd name="T50" fmla="*/ 4566 w 5290"/>
              <a:gd name="T51" fmla="*/ 1135 h 2136"/>
              <a:gd name="T52" fmla="*/ 3668 w 5290"/>
              <a:gd name="T53" fmla="*/ 1135 h 2136"/>
              <a:gd name="T54" fmla="*/ 3668 w 5290"/>
              <a:gd name="T55" fmla="*/ 1135 h 2136"/>
              <a:gd name="T56" fmla="*/ 4479 w 5290"/>
              <a:gd name="T57" fmla="*/ 1135 h 2136"/>
              <a:gd name="T58" fmla="*/ 2602 w 5290"/>
              <a:gd name="T59" fmla="*/ 1135 h 2136"/>
              <a:gd name="T60" fmla="*/ 730 w 5290"/>
              <a:gd name="T61" fmla="*/ 1135 h 2136"/>
              <a:gd name="T62" fmla="*/ 4566 w 5290"/>
              <a:gd name="T63" fmla="*/ 1571 h 2136"/>
              <a:gd name="T64" fmla="*/ 4566 w 5290"/>
              <a:gd name="T65" fmla="*/ 1571 h 2136"/>
              <a:gd name="T66" fmla="*/ 3668 w 5290"/>
              <a:gd name="T67" fmla="*/ 1571 h 2136"/>
              <a:gd name="T68" fmla="*/ 3451 w 5290"/>
              <a:gd name="T69" fmla="*/ 1495 h 2136"/>
              <a:gd name="T70" fmla="*/ 3855 w 5290"/>
              <a:gd name="T71" fmla="*/ 1420 h 2136"/>
              <a:gd name="T72" fmla="*/ 1910 w 5290"/>
              <a:gd name="T73" fmla="*/ 1420 h 2136"/>
              <a:gd name="T74" fmla="*/ 2354 w 5290"/>
              <a:gd name="T75" fmla="*/ 1420 h 2136"/>
              <a:gd name="T76" fmla="*/ 2354 w 5290"/>
              <a:gd name="T77" fmla="*/ 1420 h 2136"/>
              <a:gd name="T78" fmla="*/ 289 w 5290"/>
              <a:gd name="T79" fmla="*/ 1420 h 2136"/>
              <a:gd name="T80" fmla="*/ 4566 w 5290"/>
              <a:gd name="T81" fmla="*/ 1850 h 2136"/>
              <a:gd name="T82" fmla="*/ 4566 w 5290"/>
              <a:gd name="T83" fmla="*/ 1850 h 2136"/>
              <a:gd name="T84" fmla="*/ 3668 w 5290"/>
              <a:gd name="T85" fmla="*/ 1850 h 2136"/>
              <a:gd name="T86" fmla="*/ 3306 w 5290"/>
              <a:gd name="T87" fmla="*/ 1774 h 2136"/>
              <a:gd name="T88" fmla="*/ 4006 w 5290"/>
              <a:gd name="T89" fmla="*/ 1850 h 2136"/>
              <a:gd name="T90" fmla="*/ 1 w 5290"/>
              <a:gd name="T91" fmla="*/ 1850 h 2136"/>
              <a:gd name="T92" fmla="*/ 1164 w 5290"/>
              <a:gd name="T93" fmla="*/ 1699 h 2136"/>
              <a:gd name="T94" fmla="*/ 2810 w 5290"/>
              <a:gd name="T95" fmla="*/ 1699 h 2136"/>
              <a:gd name="T96" fmla="*/ 4107 w 5290"/>
              <a:gd name="T97" fmla="*/ 2135 h 2136"/>
              <a:gd name="T98" fmla="*/ 5290 w 5290"/>
              <a:gd name="T99" fmla="*/ 2136 h 2136"/>
              <a:gd name="T100" fmla="*/ 4928 w 5290"/>
              <a:gd name="T101" fmla="*/ 2060 h 2136"/>
              <a:gd name="T102" fmla="*/ 2654 w 5290"/>
              <a:gd name="T103" fmla="*/ 1984 h 2136"/>
              <a:gd name="T104" fmla="*/ 3668 w 5290"/>
              <a:gd name="T105" fmla="*/ 2136 h 2136"/>
              <a:gd name="T106" fmla="*/ 3306 w 5290"/>
              <a:gd name="T107" fmla="*/ 2060 h 2136"/>
              <a:gd name="T108" fmla="*/ 1030 w 5290"/>
              <a:gd name="T109" fmla="*/ 2135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90" h="2136">
                <a:moveTo>
                  <a:pt x="5290" y="152"/>
                </a:moveTo>
                <a:cubicBezTo>
                  <a:pt x="4410" y="152"/>
                  <a:pt x="4410" y="152"/>
                  <a:pt x="4410" y="152"/>
                </a:cubicBezTo>
                <a:cubicBezTo>
                  <a:pt x="4464" y="0"/>
                  <a:pt x="4464" y="0"/>
                  <a:pt x="4464" y="0"/>
                </a:cubicBezTo>
                <a:cubicBezTo>
                  <a:pt x="5290" y="0"/>
                  <a:pt x="5290" y="0"/>
                  <a:pt x="5290" y="0"/>
                </a:cubicBezTo>
                <a:lnTo>
                  <a:pt x="5290" y="152"/>
                </a:lnTo>
                <a:close/>
                <a:moveTo>
                  <a:pt x="2943" y="152"/>
                </a:moveTo>
                <a:cubicBezTo>
                  <a:pt x="2943" y="152"/>
                  <a:pt x="3815" y="152"/>
                  <a:pt x="3814" y="152"/>
                </a:cubicBezTo>
                <a:cubicBezTo>
                  <a:pt x="3761" y="0"/>
                  <a:pt x="3761" y="0"/>
                  <a:pt x="3761" y="0"/>
                </a:cubicBezTo>
                <a:cubicBezTo>
                  <a:pt x="2943" y="0"/>
                  <a:pt x="2943" y="0"/>
                  <a:pt x="2943" y="0"/>
                </a:cubicBezTo>
                <a:cubicBezTo>
                  <a:pt x="2943" y="0"/>
                  <a:pt x="2943" y="152"/>
                  <a:pt x="2943" y="152"/>
                </a:cubicBezTo>
                <a:close/>
                <a:moveTo>
                  <a:pt x="1164" y="0"/>
                </a:moveTo>
                <a:cubicBezTo>
                  <a:pt x="1164" y="0"/>
                  <a:pt x="1164" y="152"/>
                  <a:pt x="1164" y="152"/>
                </a:cubicBezTo>
                <a:cubicBezTo>
                  <a:pt x="1164" y="152"/>
                  <a:pt x="2646" y="152"/>
                  <a:pt x="2646" y="152"/>
                </a:cubicBezTo>
                <a:cubicBezTo>
                  <a:pt x="2546" y="61"/>
                  <a:pt x="2429" y="13"/>
                  <a:pt x="2294" y="0"/>
                </a:cubicBezTo>
                <a:lnTo>
                  <a:pt x="1164" y="0"/>
                </a:lnTo>
                <a:close/>
                <a:moveTo>
                  <a:pt x="1" y="152"/>
                </a:moveTo>
                <a:cubicBezTo>
                  <a:pt x="1030" y="152"/>
                  <a:pt x="1030" y="152"/>
                  <a:pt x="1030" y="152"/>
                </a:cubicBezTo>
                <a:cubicBezTo>
                  <a:pt x="1030" y="0"/>
                  <a:pt x="1030" y="0"/>
                  <a:pt x="1030" y="0"/>
                </a:cubicBezTo>
                <a:cubicBezTo>
                  <a:pt x="1" y="0"/>
                  <a:pt x="1" y="0"/>
                  <a:pt x="1" y="0"/>
                </a:cubicBezTo>
                <a:lnTo>
                  <a:pt x="1" y="152"/>
                </a:lnTo>
                <a:close/>
                <a:moveTo>
                  <a:pt x="516" y="76"/>
                </a:moveTo>
                <a:cubicBezTo>
                  <a:pt x="516" y="76"/>
                  <a:pt x="516" y="76"/>
                  <a:pt x="516" y="76"/>
                </a:cubicBezTo>
                <a:moveTo>
                  <a:pt x="5290" y="286"/>
                </a:moveTo>
                <a:cubicBezTo>
                  <a:pt x="4362" y="286"/>
                  <a:pt x="4362" y="286"/>
                  <a:pt x="4362" y="286"/>
                </a:cubicBezTo>
                <a:cubicBezTo>
                  <a:pt x="4362" y="286"/>
                  <a:pt x="4309" y="437"/>
                  <a:pt x="4309" y="437"/>
                </a:cubicBezTo>
                <a:cubicBezTo>
                  <a:pt x="5290" y="437"/>
                  <a:pt x="5290" y="437"/>
                  <a:pt x="5290" y="437"/>
                </a:cubicBezTo>
                <a:lnTo>
                  <a:pt x="5290" y="286"/>
                </a:lnTo>
                <a:close/>
                <a:moveTo>
                  <a:pt x="3862" y="286"/>
                </a:moveTo>
                <a:cubicBezTo>
                  <a:pt x="2943" y="286"/>
                  <a:pt x="2943" y="286"/>
                  <a:pt x="2943" y="286"/>
                </a:cubicBezTo>
                <a:cubicBezTo>
                  <a:pt x="2943" y="437"/>
                  <a:pt x="2943" y="437"/>
                  <a:pt x="2943" y="437"/>
                </a:cubicBezTo>
                <a:cubicBezTo>
                  <a:pt x="3915" y="437"/>
                  <a:pt x="3915" y="437"/>
                  <a:pt x="3915" y="437"/>
                </a:cubicBezTo>
                <a:lnTo>
                  <a:pt x="3862" y="286"/>
                </a:lnTo>
                <a:close/>
                <a:moveTo>
                  <a:pt x="1164" y="286"/>
                </a:moveTo>
                <a:cubicBezTo>
                  <a:pt x="1164" y="437"/>
                  <a:pt x="1164" y="437"/>
                  <a:pt x="1164" y="437"/>
                </a:cubicBezTo>
                <a:cubicBezTo>
                  <a:pt x="2804" y="437"/>
                  <a:pt x="2804" y="437"/>
                  <a:pt x="2804" y="437"/>
                </a:cubicBezTo>
                <a:cubicBezTo>
                  <a:pt x="2804" y="378"/>
                  <a:pt x="2780" y="336"/>
                  <a:pt x="2761" y="286"/>
                </a:cubicBezTo>
                <a:lnTo>
                  <a:pt x="1164" y="286"/>
                </a:lnTo>
                <a:close/>
                <a:moveTo>
                  <a:pt x="1" y="437"/>
                </a:moveTo>
                <a:cubicBezTo>
                  <a:pt x="1030" y="437"/>
                  <a:pt x="1030" y="437"/>
                  <a:pt x="1030" y="437"/>
                </a:cubicBezTo>
                <a:cubicBezTo>
                  <a:pt x="1030" y="286"/>
                  <a:pt x="1030" y="286"/>
                  <a:pt x="1030" y="286"/>
                </a:cubicBezTo>
                <a:cubicBezTo>
                  <a:pt x="1" y="286"/>
                  <a:pt x="1" y="286"/>
                  <a:pt x="1" y="286"/>
                </a:cubicBezTo>
                <a:lnTo>
                  <a:pt x="1" y="437"/>
                </a:lnTo>
                <a:close/>
                <a:moveTo>
                  <a:pt x="516" y="361"/>
                </a:moveTo>
                <a:cubicBezTo>
                  <a:pt x="516" y="361"/>
                  <a:pt x="516" y="361"/>
                  <a:pt x="516" y="361"/>
                </a:cubicBezTo>
                <a:moveTo>
                  <a:pt x="4999" y="722"/>
                </a:moveTo>
                <a:cubicBezTo>
                  <a:pt x="4999" y="571"/>
                  <a:pt x="4999" y="571"/>
                  <a:pt x="4999" y="571"/>
                </a:cubicBezTo>
                <a:cubicBezTo>
                  <a:pt x="4263" y="571"/>
                  <a:pt x="4263" y="571"/>
                  <a:pt x="4263" y="571"/>
                </a:cubicBezTo>
                <a:cubicBezTo>
                  <a:pt x="4209" y="722"/>
                  <a:pt x="4209" y="722"/>
                  <a:pt x="4209" y="722"/>
                </a:cubicBezTo>
                <a:lnTo>
                  <a:pt x="4999" y="722"/>
                </a:lnTo>
                <a:close/>
                <a:moveTo>
                  <a:pt x="3233" y="570"/>
                </a:moveTo>
                <a:cubicBezTo>
                  <a:pt x="3233" y="722"/>
                  <a:pt x="3233" y="722"/>
                  <a:pt x="3233" y="722"/>
                </a:cubicBezTo>
                <a:cubicBezTo>
                  <a:pt x="4016" y="722"/>
                  <a:pt x="4016" y="722"/>
                  <a:pt x="4016" y="722"/>
                </a:cubicBezTo>
                <a:cubicBezTo>
                  <a:pt x="3963" y="570"/>
                  <a:pt x="3963" y="570"/>
                  <a:pt x="3963" y="570"/>
                </a:cubicBezTo>
                <a:lnTo>
                  <a:pt x="3233" y="570"/>
                </a:lnTo>
                <a:close/>
                <a:moveTo>
                  <a:pt x="2346" y="570"/>
                </a:moveTo>
                <a:cubicBezTo>
                  <a:pt x="2346" y="722"/>
                  <a:pt x="2346" y="722"/>
                  <a:pt x="2346" y="722"/>
                </a:cubicBezTo>
                <a:cubicBezTo>
                  <a:pt x="2795" y="722"/>
                  <a:pt x="2795" y="722"/>
                  <a:pt x="2795" y="722"/>
                </a:cubicBezTo>
                <a:cubicBezTo>
                  <a:pt x="2810" y="677"/>
                  <a:pt x="2817" y="622"/>
                  <a:pt x="2817" y="570"/>
                </a:cubicBezTo>
                <a:lnTo>
                  <a:pt x="2346" y="570"/>
                </a:lnTo>
                <a:close/>
                <a:moveTo>
                  <a:pt x="288" y="722"/>
                </a:moveTo>
                <a:cubicBezTo>
                  <a:pt x="730" y="722"/>
                  <a:pt x="730" y="722"/>
                  <a:pt x="730" y="722"/>
                </a:cubicBezTo>
                <a:cubicBezTo>
                  <a:pt x="730" y="571"/>
                  <a:pt x="730" y="571"/>
                  <a:pt x="730" y="571"/>
                </a:cubicBezTo>
                <a:cubicBezTo>
                  <a:pt x="288" y="571"/>
                  <a:pt x="288" y="571"/>
                  <a:pt x="288" y="571"/>
                </a:cubicBezTo>
                <a:lnTo>
                  <a:pt x="288" y="722"/>
                </a:lnTo>
                <a:close/>
                <a:moveTo>
                  <a:pt x="509" y="647"/>
                </a:moveTo>
                <a:cubicBezTo>
                  <a:pt x="509" y="647"/>
                  <a:pt x="509" y="647"/>
                  <a:pt x="509" y="647"/>
                </a:cubicBezTo>
                <a:moveTo>
                  <a:pt x="1462" y="722"/>
                </a:moveTo>
                <a:cubicBezTo>
                  <a:pt x="1904" y="722"/>
                  <a:pt x="1904" y="722"/>
                  <a:pt x="1904" y="722"/>
                </a:cubicBezTo>
                <a:cubicBezTo>
                  <a:pt x="1904" y="570"/>
                  <a:pt x="1904" y="570"/>
                  <a:pt x="1904" y="570"/>
                </a:cubicBezTo>
                <a:cubicBezTo>
                  <a:pt x="1462" y="570"/>
                  <a:pt x="1462" y="570"/>
                  <a:pt x="1462" y="570"/>
                </a:cubicBezTo>
                <a:lnTo>
                  <a:pt x="1462" y="722"/>
                </a:lnTo>
                <a:close/>
                <a:moveTo>
                  <a:pt x="1683" y="646"/>
                </a:moveTo>
                <a:cubicBezTo>
                  <a:pt x="1683" y="646"/>
                  <a:pt x="1683" y="646"/>
                  <a:pt x="1683" y="646"/>
                </a:cubicBezTo>
                <a:moveTo>
                  <a:pt x="3708" y="1001"/>
                </a:moveTo>
                <a:cubicBezTo>
                  <a:pt x="4526" y="1001"/>
                  <a:pt x="4526" y="1001"/>
                  <a:pt x="4526" y="1001"/>
                </a:cubicBezTo>
                <a:cubicBezTo>
                  <a:pt x="4566" y="886"/>
                  <a:pt x="4566" y="886"/>
                  <a:pt x="4566" y="886"/>
                </a:cubicBezTo>
                <a:cubicBezTo>
                  <a:pt x="4566" y="886"/>
                  <a:pt x="4566" y="1001"/>
                  <a:pt x="4566" y="1001"/>
                </a:cubicBezTo>
                <a:cubicBezTo>
                  <a:pt x="4999" y="1001"/>
                  <a:pt x="4999" y="1001"/>
                  <a:pt x="4999" y="1001"/>
                </a:cubicBezTo>
                <a:cubicBezTo>
                  <a:pt x="4999" y="850"/>
                  <a:pt x="4999" y="850"/>
                  <a:pt x="4999" y="850"/>
                </a:cubicBezTo>
                <a:cubicBezTo>
                  <a:pt x="4163" y="850"/>
                  <a:pt x="4163" y="850"/>
                  <a:pt x="4163" y="850"/>
                </a:cubicBezTo>
                <a:cubicBezTo>
                  <a:pt x="4163" y="850"/>
                  <a:pt x="4114" y="991"/>
                  <a:pt x="4114" y="991"/>
                </a:cubicBezTo>
                <a:cubicBezTo>
                  <a:pt x="4062" y="850"/>
                  <a:pt x="4062" y="850"/>
                  <a:pt x="4062" y="850"/>
                </a:cubicBezTo>
                <a:cubicBezTo>
                  <a:pt x="3233" y="850"/>
                  <a:pt x="3233" y="850"/>
                  <a:pt x="3233" y="850"/>
                </a:cubicBezTo>
                <a:cubicBezTo>
                  <a:pt x="3233" y="1001"/>
                  <a:pt x="3233" y="1001"/>
                  <a:pt x="3233" y="1001"/>
                </a:cubicBezTo>
                <a:cubicBezTo>
                  <a:pt x="3668" y="1001"/>
                  <a:pt x="3668" y="1001"/>
                  <a:pt x="3668" y="1001"/>
                </a:cubicBezTo>
                <a:cubicBezTo>
                  <a:pt x="3668" y="1001"/>
                  <a:pt x="3668" y="886"/>
                  <a:pt x="3668" y="886"/>
                </a:cubicBezTo>
                <a:lnTo>
                  <a:pt x="3708" y="1001"/>
                </a:lnTo>
                <a:close/>
                <a:moveTo>
                  <a:pt x="1462" y="1001"/>
                </a:moveTo>
                <a:cubicBezTo>
                  <a:pt x="1462" y="1002"/>
                  <a:pt x="2604" y="1001"/>
                  <a:pt x="2604" y="1001"/>
                </a:cubicBezTo>
                <a:cubicBezTo>
                  <a:pt x="2652" y="962"/>
                  <a:pt x="2702" y="901"/>
                  <a:pt x="2730" y="850"/>
                </a:cubicBezTo>
                <a:cubicBezTo>
                  <a:pt x="2730" y="850"/>
                  <a:pt x="2730" y="850"/>
                  <a:pt x="2730" y="850"/>
                </a:cubicBezTo>
                <a:cubicBezTo>
                  <a:pt x="1462" y="850"/>
                  <a:pt x="1462" y="850"/>
                  <a:pt x="1462" y="850"/>
                </a:cubicBezTo>
                <a:cubicBezTo>
                  <a:pt x="1462" y="850"/>
                  <a:pt x="1462" y="1001"/>
                  <a:pt x="1462" y="1001"/>
                </a:cubicBezTo>
                <a:close/>
                <a:moveTo>
                  <a:pt x="288" y="1001"/>
                </a:moveTo>
                <a:cubicBezTo>
                  <a:pt x="730" y="1001"/>
                  <a:pt x="730" y="1001"/>
                  <a:pt x="730" y="1001"/>
                </a:cubicBezTo>
                <a:cubicBezTo>
                  <a:pt x="730" y="850"/>
                  <a:pt x="730" y="850"/>
                  <a:pt x="730" y="850"/>
                </a:cubicBezTo>
                <a:cubicBezTo>
                  <a:pt x="288" y="850"/>
                  <a:pt x="288" y="850"/>
                  <a:pt x="288" y="850"/>
                </a:cubicBezTo>
                <a:lnTo>
                  <a:pt x="288" y="1001"/>
                </a:lnTo>
                <a:close/>
                <a:moveTo>
                  <a:pt x="509" y="926"/>
                </a:moveTo>
                <a:cubicBezTo>
                  <a:pt x="509" y="926"/>
                  <a:pt x="509" y="926"/>
                  <a:pt x="509" y="926"/>
                </a:cubicBezTo>
                <a:moveTo>
                  <a:pt x="4566" y="1286"/>
                </a:moveTo>
                <a:cubicBezTo>
                  <a:pt x="4999" y="1286"/>
                  <a:pt x="4999" y="1286"/>
                  <a:pt x="4999" y="1286"/>
                </a:cubicBezTo>
                <a:cubicBezTo>
                  <a:pt x="4999" y="1135"/>
                  <a:pt x="4999" y="1135"/>
                  <a:pt x="4999" y="1135"/>
                </a:cubicBezTo>
                <a:cubicBezTo>
                  <a:pt x="4566" y="1135"/>
                  <a:pt x="4566" y="1135"/>
                  <a:pt x="4566" y="1135"/>
                </a:cubicBezTo>
                <a:lnTo>
                  <a:pt x="4566" y="1286"/>
                </a:lnTo>
                <a:close/>
                <a:moveTo>
                  <a:pt x="4783" y="1211"/>
                </a:moveTo>
                <a:cubicBezTo>
                  <a:pt x="4783" y="1211"/>
                  <a:pt x="4783" y="1211"/>
                  <a:pt x="4783" y="1211"/>
                </a:cubicBezTo>
                <a:moveTo>
                  <a:pt x="3668" y="1135"/>
                </a:moveTo>
                <a:cubicBezTo>
                  <a:pt x="3233" y="1135"/>
                  <a:pt x="3233" y="1135"/>
                  <a:pt x="3233" y="1135"/>
                </a:cubicBezTo>
                <a:cubicBezTo>
                  <a:pt x="3233" y="1286"/>
                  <a:pt x="3233" y="1286"/>
                  <a:pt x="3233" y="1286"/>
                </a:cubicBezTo>
                <a:cubicBezTo>
                  <a:pt x="3233" y="1286"/>
                  <a:pt x="3668" y="1286"/>
                  <a:pt x="3668" y="1286"/>
                </a:cubicBezTo>
                <a:cubicBezTo>
                  <a:pt x="3668" y="1286"/>
                  <a:pt x="3669" y="1135"/>
                  <a:pt x="3668" y="1135"/>
                </a:cubicBezTo>
                <a:close/>
                <a:moveTo>
                  <a:pt x="3755" y="1135"/>
                </a:moveTo>
                <a:cubicBezTo>
                  <a:pt x="3755" y="1135"/>
                  <a:pt x="3809" y="1286"/>
                  <a:pt x="3809" y="1286"/>
                </a:cubicBezTo>
                <a:cubicBezTo>
                  <a:pt x="4426" y="1286"/>
                  <a:pt x="4426" y="1286"/>
                  <a:pt x="4426" y="1286"/>
                </a:cubicBezTo>
                <a:cubicBezTo>
                  <a:pt x="4428" y="1286"/>
                  <a:pt x="4477" y="1135"/>
                  <a:pt x="4479" y="1135"/>
                </a:cubicBezTo>
                <a:lnTo>
                  <a:pt x="3755" y="1135"/>
                </a:lnTo>
                <a:close/>
                <a:moveTo>
                  <a:pt x="1462" y="1286"/>
                </a:moveTo>
                <a:cubicBezTo>
                  <a:pt x="1462" y="1286"/>
                  <a:pt x="2740" y="1286"/>
                  <a:pt x="2738" y="1286"/>
                </a:cubicBezTo>
                <a:cubicBezTo>
                  <a:pt x="2701" y="1232"/>
                  <a:pt x="2654" y="1178"/>
                  <a:pt x="2602" y="1135"/>
                </a:cubicBezTo>
                <a:cubicBezTo>
                  <a:pt x="1462" y="1135"/>
                  <a:pt x="1462" y="1135"/>
                  <a:pt x="1462" y="1135"/>
                </a:cubicBezTo>
                <a:cubicBezTo>
                  <a:pt x="1462" y="1135"/>
                  <a:pt x="1462" y="1286"/>
                  <a:pt x="1462" y="1286"/>
                </a:cubicBezTo>
                <a:close/>
                <a:moveTo>
                  <a:pt x="730" y="1286"/>
                </a:moveTo>
                <a:cubicBezTo>
                  <a:pt x="730" y="1135"/>
                  <a:pt x="730" y="1135"/>
                  <a:pt x="730" y="1135"/>
                </a:cubicBezTo>
                <a:cubicBezTo>
                  <a:pt x="289" y="1135"/>
                  <a:pt x="289" y="1135"/>
                  <a:pt x="289" y="1135"/>
                </a:cubicBezTo>
                <a:cubicBezTo>
                  <a:pt x="289" y="1135"/>
                  <a:pt x="289" y="1286"/>
                  <a:pt x="289" y="1286"/>
                </a:cubicBezTo>
                <a:cubicBezTo>
                  <a:pt x="289" y="1286"/>
                  <a:pt x="730" y="1286"/>
                  <a:pt x="730" y="1286"/>
                </a:cubicBezTo>
                <a:close/>
                <a:moveTo>
                  <a:pt x="4566" y="1571"/>
                </a:moveTo>
                <a:cubicBezTo>
                  <a:pt x="4999" y="1571"/>
                  <a:pt x="4999" y="1571"/>
                  <a:pt x="4999" y="1571"/>
                </a:cubicBezTo>
                <a:cubicBezTo>
                  <a:pt x="4999" y="1420"/>
                  <a:pt x="4999" y="1420"/>
                  <a:pt x="4999" y="1420"/>
                </a:cubicBezTo>
                <a:cubicBezTo>
                  <a:pt x="4566" y="1420"/>
                  <a:pt x="4566" y="1420"/>
                  <a:pt x="4566" y="1420"/>
                </a:cubicBezTo>
                <a:lnTo>
                  <a:pt x="4566" y="1571"/>
                </a:lnTo>
                <a:close/>
                <a:moveTo>
                  <a:pt x="4783" y="1495"/>
                </a:moveTo>
                <a:cubicBezTo>
                  <a:pt x="4783" y="1495"/>
                  <a:pt x="4783" y="1495"/>
                  <a:pt x="4783" y="1495"/>
                </a:cubicBezTo>
                <a:moveTo>
                  <a:pt x="3233" y="1571"/>
                </a:moveTo>
                <a:cubicBezTo>
                  <a:pt x="3668" y="1571"/>
                  <a:pt x="3668" y="1571"/>
                  <a:pt x="3668" y="1571"/>
                </a:cubicBezTo>
                <a:cubicBezTo>
                  <a:pt x="3668" y="1420"/>
                  <a:pt x="3668" y="1420"/>
                  <a:pt x="3668" y="1420"/>
                </a:cubicBezTo>
                <a:cubicBezTo>
                  <a:pt x="3233" y="1420"/>
                  <a:pt x="3233" y="1420"/>
                  <a:pt x="3233" y="1420"/>
                </a:cubicBezTo>
                <a:lnTo>
                  <a:pt x="3233" y="1571"/>
                </a:lnTo>
                <a:close/>
                <a:moveTo>
                  <a:pt x="3451" y="1495"/>
                </a:moveTo>
                <a:cubicBezTo>
                  <a:pt x="3451" y="1495"/>
                  <a:pt x="3451" y="1495"/>
                  <a:pt x="3451" y="1495"/>
                </a:cubicBezTo>
                <a:moveTo>
                  <a:pt x="4325" y="1572"/>
                </a:moveTo>
                <a:cubicBezTo>
                  <a:pt x="4325" y="1571"/>
                  <a:pt x="4378" y="1420"/>
                  <a:pt x="4379" y="1420"/>
                </a:cubicBezTo>
                <a:cubicBezTo>
                  <a:pt x="3855" y="1420"/>
                  <a:pt x="3855" y="1420"/>
                  <a:pt x="3855" y="1420"/>
                </a:cubicBezTo>
                <a:cubicBezTo>
                  <a:pt x="3854" y="1420"/>
                  <a:pt x="3908" y="1571"/>
                  <a:pt x="3908" y="1571"/>
                </a:cubicBezTo>
                <a:cubicBezTo>
                  <a:pt x="3908" y="1571"/>
                  <a:pt x="4324" y="1572"/>
                  <a:pt x="4325" y="1572"/>
                </a:cubicBezTo>
                <a:close/>
                <a:moveTo>
                  <a:pt x="1910" y="1571"/>
                </a:moveTo>
                <a:cubicBezTo>
                  <a:pt x="1911" y="1571"/>
                  <a:pt x="1910" y="1420"/>
                  <a:pt x="1910" y="1420"/>
                </a:cubicBezTo>
                <a:cubicBezTo>
                  <a:pt x="1462" y="1420"/>
                  <a:pt x="1462" y="1420"/>
                  <a:pt x="1462" y="1420"/>
                </a:cubicBezTo>
                <a:cubicBezTo>
                  <a:pt x="1462" y="1420"/>
                  <a:pt x="1462" y="1572"/>
                  <a:pt x="1462" y="1571"/>
                </a:cubicBezTo>
                <a:cubicBezTo>
                  <a:pt x="1462" y="1571"/>
                  <a:pt x="1910" y="1571"/>
                  <a:pt x="1910" y="1571"/>
                </a:cubicBezTo>
                <a:close/>
                <a:moveTo>
                  <a:pt x="2354" y="1420"/>
                </a:moveTo>
                <a:cubicBezTo>
                  <a:pt x="2354" y="1572"/>
                  <a:pt x="2354" y="1572"/>
                  <a:pt x="2354" y="1572"/>
                </a:cubicBezTo>
                <a:cubicBezTo>
                  <a:pt x="2829" y="1572"/>
                  <a:pt x="2829" y="1572"/>
                  <a:pt x="2829" y="1572"/>
                </a:cubicBezTo>
                <a:cubicBezTo>
                  <a:pt x="2825" y="1520"/>
                  <a:pt x="2822" y="1465"/>
                  <a:pt x="2801" y="1420"/>
                </a:cubicBezTo>
                <a:lnTo>
                  <a:pt x="2354" y="1420"/>
                </a:lnTo>
                <a:close/>
                <a:moveTo>
                  <a:pt x="289" y="1571"/>
                </a:moveTo>
                <a:cubicBezTo>
                  <a:pt x="730" y="1571"/>
                  <a:pt x="730" y="1571"/>
                  <a:pt x="730" y="1571"/>
                </a:cubicBezTo>
                <a:cubicBezTo>
                  <a:pt x="730" y="1420"/>
                  <a:pt x="730" y="1420"/>
                  <a:pt x="730" y="1420"/>
                </a:cubicBezTo>
                <a:cubicBezTo>
                  <a:pt x="289" y="1420"/>
                  <a:pt x="289" y="1420"/>
                  <a:pt x="289" y="1420"/>
                </a:cubicBezTo>
                <a:lnTo>
                  <a:pt x="289" y="1571"/>
                </a:lnTo>
                <a:close/>
                <a:moveTo>
                  <a:pt x="509" y="1495"/>
                </a:moveTo>
                <a:cubicBezTo>
                  <a:pt x="509" y="1495"/>
                  <a:pt x="509" y="1495"/>
                  <a:pt x="509" y="1495"/>
                </a:cubicBezTo>
                <a:moveTo>
                  <a:pt x="4566" y="1850"/>
                </a:moveTo>
                <a:cubicBezTo>
                  <a:pt x="5290" y="1850"/>
                  <a:pt x="5290" y="1850"/>
                  <a:pt x="5290" y="1850"/>
                </a:cubicBezTo>
                <a:cubicBezTo>
                  <a:pt x="5290" y="1699"/>
                  <a:pt x="5290" y="1699"/>
                  <a:pt x="5290" y="1699"/>
                </a:cubicBezTo>
                <a:cubicBezTo>
                  <a:pt x="4566" y="1699"/>
                  <a:pt x="4566" y="1699"/>
                  <a:pt x="4566" y="1699"/>
                </a:cubicBezTo>
                <a:lnTo>
                  <a:pt x="4566" y="1850"/>
                </a:lnTo>
                <a:close/>
                <a:moveTo>
                  <a:pt x="4928" y="1774"/>
                </a:moveTo>
                <a:cubicBezTo>
                  <a:pt x="4928" y="1774"/>
                  <a:pt x="4928" y="1774"/>
                  <a:pt x="4928" y="1774"/>
                </a:cubicBezTo>
                <a:moveTo>
                  <a:pt x="2943" y="1850"/>
                </a:moveTo>
                <a:cubicBezTo>
                  <a:pt x="3668" y="1850"/>
                  <a:pt x="3668" y="1850"/>
                  <a:pt x="3668" y="1850"/>
                </a:cubicBezTo>
                <a:cubicBezTo>
                  <a:pt x="3668" y="1699"/>
                  <a:pt x="3668" y="1699"/>
                  <a:pt x="3668" y="1699"/>
                </a:cubicBezTo>
                <a:cubicBezTo>
                  <a:pt x="2943" y="1699"/>
                  <a:pt x="2943" y="1699"/>
                  <a:pt x="2943" y="1699"/>
                </a:cubicBezTo>
                <a:lnTo>
                  <a:pt x="2943" y="1850"/>
                </a:lnTo>
                <a:close/>
                <a:moveTo>
                  <a:pt x="3306" y="1774"/>
                </a:moveTo>
                <a:cubicBezTo>
                  <a:pt x="3306" y="1774"/>
                  <a:pt x="3306" y="1774"/>
                  <a:pt x="3306" y="1774"/>
                </a:cubicBezTo>
                <a:moveTo>
                  <a:pt x="4278" y="1699"/>
                </a:moveTo>
                <a:cubicBezTo>
                  <a:pt x="3953" y="1699"/>
                  <a:pt x="3953" y="1699"/>
                  <a:pt x="3953" y="1699"/>
                </a:cubicBezTo>
                <a:cubicBezTo>
                  <a:pt x="4006" y="1850"/>
                  <a:pt x="4006" y="1850"/>
                  <a:pt x="4006" y="1850"/>
                </a:cubicBezTo>
                <a:cubicBezTo>
                  <a:pt x="4227" y="1850"/>
                  <a:pt x="4227" y="1850"/>
                  <a:pt x="4227" y="1850"/>
                </a:cubicBezTo>
                <a:lnTo>
                  <a:pt x="4278" y="1699"/>
                </a:lnTo>
                <a:close/>
                <a:moveTo>
                  <a:pt x="1" y="1699"/>
                </a:moveTo>
                <a:cubicBezTo>
                  <a:pt x="1" y="1850"/>
                  <a:pt x="1" y="1850"/>
                  <a:pt x="1" y="1850"/>
                </a:cubicBezTo>
                <a:cubicBezTo>
                  <a:pt x="1030" y="1850"/>
                  <a:pt x="1030" y="1850"/>
                  <a:pt x="1030" y="1850"/>
                </a:cubicBezTo>
                <a:cubicBezTo>
                  <a:pt x="1030" y="1850"/>
                  <a:pt x="1029" y="1699"/>
                  <a:pt x="1030" y="1699"/>
                </a:cubicBezTo>
                <a:cubicBezTo>
                  <a:pt x="1030" y="1699"/>
                  <a:pt x="0" y="1699"/>
                  <a:pt x="1" y="1699"/>
                </a:cubicBezTo>
                <a:close/>
                <a:moveTo>
                  <a:pt x="1164" y="1699"/>
                </a:moveTo>
                <a:cubicBezTo>
                  <a:pt x="1164" y="1850"/>
                  <a:pt x="1164" y="1850"/>
                  <a:pt x="1164" y="1850"/>
                </a:cubicBezTo>
                <a:cubicBezTo>
                  <a:pt x="2739" y="1850"/>
                  <a:pt x="2739" y="1850"/>
                  <a:pt x="2739" y="1850"/>
                </a:cubicBezTo>
                <a:cubicBezTo>
                  <a:pt x="2753" y="1850"/>
                  <a:pt x="2753" y="1850"/>
                  <a:pt x="2753" y="1850"/>
                </a:cubicBezTo>
                <a:cubicBezTo>
                  <a:pt x="2789" y="1809"/>
                  <a:pt x="2799" y="1749"/>
                  <a:pt x="2810" y="1699"/>
                </a:cubicBezTo>
                <a:lnTo>
                  <a:pt x="1164" y="1699"/>
                </a:lnTo>
                <a:close/>
                <a:moveTo>
                  <a:pt x="4180" y="1984"/>
                </a:moveTo>
                <a:cubicBezTo>
                  <a:pt x="4055" y="1984"/>
                  <a:pt x="4055" y="1984"/>
                  <a:pt x="4055" y="1984"/>
                </a:cubicBezTo>
                <a:cubicBezTo>
                  <a:pt x="4107" y="2135"/>
                  <a:pt x="4107" y="2135"/>
                  <a:pt x="4107" y="2135"/>
                </a:cubicBezTo>
                <a:cubicBezTo>
                  <a:pt x="4127" y="2135"/>
                  <a:pt x="4127" y="2135"/>
                  <a:pt x="4127" y="2135"/>
                </a:cubicBezTo>
                <a:lnTo>
                  <a:pt x="4180" y="1984"/>
                </a:lnTo>
                <a:close/>
                <a:moveTo>
                  <a:pt x="4566" y="2136"/>
                </a:moveTo>
                <a:cubicBezTo>
                  <a:pt x="5290" y="2136"/>
                  <a:pt x="5290" y="2136"/>
                  <a:pt x="5290" y="2136"/>
                </a:cubicBezTo>
                <a:cubicBezTo>
                  <a:pt x="5290" y="1984"/>
                  <a:pt x="5290" y="1984"/>
                  <a:pt x="5290" y="1984"/>
                </a:cubicBezTo>
                <a:cubicBezTo>
                  <a:pt x="4566" y="1984"/>
                  <a:pt x="4566" y="1984"/>
                  <a:pt x="4566" y="1984"/>
                </a:cubicBezTo>
                <a:lnTo>
                  <a:pt x="4566" y="2136"/>
                </a:lnTo>
                <a:close/>
                <a:moveTo>
                  <a:pt x="4928" y="2060"/>
                </a:moveTo>
                <a:cubicBezTo>
                  <a:pt x="4928" y="2060"/>
                  <a:pt x="4928" y="2060"/>
                  <a:pt x="4928" y="2060"/>
                </a:cubicBezTo>
                <a:moveTo>
                  <a:pt x="1164" y="2135"/>
                </a:moveTo>
                <a:cubicBezTo>
                  <a:pt x="2270" y="2136"/>
                  <a:pt x="2270" y="2136"/>
                  <a:pt x="2270" y="2136"/>
                </a:cubicBezTo>
                <a:cubicBezTo>
                  <a:pt x="2418" y="2133"/>
                  <a:pt x="2554" y="2080"/>
                  <a:pt x="2654" y="1984"/>
                </a:cubicBezTo>
                <a:cubicBezTo>
                  <a:pt x="2650" y="1984"/>
                  <a:pt x="1164" y="1984"/>
                  <a:pt x="1164" y="1984"/>
                </a:cubicBezTo>
                <a:cubicBezTo>
                  <a:pt x="1164" y="2135"/>
                  <a:pt x="1164" y="2135"/>
                  <a:pt x="1164" y="2135"/>
                </a:cubicBezTo>
                <a:moveTo>
                  <a:pt x="2943" y="2136"/>
                </a:moveTo>
                <a:cubicBezTo>
                  <a:pt x="3668" y="2136"/>
                  <a:pt x="3668" y="2136"/>
                  <a:pt x="3668" y="2136"/>
                </a:cubicBezTo>
                <a:cubicBezTo>
                  <a:pt x="3668" y="1984"/>
                  <a:pt x="3668" y="1984"/>
                  <a:pt x="3668" y="1984"/>
                </a:cubicBezTo>
                <a:cubicBezTo>
                  <a:pt x="2943" y="1984"/>
                  <a:pt x="2943" y="1984"/>
                  <a:pt x="2943" y="1984"/>
                </a:cubicBezTo>
                <a:lnTo>
                  <a:pt x="2943" y="2136"/>
                </a:lnTo>
                <a:close/>
                <a:moveTo>
                  <a:pt x="3306" y="2060"/>
                </a:moveTo>
                <a:cubicBezTo>
                  <a:pt x="3306" y="2060"/>
                  <a:pt x="3306" y="2060"/>
                  <a:pt x="3306" y="2060"/>
                </a:cubicBezTo>
                <a:moveTo>
                  <a:pt x="1" y="1984"/>
                </a:moveTo>
                <a:cubicBezTo>
                  <a:pt x="1" y="1984"/>
                  <a:pt x="1" y="2135"/>
                  <a:pt x="1" y="2135"/>
                </a:cubicBezTo>
                <a:cubicBezTo>
                  <a:pt x="1" y="2136"/>
                  <a:pt x="1030" y="2135"/>
                  <a:pt x="1030" y="2135"/>
                </a:cubicBezTo>
                <a:cubicBezTo>
                  <a:pt x="1029" y="2135"/>
                  <a:pt x="1030" y="1984"/>
                  <a:pt x="1030" y="1984"/>
                </a:cubicBezTo>
                <a:cubicBezTo>
                  <a:pt x="1029" y="1985"/>
                  <a:pt x="1" y="1984"/>
                  <a:pt x="1" y="19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0" i="0" dirty="0">
              <a:solidFill>
                <a:schemeClr val="bg1"/>
              </a:solidFill>
              <a:latin typeface="IBM Plex Sans Regular" charset="0"/>
            </a:endParaRPr>
          </a:p>
        </p:txBody>
      </p:sp>
    </p:spTree>
    <p:extLst>
      <p:ext uri="{BB962C8B-B14F-4D97-AF65-F5344CB8AC3E}">
        <p14:creationId xmlns:p14="http://schemas.microsoft.com/office/powerpoint/2010/main" val="2078737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b="0" i="0">
                <a:solidFill>
                  <a:srgbClr val="000000"/>
                </a:solidFill>
                <a:latin typeface="IBM Plex Sans Regular" charset="0"/>
                <a:ea typeface="IBM Plex Sans Regular" charset="0"/>
                <a:cs typeface="IBM Plex Sans Regular" charset="0"/>
              </a:defRPr>
            </a:lvl1pPr>
          </a:lstStyle>
          <a:p>
            <a:r>
              <a:rPr lang="en-US" dirty="0"/>
              <a:t>Click to edit Master title style</a:t>
            </a:r>
          </a:p>
        </p:txBody>
      </p:sp>
      <p:sp>
        <p:nvSpPr>
          <p:cNvPr id="3" name="Content Placeholder 2"/>
          <p:cNvSpPr>
            <a:spLocks noGrp="1"/>
          </p:cNvSpPr>
          <p:nvPr>
            <p:ph idx="1"/>
          </p:nvPr>
        </p:nvSpPr>
        <p:spPr>
          <a:xfrm>
            <a:off x="3127248" y="173736"/>
            <a:ext cx="2834640" cy="4343400"/>
          </a:xfrm>
        </p:spPr>
        <p:txBody>
          <a:bodyPr rIns="0"/>
          <a:lstStyle>
            <a:lvl1pPr>
              <a:defRPr sz="2000" b="0" i="0">
                <a:solidFill>
                  <a:srgbClr val="000000"/>
                </a:solidFill>
                <a:latin typeface="IBM Plex Sans Regular" charset="0"/>
                <a:ea typeface="IBM Plex Sans Regular" charset="0"/>
                <a:cs typeface="IBM Plex Sans Regular" charset="0"/>
              </a:defRPr>
            </a:lvl1pPr>
            <a:lvl2pPr>
              <a:defRPr sz="2000" b="0" i="0">
                <a:solidFill>
                  <a:srgbClr val="000000"/>
                </a:solidFill>
                <a:latin typeface="IBM Plex Sans Regular" charset="0"/>
                <a:ea typeface="IBM Plex Sans Regular" charset="0"/>
                <a:cs typeface="IBM Plex Sans Regular" charset="0"/>
              </a:defRPr>
            </a:lvl2pPr>
            <a:lvl3pPr>
              <a:defRPr sz="2000" b="0" i="0">
                <a:solidFill>
                  <a:srgbClr val="000000"/>
                </a:solidFill>
                <a:latin typeface="IBM Plex Sans Regular" charset="0"/>
                <a:ea typeface="IBM Plex Sans Regular" charset="0"/>
                <a:cs typeface="IBM Plex Sans Regular" charset="0"/>
              </a:defRPr>
            </a:lvl3pPr>
            <a:lvl4pPr>
              <a:defRPr sz="2000" b="0" i="0">
                <a:solidFill>
                  <a:srgbClr val="000000"/>
                </a:solidFill>
                <a:latin typeface="IBM Plex Sans Regular" charset="0"/>
                <a:ea typeface="IBM Plex Sans Regular" charset="0"/>
                <a:cs typeface="IBM Plex Sans Regular" charset="0"/>
              </a:defRPr>
            </a:lvl4pPr>
            <a:lvl5pPr>
              <a:defRPr sz="20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16752" y="173736"/>
            <a:ext cx="2834640" cy="4343400"/>
          </a:xfrm>
        </p:spPr>
        <p:txBody>
          <a:bodyPr rIns="0"/>
          <a:lstStyle>
            <a:lvl1pPr>
              <a:defRPr sz="2000" b="0" i="0">
                <a:solidFill>
                  <a:srgbClr val="000000"/>
                </a:solidFill>
                <a:latin typeface="IBM Plex Sans Regular" charset="0"/>
                <a:ea typeface="IBM Plex Sans Regular" charset="0"/>
                <a:cs typeface="IBM Plex Sans Regular" charset="0"/>
              </a:defRPr>
            </a:lvl1pPr>
            <a:lvl2pPr>
              <a:defRPr sz="2000" b="0" i="0">
                <a:solidFill>
                  <a:srgbClr val="000000"/>
                </a:solidFill>
                <a:latin typeface="IBM Plex Sans Regular" charset="0"/>
                <a:ea typeface="IBM Plex Sans Regular" charset="0"/>
                <a:cs typeface="IBM Plex Sans Regular" charset="0"/>
              </a:defRPr>
            </a:lvl2pPr>
            <a:lvl3pPr>
              <a:defRPr sz="2000" b="0" i="0">
                <a:solidFill>
                  <a:srgbClr val="000000"/>
                </a:solidFill>
                <a:latin typeface="IBM Plex Sans Regular" charset="0"/>
                <a:ea typeface="IBM Plex Sans Regular" charset="0"/>
                <a:cs typeface="IBM Plex Sans Regular" charset="0"/>
              </a:defRPr>
            </a:lvl3pPr>
            <a:lvl4pPr>
              <a:defRPr sz="2000" b="0" i="0">
                <a:solidFill>
                  <a:srgbClr val="000000"/>
                </a:solidFill>
                <a:latin typeface="IBM Plex Sans Regular" charset="0"/>
                <a:ea typeface="IBM Plex Sans Regular" charset="0"/>
                <a:cs typeface="IBM Plex Sans Regular" charset="0"/>
              </a:defRPr>
            </a:lvl4pPr>
            <a:lvl5pPr>
              <a:defRPr sz="2000" b="0" i="0">
                <a:solidFill>
                  <a:srgbClr val="000000"/>
                </a:solidFill>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8"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2551101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dirty="0"/>
              <a:t>Click to edit Master title style</a:t>
            </a:r>
          </a:p>
        </p:txBody>
      </p:sp>
      <p:sp>
        <p:nvSpPr>
          <p:cNvPr id="8"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6"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574327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b="0" i="0">
                <a:latin typeface="IBM Plex Sans Regular" charset="0"/>
                <a:ea typeface="IBM Plex Sans Regular" charset="0"/>
                <a:cs typeface="IBM Plex Sans Regular" charset="0"/>
              </a:defRPr>
            </a:lvl1pPr>
            <a:lvl2pPr>
              <a:defRPr sz="2000" b="0" i="0">
                <a:latin typeface="IBM Plex Sans Regular" charset="0"/>
                <a:ea typeface="IBM Plex Sans Regular" charset="0"/>
                <a:cs typeface="IBM Plex Sans Regular" charset="0"/>
              </a:defRPr>
            </a:lvl2pPr>
            <a:lvl3pPr>
              <a:defRPr sz="2000" b="0" i="0">
                <a:latin typeface="IBM Plex Sans Regular" charset="0"/>
                <a:ea typeface="IBM Plex Sans Regular" charset="0"/>
                <a:cs typeface="IBM Plex Sans Regular" charset="0"/>
              </a:defRPr>
            </a:lvl3pPr>
            <a:lvl4pPr>
              <a:defRPr sz="2000" b="0" i="0">
                <a:latin typeface="IBM Plex Sans Regular" charset="0"/>
                <a:ea typeface="IBM Plex Sans Regular" charset="0"/>
                <a:cs typeface="IBM Plex Sans Regular" charset="0"/>
              </a:defRPr>
            </a:lvl4pPr>
            <a:lvl5pPr>
              <a:defRPr sz="2000" b="0" i="0">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228600" y="173736"/>
            <a:ext cx="2834640" cy="4343400"/>
          </a:xfrm>
        </p:spPr>
        <p:txBody>
          <a:bodyPr rIns="0"/>
          <a:lstStyle>
            <a:lvl1pPr>
              <a:defRPr sz="2000" b="0" i="0">
                <a:latin typeface="IBM Plex Sans Regular" charset="0"/>
                <a:ea typeface="IBM Plex Sans Regular" charset="0"/>
                <a:cs typeface="IBM Plex Sans Regular" charset="0"/>
              </a:defRPr>
            </a:lvl1pPr>
            <a:lvl2pPr>
              <a:defRPr sz="2000" b="0" i="0">
                <a:latin typeface="IBM Plex Sans Regular" charset="0"/>
                <a:ea typeface="IBM Plex Sans Regular" charset="0"/>
                <a:cs typeface="IBM Plex Sans Regular" charset="0"/>
              </a:defRPr>
            </a:lvl2pPr>
            <a:lvl3pPr>
              <a:defRPr sz="2000" b="0" i="0">
                <a:latin typeface="IBM Plex Sans Regular" charset="0"/>
                <a:ea typeface="IBM Plex Sans Regular" charset="0"/>
                <a:cs typeface="IBM Plex Sans Regular" charset="0"/>
              </a:defRPr>
            </a:lvl3pPr>
            <a:lvl4pPr>
              <a:defRPr sz="2000" b="0" i="0">
                <a:latin typeface="IBM Plex Sans Regular" charset="0"/>
                <a:ea typeface="IBM Plex Sans Regular" charset="0"/>
                <a:cs typeface="IBM Plex Sans Regular" charset="0"/>
              </a:defRPr>
            </a:lvl4pPr>
            <a:lvl5pPr>
              <a:defRPr sz="2000" b="0" i="0">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8"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4029779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1294" y="0"/>
            <a:ext cx="4392705" cy="5143500"/>
          </a:xfrm>
        </p:spPr>
        <p:txBody>
          <a:bodyPr rIns="0"/>
          <a:lstStyle>
            <a:lvl1pPr>
              <a:defRPr sz="2000" b="0" i="0">
                <a:latin typeface="IBM Plex Sans Regular" charset="0"/>
                <a:ea typeface="IBM Plex Sans Regular" charset="0"/>
                <a:cs typeface="IBM Plex Sans Regular" charset="0"/>
              </a:defRPr>
            </a:lvl1pPr>
            <a:lvl2pPr>
              <a:defRPr sz="2000" b="0" i="0">
                <a:latin typeface="IBM Plex Sans Regular" charset="0"/>
                <a:ea typeface="IBM Plex Sans Regular" charset="0"/>
                <a:cs typeface="IBM Plex Sans Regular" charset="0"/>
              </a:defRPr>
            </a:lvl2pPr>
            <a:lvl3pPr>
              <a:defRPr sz="2000" b="0" i="0">
                <a:latin typeface="IBM Plex Sans Regular" charset="0"/>
                <a:ea typeface="IBM Plex Sans Regular" charset="0"/>
                <a:cs typeface="IBM Plex Sans Regular" charset="0"/>
              </a:defRPr>
            </a:lvl3pPr>
            <a:lvl4pPr>
              <a:defRPr sz="2000" b="0" i="0">
                <a:latin typeface="IBM Plex Sans Regular" charset="0"/>
                <a:ea typeface="IBM Plex Sans Regular" charset="0"/>
                <a:cs typeface="IBM Plex Sans Regular" charset="0"/>
              </a:defRPr>
            </a:lvl4pPr>
            <a:lvl5pPr>
              <a:defRPr sz="2000" b="0" i="0">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228600" y="173736"/>
            <a:ext cx="2834640" cy="4343400"/>
          </a:xfrm>
        </p:spPr>
        <p:txBody>
          <a:bodyPr rIns="0"/>
          <a:lstStyle>
            <a:lvl1pPr>
              <a:defRPr sz="2000" b="0" i="0">
                <a:latin typeface="IBM Plex Sans Regular" charset="0"/>
                <a:ea typeface="IBM Plex Sans Regular" charset="0"/>
                <a:cs typeface="IBM Plex Sans Regular" charset="0"/>
              </a:defRPr>
            </a:lvl1pPr>
            <a:lvl2pPr>
              <a:defRPr sz="2000" b="0" i="0">
                <a:latin typeface="IBM Plex Sans Regular" charset="0"/>
                <a:ea typeface="IBM Plex Sans Regular" charset="0"/>
                <a:cs typeface="IBM Plex Sans Regular" charset="0"/>
              </a:defRPr>
            </a:lvl2pPr>
            <a:lvl3pPr>
              <a:defRPr sz="2000" b="0" i="0">
                <a:latin typeface="IBM Plex Sans Regular" charset="0"/>
                <a:ea typeface="IBM Plex Sans Regular" charset="0"/>
                <a:cs typeface="IBM Plex Sans Regular" charset="0"/>
              </a:defRPr>
            </a:lvl3pPr>
            <a:lvl4pPr>
              <a:defRPr sz="2000" b="0" i="0">
                <a:latin typeface="IBM Plex Sans Regular" charset="0"/>
                <a:ea typeface="IBM Plex Sans Regular" charset="0"/>
                <a:cs typeface="IBM Plex Sans Regular" charset="0"/>
              </a:defRPr>
            </a:lvl4pPr>
            <a:lvl5pPr>
              <a:defRPr sz="2000" b="0" i="0">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5"/>
          </p:nvPr>
        </p:nvSpPr>
        <p:spPr/>
        <p:txBody>
          <a:bodyPr/>
          <a:lstStyle>
            <a:lvl1pPr>
              <a:defRPr b="0" i="0">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2" name="Footer Placeholder 1"/>
          <p:cNvSpPr>
            <a:spLocks noGrp="1"/>
          </p:cNvSpPr>
          <p:nvPr>
            <p:ph type="ftr" sz="quarter" idx="16"/>
          </p:nvPr>
        </p:nvSpPr>
        <p:spPr/>
        <p:txBody>
          <a:bodyPr/>
          <a:lstStyle/>
          <a:p>
            <a:r>
              <a:rPr lang="en-US"/>
              <a:t>Watson Health © IBM Corporation 2017</a:t>
            </a:r>
            <a:endParaRPr lang="en-US" dirty="0"/>
          </a:p>
        </p:txBody>
      </p:sp>
    </p:spTree>
    <p:extLst>
      <p:ext uri="{BB962C8B-B14F-4D97-AF65-F5344CB8AC3E}">
        <p14:creationId xmlns:p14="http://schemas.microsoft.com/office/powerpoint/2010/main" val="739561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none) + content (1/3 + 2/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3999" cy="5143500"/>
          </a:xfrm>
        </p:spPr>
        <p:txBody>
          <a:bodyPr rIns="0"/>
          <a:lstStyle>
            <a:lvl1pPr>
              <a:defRPr sz="2000" b="0" i="0">
                <a:latin typeface="IBM Plex Sans Regular" charset="0"/>
                <a:ea typeface="IBM Plex Sans Regular" charset="0"/>
                <a:cs typeface="IBM Plex Sans Regular" charset="0"/>
              </a:defRPr>
            </a:lvl1pPr>
            <a:lvl2pPr>
              <a:defRPr sz="2000" i="0">
                <a:latin typeface="Arial" charset="0"/>
                <a:ea typeface="Arial" charset="0"/>
                <a:cs typeface="Arial" charset="0"/>
              </a:defRPr>
            </a:lvl2pPr>
            <a:lvl3pPr>
              <a:defRPr sz="2000" i="0">
                <a:latin typeface="Arial" charset="0"/>
                <a:ea typeface="Arial" charset="0"/>
                <a:cs typeface="Arial" charset="0"/>
              </a:defRPr>
            </a:lvl3pPr>
            <a:lvl4pPr>
              <a:defRPr sz="2000" i="0">
                <a:latin typeface="Arial" charset="0"/>
                <a:ea typeface="Arial" charset="0"/>
                <a:cs typeface="Arial" charset="0"/>
              </a:defRPr>
            </a:lvl4pPr>
            <a:lvl5pPr>
              <a:defRPr sz="2000" i="0">
                <a:latin typeface="Arial" charset="0"/>
                <a:ea typeface="Arial" charset="0"/>
                <a:cs typeface="Arial" charset="0"/>
              </a:defRPr>
            </a:lvl5pPr>
          </a:lstStyle>
          <a:p>
            <a:pPr lvl="0"/>
            <a:r>
              <a:rPr lang="en-US" dirty="0"/>
              <a:t>Image</a:t>
            </a:r>
          </a:p>
        </p:txBody>
      </p:sp>
      <p:sp>
        <p:nvSpPr>
          <p:cNvPr id="7" name="Content Placeholder 2"/>
          <p:cNvSpPr>
            <a:spLocks noGrp="1"/>
          </p:cNvSpPr>
          <p:nvPr>
            <p:ph idx="13"/>
          </p:nvPr>
        </p:nvSpPr>
        <p:spPr>
          <a:xfrm>
            <a:off x="228600" y="173736"/>
            <a:ext cx="2834640" cy="4343400"/>
          </a:xfrm>
        </p:spPr>
        <p:txBody>
          <a:bodyPr rIns="0"/>
          <a:lstStyle>
            <a:lvl1pPr>
              <a:defRPr sz="2000" b="0" i="0">
                <a:latin typeface="IBM Plex Sans Regular" charset="0"/>
                <a:ea typeface="IBM Plex Sans Regular" charset="0"/>
                <a:cs typeface="IBM Plex Sans Regular" charset="0"/>
              </a:defRPr>
            </a:lvl1pPr>
            <a:lvl2pPr>
              <a:defRPr sz="2000" b="0" i="0">
                <a:latin typeface="IBM Plex Sans Regular" charset="0"/>
                <a:ea typeface="IBM Plex Sans Regular" charset="0"/>
                <a:cs typeface="IBM Plex Sans Regular" charset="0"/>
              </a:defRPr>
            </a:lvl2pPr>
            <a:lvl3pPr>
              <a:defRPr sz="2000" b="0" i="0">
                <a:latin typeface="IBM Plex Sans Regular" charset="0"/>
                <a:ea typeface="IBM Plex Sans Regular" charset="0"/>
                <a:cs typeface="IBM Plex Sans Regular" charset="0"/>
              </a:defRPr>
            </a:lvl3pPr>
            <a:lvl4pPr>
              <a:defRPr sz="2000" b="0" i="0">
                <a:latin typeface="IBM Plex Sans Regular" charset="0"/>
                <a:ea typeface="IBM Plex Sans Regular" charset="0"/>
                <a:cs typeface="IBM Plex Sans Regular" charset="0"/>
              </a:defRPr>
            </a:lvl4pPr>
            <a:lvl5pPr>
              <a:defRPr sz="2000" b="0" i="0">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5"/>
          </p:nvPr>
        </p:nvSpPr>
        <p:spPr/>
        <p:txBody>
          <a:bodyPr/>
          <a:lstStyle>
            <a:lvl1pPr>
              <a:defRPr b="0" i="0">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2" name="Footer Placeholder 1"/>
          <p:cNvSpPr>
            <a:spLocks noGrp="1"/>
          </p:cNvSpPr>
          <p:nvPr>
            <p:ph type="ftr" sz="quarter" idx="16"/>
          </p:nvPr>
        </p:nvSpPr>
        <p:spPr/>
        <p:txBody>
          <a:bodyPr/>
          <a:lstStyle/>
          <a:p>
            <a:r>
              <a:rPr lang="en-US"/>
              <a:t>Watson Health © IBM Corporation 2017</a:t>
            </a:r>
            <a:endParaRPr lang="en-US" dirty="0"/>
          </a:p>
        </p:txBody>
      </p:sp>
    </p:spTree>
    <p:extLst>
      <p:ext uri="{BB962C8B-B14F-4D97-AF65-F5344CB8AC3E}">
        <p14:creationId xmlns:p14="http://schemas.microsoft.com/office/powerpoint/2010/main" val="1640841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b="0" i="0">
                <a:latin typeface="IBM Plex Sans Regular" charset="0"/>
                <a:ea typeface="IBM Plex Sans Regular" charset="0"/>
                <a:cs typeface="IBM Plex Sans Regular" charset="0"/>
              </a:defRPr>
            </a:lvl1pPr>
            <a:lvl2pPr>
              <a:defRPr sz="2000" b="0" i="0">
                <a:latin typeface="IBM Plex Sans Regular" charset="0"/>
                <a:ea typeface="IBM Plex Sans Regular" charset="0"/>
                <a:cs typeface="IBM Plex Sans Regular" charset="0"/>
              </a:defRPr>
            </a:lvl2pPr>
            <a:lvl3pPr>
              <a:defRPr sz="2000" b="0" i="0">
                <a:latin typeface="IBM Plex Sans Regular" charset="0"/>
                <a:ea typeface="IBM Plex Sans Regular" charset="0"/>
                <a:cs typeface="IBM Plex Sans Regular" charset="0"/>
              </a:defRPr>
            </a:lvl3pPr>
            <a:lvl4pPr>
              <a:defRPr sz="2000" b="0" i="0">
                <a:latin typeface="IBM Plex Sans Regular" charset="0"/>
                <a:ea typeface="IBM Plex Sans Regular" charset="0"/>
                <a:cs typeface="IBM Plex Sans Regular" charset="0"/>
              </a:defRPr>
            </a:lvl4pPr>
            <a:lvl5pPr>
              <a:defRPr sz="2000" b="0" i="0">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16752" y="173736"/>
            <a:ext cx="2834640" cy="4343400"/>
          </a:xfrm>
        </p:spPr>
        <p:txBody>
          <a:bodyPr rIns="0"/>
          <a:lstStyle>
            <a:lvl1pPr>
              <a:defRPr sz="2000" b="0" i="0">
                <a:latin typeface="IBM Plex Sans Regular" charset="0"/>
                <a:ea typeface="IBM Plex Sans Regular" charset="0"/>
                <a:cs typeface="IBM Plex Sans Regular" charset="0"/>
              </a:defRPr>
            </a:lvl1pPr>
            <a:lvl2pPr>
              <a:defRPr sz="2000" b="0" i="0">
                <a:latin typeface="IBM Plex Sans Regular" charset="0"/>
                <a:ea typeface="IBM Plex Sans Regular" charset="0"/>
                <a:cs typeface="IBM Plex Sans Regular" charset="0"/>
              </a:defRPr>
            </a:lvl2pPr>
            <a:lvl3pPr>
              <a:defRPr sz="2000" b="0" i="0">
                <a:latin typeface="IBM Plex Sans Regular" charset="0"/>
                <a:ea typeface="IBM Plex Sans Regular" charset="0"/>
                <a:cs typeface="IBM Plex Sans Regular" charset="0"/>
              </a:defRPr>
            </a:lvl3pPr>
            <a:lvl4pPr>
              <a:defRPr sz="2000" b="0" i="0">
                <a:latin typeface="IBM Plex Sans Regular" charset="0"/>
                <a:ea typeface="IBM Plex Sans Regular" charset="0"/>
                <a:cs typeface="IBM Plex Sans Regular" charset="0"/>
              </a:defRPr>
            </a:lvl4pPr>
            <a:lvl5pPr>
              <a:defRPr sz="2000" b="0" i="0">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173736"/>
            <a:ext cx="2834640" cy="4343400"/>
          </a:xfrm>
        </p:spPr>
        <p:txBody>
          <a:bodyPr rIns="0"/>
          <a:lstStyle>
            <a:lvl1pPr>
              <a:defRPr sz="2000" b="0" i="0">
                <a:latin typeface="IBM Plex Sans Regular" charset="0"/>
                <a:ea typeface="IBM Plex Sans Regular" charset="0"/>
                <a:cs typeface="IBM Plex Sans Regular" charset="0"/>
              </a:defRPr>
            </a:lvl1pPr>
            <a:lvl2pPr>
              <a:defRPr sz="2000" b="0" i="0">
                <a:latin typeface="IBM Plex Sans Regular" charset="0"/>
                <a:ea typeface="IBM Plex Sans Regular" charset="0"/>
                <a:cs typeface="IBM Plex Sans Regular" charset="0"/>
              </a:defRPr>
            </a:lvl2pPr>
            <a:lvl3pPr>
              <a:defRPr sz="2000" b="0" i="0">
                <a:latin typeface="IBM Plex Sans Regular" charset="0"/>
                <a:ea typeface="IBM Plex Sans Regular" charset="0"/>
                <a:cs typeface="IBM Plex Sans Regular" charset="0"/>
              </a:defRPr>
            </a:lvl3pPr>
            <a:lvl4pPr>
              <a:defRPr sz="2000" b="0" i="0">
                <a:latin typeface="IBM Plex Sans Regular" charset="0"/>
                <a:ea typeface="IBM Plex Sans Regular" charset="0"/>
                <a:cs typeface="IBM Plex Sans Regular" charset="0"/>
              </a:defRPr>
            </a:lvl4pPr>
            <a:lvl5pPr>
              <a:defRPr sz="2000" b="0" i="0">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9"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3276767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lvl1pPr>
              <a:defRPr b="0" i="0">
                <a:latin typeface="IBM Plex Sans Regular" charset="0"/>
                <a:ea typeface="IBM Plex Sans Regular" charset="0"/>
                <a:cs typeface="IBM Plex Sans Regular" charset="0"/>
              </a:defRPr>
            </a:lvl1pPr>
          </a:lstStyle>
          <a:p>
            <a:r>
              <a:rPr lang="en-US" dirty="0"/>
              <a:t>Click to edit Master title style</a:t>
            </a:r>
          </a:p>
        </p:txBody>
      </p:sp>
      <p:sp>
        <p:nvSpPr>
          <p:cNvPr id="3" name="Content Placeholder 2"/>
          <p:cNvSpPr>
            <a:spLocks noGrp="1"/>
          </p:cNvSpPr>
          <p:nvPr>
            <p:ph idx="1"/>
          </p:nvPr>
        </p:nvSpPr>
        <p:spPr>
          <a:xfrm>
            <a:off x="4572000" y="173736"/>
            <a:ext cx="4251960" cy="4343400"/>
          </a:xfrm>
        </p:spPr>
        <p:txBody>
          <a:bodyPr/>
          <a:lstStyle>
            <a:lvl1pPr>
              <a:defRPr b="0" i="0">
                <a:latin typeface="IBM Plex Sans Regular" charset="0"/>
                <a:ea typeface="IBM Plex Sans Regular" charset="0"/>
                <a:cs typeface="IBM Plex Sans Regular" charset="0"/>
              </a:defRPr>
            </a:lvl1pPr>
            <a:lvl2pPr>
              <a:defRPr b="0" i="0">
                <a:latin typeface="IBM Plex Sans Regular" charset="0"/>
                <a:ea typeface="IBM Plex Sans Regular" charset="0"/>
                <a:cs typeface="IBM Plex Sans Regular" charset="0"/>
              </a:defRPr>
            </a:lvl2pPr>
            <a:lvl3pPr>
              <a:defRPr b="0" i="0">
                <a:latin typeface="IBM Plex Sans Regular" charset="0"/>
                <a:ea typeface="IBM Plex Sans Regular" charset="0"/>
                <a:cs typeface="IBM Plex Sans Regular" charset="0"/>
              </a:defRPr>
            </a:lvl3pPr>
            <a:lvl4pPr>
              <a:defRPr b="0" i="0">
                <a:latin typeface="IBM Plex Sans Regular" charset="0"/>
                <a:ea typeface="IBM Plex Sans Regular" charset="0"/>
                <a:cs typeface="IBM Plex Sans Regular" charset="0"/>
              </a:defRPr>
            </a:lvl4pPr>
            <a:lvl5pPr>
              <a:defRPr b="0" i="0">
                <a:latin typeface="IBM Plex Sans Regular" charset="0"/>
                <a:ea typeface="IBM Plex Sans Regular" charset="0"/>
                <a:cs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7"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180085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3" name="Title 2"/>
          <p:cNvSpPr>
            <a:spLocks noGrp="1"/>
          </p:cNvSpPr>
          <p:nvPr>
            <p:ph type="title"/>
          </p:nvPr>
        </p:nvSpPr>
        <p:spPr>
          <a:xfrm>
            <a:off x="228600" y="133098"/>
            <a:ext cx="8515984" cy="4343400"/>
          </a:xfrm>
        </p:spPr>
        <p:txBody>
          <a:bodyPr/>
          <a:lstStyle>
            <a:lvl1pPr>
              <a:lnSpc>
                <a:spcPct val="90000"/>
              </a:lnSpc>
              <a:defRPr sz="4800" b="0" i="0">
                <a:latin typeface="IBM Plex Sans Regular" charset="0"/>
                <a:ea typeface="IBM Plex Sans Regular" charset="0"/>
                <a:cs typeface="IBM Plex Sans Regular" charset="0"/>
              </a:defRPr>
            </a:lvl1pPr>
          </a:lstStyle>
          <a:p>
            <a:r>
              <a:rPr lang="en-US" dirty="0"/>
              <a:t>Click to edit Master title style</a:t>
            </a:r>
          </a:p>
        </p:txBody>
      </p:sp>
      <p:sp>
        <p:nvSpPr>
          <p:cNvPr id="8"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6"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7898248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6" name="Title 5"/>
          <p:cNvSpPr>
            <a:spLocks noGrp="1"/>
          </p:cNvSpPr>
          <p:nvPr>
            <p:ph type="title"/>
          </p:nvPr>
        </p:nvSpPr>
        <p:spPr>
          <a:xfrm>
            <a:off x="228600" y="137160"/>
            <a:ext cx="5706166" cy="4343400"/>
          </a:xfrm>
        </p:spPr>
        <p:txBody>
          <a:bodyPr/>
          <a:lstStyle>
            <a:lvl1pPr>
              <a:defRPr sz="3000" b="0" i="0">
                <a:latin typeface="IBM Plex Sans Regular" charset="0"/>
                <a:ea typeface="IBM Plex Sans Regular" charset="0"/>
                <a:cs typeface="IBM Plex Sans Regular" charset="0"/>
              </a:defRPr>
            </a:lvl1pPr>
          </a:lstStyle>
          <a:p>
            <a:r>
              <a:rPr lang="en-US" dirty="0"/>
              <a:t>Click to edit Master title style</a:t>
            </a:r>
          </a:p>
        </p:txBody>
      </p:sp>
      <p:sp>
        <p:nvSpPr>
          <p:cNvPr id="9"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7"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3310567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5"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21288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 Slide">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6341"/>
            <a:ext cx="9144000" cy="5141596"/>
          </a:xfrm>
          <a:prstGeom prst="rect">
            <a:avLst/>
          </a:prstGeom>
        </p:spPr>
      </p:pic>
      <p:sp>
        <p:nvSpPr>
          <p:cNvPr id="3" name="Subtitle 2"/>
          <p:cNvSpPr>
            <a:spLocks noGrp="1"/>
          </p:cNvSpPr>
          <p:nvPr>
            <p:ph type="subTitle" idx="1"/>
          </p:nvPr>
        </p:nvSpPr>
        <p:spPr>
          <a:xfrm>
            <a:off x="356616" y="1801368"/>
            <a:ext cx="2834640" cy="1600200"/>
          </a:xfrm>
        </p:spPr>
        <p:txBody>
          <a:bodyPr/>
          <a:lstStyle>
            <a:lvl1pPr marL="0" indent="0" algn="l">
              <a:spcBef>
                <a:spcPts val="0"/>
              </a:spcBef>
              <a:buNone/>
              <a:defRPr sz="1500" b="0" i="0">
                <a:solidFill>
                  <a:schemeClr val="bg1"/>
                </a:solidFill>
                <a:latin typeface="IBM Plex Sans Regular" charset="0"/>
                <a:ea typeface="IBM Plex Sans Regular" charset="0"/>
                <a:cs typeface="IBM Plex Sans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title"/>
          </p:nvPr>
        </p:nvSpPr>
        <p:spPr>
          <a:xfrm>
            <a:off x="356616" y="283464"/>
            <a:ext cx="2103120" cy="4343400"/>
          </a:xfrm>
        </p:spPr>
        <p:txBody>
          <a:bodyPr/>
          <a:lstStyle>
            <a:lvl1pPr>
              <a:defRPr b="0" i="0">
                <a:solidFill>
                  <a:schemeClr val="bg1"/>
                </a:solidFill>
                <a:latin typeface="IBM Plex Sans Regular" charset="0"/>
                <a:ea typeface="IBM Plex Sans Regular" charset="0"/>
                <a:cs typeface="IBM Plex Sans Regular" charset="0"/>
              </a:defRPr>
            </a:lvl1pPr>
          </a:lstStyle>
          <a:p>
            <a:r>
              <a:rPr lang="en-US" smtClean="0"/>
              <a:t>Click to edit Master title style</a:t>
            </a:r>
            <a:endParaRPr lang="en-US" dirty="0"/>
          </a:p>
        </p:txBody>
      </p:sp>
      <p:sp>
        <p:nvSpPr>
          <p:cNvPr id="4" name="Rounded Rectangle 3"/>
          <p:cNvSpPr/>
          <p:nvPr userDrawn="1"/>
        </p:nvSpPr>
        <p:spPr>
          <a:xfrm rot="5400000">
            <a:off x="517263" y="1288527"/>
            <a:ext cx="98506" cy="426441"/>
          </a:xfrm>
          <a:prstGeom prst="roundRect">
            <a:avLst>
              <a:gd name="adj" fmla="val 50000"/>
            </a:avLst>
          </a:prstGeom>
          <a:solidFill>
            <a:srgbClr val="7CC6FF"/>
          </a:solidFill>
        </p:spPr>
        <p:txBody>
          <a:bodyPr wrap="square" lIns="0" tIns="0" rIns="0" bIns="0" rtlCol="0" anchor="ctr">
            <a:noAutofit/>
          </a:bodyPr>
          <a:lstStyle/>
          <a:p>
            <a:pPr algn="ctr"/>
            <a:endParaRPr lang="en-US" sz="1200" b="0" i="0" dirty="0">
              <a:solidFill>
                <a:schemeClr val="bg1"/>
              </a:solidFill>
              <a:latin typeface="IBM Plex Sans Regular" charset="0"/>
              <a:ea typeface="IBM Plex Sans Regular" charset="0"/>
              <a:cs typeface="IBM Plex Sans Regular" charset="0"/>
            </a:endParaRP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33338" y="4564245"/>
            <a:ext cx="1960149" cy="210312"/>
          </a:xfrm>
          <a:prstGeom prst="rect">
            <a:avLst/>
          </a:prstGeom>
        </p:spPr>
      </p:pic>
      <p:sp>
        <p:nvSpPr>
          <p:cNvPr id="10" name="Freeform 9"/>
          <p:cNvSpPr>
            <a:spLocks noEditPoints="1"/>
          </p:cNvSpPr>
          <p:nvPr userDrawn="1"/>
        </p:nvSpPr>
        <p:spPr bwMode="auto">
          <a:xfrm>
            <a:off x="411479" y="4576445"/>
            <a:ext cx="475127" cy="191997"/>
          </a:xfrm>
          <a:custGeom>
            <a:avLst/>
            <a:gdLst>
              <a:gd name="T0" fmla="*/ 5290 w 5290"/>
              <a:gd name="T1" fmla="*/ 0 h 2136"/>
              <a:gd name="T2" fmla="*/ 3761 w 5290"/>
              <a:gd name="T3" fmla="*/ 0 h 2136"/>
              <a:gd name="T4" fmla="*/ 1164 w 5290"/>
              <a:gd name="T5" fmla="*/ 152 h 2136"/>
              <a:gd name="T6" fmla="*/ 1 w 5290"/>
              <a:gd name="T7" fmla="*/ 152 h 2136"/>
              <a:gd name="T8" fmla="*/ 1 w 5290"/>
              <a:gd name="T9" fmla="*/ 152 h 2136"/>
              <a:gd name="T10" fmla="*/ 4362 w 5290"/>
              <a:gd name="T11" fmla="*/ 286 h 2136"/>
              <a:gd name="T12" fmla="*/ 3862 w 5290"/>
              <a:gd name="T13" fmla="*/ 286 h 2136"/>
              <a:gd name="T14" fmla="*/ 3862 w 5290"/>
              <a:gd name="T15" fmla="*/ 286 h 2136"/>
              <a:gd name="T16" fmla="*/ 2761 w 5290"/>
              <a:gd name="T17" fmla="*/ 286 h 2136"/>
              <a:gd name="T18" fmla="*/ 1030 w 5290"/>
              <a:gd name="T19" fmla="*/ 286 h 2136"/>
              <a:gd name="T20" fmla="*/ 516 w 5290"/>
              <a:gd name="T21" fmla="*/ 361 h 2136"/>
              <a:gd name="T22" fmla="*/ 4209 w 5290"/>
              <a:gd name="T23" fmla="*/ 722 h 2136"/>
              <a:gd name="T24" fmla="*/ 4016 w 5290"/>
              <a:gd name="T25" fmla="*/ 722 h 2136"/>
              <a:gd name="T26" fmla="*/ 2346 w 5290"/>
              <a:gd name="T27" fmla="*/ 722 h 2136"/>
              <a:gd name="T28" fmla="*/ 288 w 5290"/>
              <a:gd name="T29" fmla="*/ 722 h 2136"/>
              <a:gd name="T30" fmla="*/ 288 w 5290"/>
              <a:gd name="T31" fmla="*/ 722 h 2136"/>
              <a:gd name="T32" fmla="*/ 1904 w 5290"/>
              <a:gd name="T33" fmla="*/ 722 h 2136"/>
              <a:gd name="T34" fmla="*/ 1683 w 5290"/>
              <a:gd name="T35" fmla="*/ 646 h 2136"/>
              <a:gd name="T36" fmla="*/ 4566 w 5290"/>
              <a:gd name="T37" fmla="*/ 886 h 2136"/>
              <a:gd name="T38" fmla="*/ 4163 w 5290"/>
              <a:gd name="T39" fmla="*/ 850 h 2136"/>
              <a:gd name="T40" fmla="*/ 3233 w 5290"/>
              <a:gd name="T41" fmla="*/ 1001 h 2136"/>
              <a:gd name="T42" fmla="*/ 1462 w 5290"/>
              <a:gd name="T43" fmla="*/ 1001 h 2136"/>
              <a:gd name="T44" fmla="*/ 1462 w 5290"/>
              <a:gd name="T45" fmla="*/ 850 h 2136"/>
              <a:gd name="T46" fmla="*/ 730 w 5290"/>
              <a:gd name="T47" fmla="*/ 850 h 2136"/>
              <a:gd name="T48" fmla="*/ 509 w 5290"/>
              <a:gd name="T49" fmla="*/ 926 h 2136"/>
              <a:gd name="T50" fmla="*/ 4566 w 5290"/>
              <a:gd name="T51" fmla="*/ 1135 h 2136"/>
              <a:gd name="T52" fmla="*/ 3668 w 5290"/>
              <a:gd name="T53" fmla="*/ 1135 h 2136"/>
              <a:gd name="T54" fmla="*/ 3668 w 5290"/>
              <a:gd name="T55" fmla="*/ 1135 h 2136"/>
              <a:gd name="T56" fmla="*/ 4479 w 5290"/>
              <a:gd name="T57" fmla="*/ 1135 h 2136"/>
              <a:gd name="T58" fmla="*/ 2602 w 5290"/>
              <a:gd name="T59" fmla="*/ 1135 h 2136"/>
              <a:gd name="T60" fmla="*/ 730 w 5290"/>
              <a:gd name="T61" fmla="*/ 1135 h 2136"/>
              <a:gd name="T62" fmla="*/ 4566 w 5290"/>
              <a:gd name="T63" fmla="*/ 1571 h 2136"/>
              <a:gd name="T64" fmla="*/ 4566 w 5290"/>
              <a:gd name="T65" fmla="*/ 1571 h 2136"/>
              <a:gd name="T66" fmla="*/ 3668 w 5290"/>
              <a:gd name="T67" fmla="*/ 1571 h 2136"/>
              <a:gd name="T68" fmla="*/ 3451 w 5290"/>
              <a:gd name="T69" fmla="*/ 1495 h 2136"/>
              <a:gd name="T70" fmla="*/ 3855 w 5290"/>
              <a:gd name="T71" fmla="*/ 1420 h 2136"/>
              <a:gd name="T72" fmla="*/ 1910 w 5290"/>
              <a:gd name="T73" fmla="*/ 1420 h 2136"/>
              <a:gd name="T74" fmla="*/ 2354 w 5290"/>
              <a:gd name="T75" fmla="*/ 1420 h 2136"/>
              <a:gd name="T76" fmla="*/ 2354 w 5290"/>
              <a:gd name="T77" fmla="*/ 1420 h 2136"/>
              <a:gd name="T78" fmla="*/ 289 w 5290"/>
              <a:gd name="T79" fmla="*/ 1420 h 2136"/>
              <a:gd name="T80" fmla="*/ 4566 w 5290"/>
              <a:gd name="T81" fmla="*/ 1850 h 2136"/>
              <a:gd name="T82" fmla="*/ 4566 w 5290"/>
              <a:gd name="T83" fmla="*/ 1850 h 2136"/>
              <a:gd name="T84" fmla="*/ 3668 w 5290"/>
              <a:gd name="T85" fmla="*/ 1850 h 2136"/>
              <a:gd name="T86" fmla="*/ 3306 w 5290"/>
              <a:gd name="T87" fmla="*/ 1774 h 2136"/>
              <a:gd name="T88" fmla="*/ 4006 w 5290"/>
              <a:gd name="T89" fmla="*/ 1850 h 2136"/>
              <a:gd name="T90" fmla="*/ 1 w 5290"/>
              <a:gd name="T91" fmla="*/ 1850 h 2136"/>
              <a:gd name="T92" fmla="*/ 1164 w 5290"/>
              <a:gd name="T93" fmla="*/ 1699 h 2136"/>
              <a:gd name="T94" fmla="*/ 2810 w 5290"/>
              <a:gd name="T95" fmla="*/ 1699 h 2136"/>
              <a:gd name="T96" fmla="*/ 4107 w 5290"/>
              <a:gd name="T97" fmla="*/ 2135 h 2136"/>
              <a:gd name="T98" fmla="*/ 5290 w 5290"/>
              <a:gd name="T99" fmla="*/ 2136 h 2136"/>
              <a:gd name="T100" fmla="*/ 4928 w 5290"/>
              <a:gd name="T101" fmla="*/ 2060 h 2136"/>
              <a:gd name="T102" fmla="*/ 2654 w 5290"/>
              <a:gd name="T103" fmla="*/ 1984 h 2136"/>
              <a:gd name="T104" fmla="*/ 3668 w 5290"/>
              <a:gd name="T105" fmla="*/ 2136 h 2136"/>
              <a:gd name="T106" fmla="*/ 3306 w 5290"/>
              <a:gd name="T107" fmla="*/ 2060 h 2136"/>
              <a:gd name="T108" fmla="*/ 1030 w 5290"/>
              <a:gd name="T109" fmla="*/ 2135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90" h="2136">
                <a:moveTo>
                  <a:pt x="5290" y="152"/>
                </a:moveTo>
                <a:cubicBezTo>
                  <a:pt x="4410" y="152"/>
                  <a:pt x="4410" y="152"/>
                  <a:pt x="4410" y="152"/>
                </a:cubicBezTo>
                <a:cubicBezTo>
                  <a:pt x="4464" y="0"/>
                  <a:pt x="4464" y="0"/>
                  <a:pt x="4464" y="0"/>
                </a:cubicBezTo>
                <a:cubicBezTo>
                  <a:pt x="5290" y="0"/>
                  <a:pt x="5290" y="0"/>
                  <a:pt x="5290" y="0"/>
                </a:cubicBezTo>
                <a:lnTo>
                  <a:pt x="5290" y="152"/>
                </a:lnTo>
                <a:close/>
                <a:moveTo>
                  <a:pt x="2943" y="152"/>
                </a:moveTo>
                <a:cubicBezTo>
                  <a:pt x="2943" y="152"/>
                  <a:pt x="3815" y="152"/>
                  <a:pt x="3814" y="152"/>
                </a:cubicBezTo>
                <a:cubicBezTo>
                  <a:pt x="3761" y="0"/>
                  <a:pt x="3761" y="0"/>
                  <a:pt x="3761" y="0"/>
                </a:cubicBezTo>
                <a:cubicBezTo>
                  <a:pt x="2943" y="0"/>
                  <a:pt x="2943" y="0"/>
                  <a:pt x="2943" y="0"/>
                </a:cubicBezTo>
                <a:cubicBezTo>
                  <a:pt x="2943" y="0"/>
                  <a:pt x="2943" y="152"/>
                  <a:pt x="2943" y="152"/>
                </a:cubicBezTo>
                <a:close/>
                <a:moveTo>
                  <a:pt x="1164" y="0"/>
                </a:moveTo>
                <a:cubicBezTo>
                  <a:pt x="1164" y="0"/>
                  <a:pt x="1164" y="152"/>
                  <a:pt x="1164" y="152"/>
                </a:cubicBezTo>
                <a:cubicBezTo>
                  <a:pt x="1164" y="152"/>
                  <a:pt x="2646" y="152"/>
                  <a:pt x="2646" y="152"/>
                </a:cubicBezTo>
                <a:cubicBezTo>
                  <a:pt x="2546" y="61"/>
                  <a:pt x="2429" y="13"/>
                  <a:pt x="2294" y="0"/>
                </a:cubicBezTo>
                <a:lnTo>
                  <a:pt x="1164" y="0"/>
                </a:lnTo>
                <a:close/>
                <a:moveTo>
                  <a:pt x="1" y="152"/>
                </a:moveTo>
                <a:cubicBezTo>
                  <a:pt x="1030" y="152"/>
                  <a:pt x="1030" y="152"/>
                  <a:pt x="1030" y="152"/>
                </a:cubicBezTo>
                <a:cubicBezTo>
                  <a:pt x="1030" y="0"/>
                  <a:pt x="1030" y="0"/>
                  <a:pt x="1030" y="0"/>
                </a:cubicBezTo>
                <a:cubicBezTo>
                  <a:pt x="1" y="0"/>
                  <a:pt x="1" y="0"/>
                  <a:pt x="1" y="0"/>
                </a:cubicBezTo>
                <a:lnTo>
                  <a:pt x="1" y="152"/>
                </a:lnTo>
                <a:close/>
                <a:moveTo>
                  <a:pt x="516" y="76"/>
                </a:moveTo>
                <a:cubicBezTo>
                  <a:pt x="516" y="76"/>
                  <a:pt x="516" y="76"/>
                  <a:pt x="516" y="76"/>
                </a:cubicBezTo>
                <a:moveTo>
                  <a:pt x="5290" y="286"/>
                </a:moveTo>
                <a:cubicBezTo>
                  <a:pt x="4362" y="286"/>
                  <a:pt x="4362" y="286"/>
                  <a:pt x="4362" y="286"/>
                </a:cubicBezTo>
                <a:cubicBezTo>
                  <a:pt x="4362" y="286"/>
                  <a:pt x="4309" y="437"/>
                  <a:pt x="4309" y="437"/>
                </a:cubicBezTo>
                <a:cubicBezTo>
                  <a:pt x="5290" y="437"/>
                  <a:pt x="5290" y="437"/>
                  <a:pt x="5290" y="437"/>
                </a:cubicBezTo>
                <a:lnTo>
                  <a:pt x="5290" y="286"/>
                </a:lnTo>
                <a:close/>
                <a:moveTo>
                  <a:pt x="3862" y="286"/>
                </a:moveTo>
                <a:cubicBezTo>
                  <a:pt x="2943" y="286"/>
                  <a:pt x="2943" y="286"/>
                  <a:pt x="2943" y="286"/>
                </a:cubicBezTo>
                <a:cubicBezTo>
                  <a:pt x="2943" y="437"/>
                  <a:pt x="2943" y="437"/>
                  <a:pt x="2943" y="437"/>
                </a:cubicBezTo>
                <a:cubicBezTo>
                  <a:pt x="3915" y="437"/>
                  <a:pt x="3915" y="437"/>
                  <a:pt x="3915" y="437"/>
                </a:cubicBezTo>
                <a:lnTo>
                  <a:pt x="3862" y="286"/>
                </a:lnTo>
                <a:close/>
                <a:moveTo>
                  <a:pt x="1164" y="286"/>
                </a:moveTo>
                <a:cubicBezTo>
                  <a:pt x="1164" y="437"/>
                  <a:pt x="1164" y="437"/>
                  <a:pt x="1164" y="437"/>
                </a:cubicBezTo>
                <a:cubicBezTo>
                  <a:pt x="2804" y="437"/>
                  <a:pt x="2804" y="437"/>
                  <a:pt x="2804" y="437"/>
                </a:cubicBezTo>
                <a:cubicBezTo>
                  <a:pt x="2804" y="378"/>
                  <a:pt x="2780" y="336"/>
                  <a:pt x="2761" y="286"/>
                </a:cubicBezTo>
                <a:lnTo>
                  <a:pt x="1164" y="286"/>
                </a:lnTo>
                <a:close/>
                <a:moveTo>
                  <a:pt x="1" y="437"/>
                </a:moveTo>
                <a:cubicBezTo>
                  <a:pt x="1030" y="437"/>
                  <a:pt x="1030" y="437"/>
                  <a:pt x="1030" y="437"/>
                </a:cubicBezTo>
                <a:cubicBezTo>
                  <a:pt x="1030" y="286"/>
                  <a:pt x="1030" y="286"/>
                  <a:pt x="1030" y="286"/>
                </a:cubicBezTo>
                <a:cubicBezTo>
                  <a:pt x="1" y="286"/>
                  <a:pt x="1" y="286"/>
                  <a:pt x="1" y="286"/>
                </a:cubicBezTo>
                <a:lnTo>
                  <a:pt x="1" y="437"/>
                </a:lnTo>
                <a:close/>
                <a:moveTo>
                  <a:pt x="516" y="361"/>
                </a:moveTo>
                <a:cubicBezTo>
                  <a:pt x="516" y="361"/>
                  <a:pt x="516" y="361"/>
                  <a:pt x="516" y="361"/>
                </a:cubicBezTo>
                <a:moveTo>
                  <a:pt x="4999" y="722"/>
                </a:moveTo>
                <a:cubicBezTo>
                  <a:pt x="4999" y="571"/>
                  <a:pt x="4999" y="571"/>
                  <a:pt x="4999" y="571"/>
                </a:cubicBezTo>
                <a:cubicBezTo>
                  <a:pt x="4263" y="571"/>
                  <a:pt x="4263" y="571"/>
                  <a:pt x="4263" y="571"/>
                </a:cubicBezTo>
                <a:cubicBezTo>
                  <a:pt x="4209" y="722"/>
                  <a:pt x="4209" y="722"/>
                  <a:pt x="4209" y="722"/>
                </a:cubicBezTo>
                <a:lnTo>
                  <a:pt x="4999" y="722"/>
                </a:lnTo>
                <a:close/>
                <a:moveTo>
                  <a:pt x="3233" y="570"/>
                </a:moveTo>
                <a:cubicBezTo>
                  <a:pt x="3233" y="722"/>
                  <a:pt x="3233" y="722"/>
                  <a:pt x="3233" y="722"/>
                </a:cubicBezTo>
                <a:cubicBezTo>
                  <a:pt x="4016" y="722"/>
                  <a:pt x="4016" y="722"/>
                  <a:pt x="4016" y="722"/>
                </a:cubicBezTo>
                <a:cubicBezTo>
                  <a:pt x="3963" y="570"/>
                  <a:pt x="3963" y="570"/>
                  <a:pt x="3963" y="570"/>
                </a:cubicBezTo>
                <a:lnTo>
                  <a:pt x="3233" y="570"/>
                </a:lnTo>
                <a:close/>
                <a:moveTo>
                  <a:pt x="2346" y="570"/>
                </a:moveTo>
                <a:cubicBezTo>
                  <a:pt x="2346" y="722"/>
                  <a:pt x="2346" y="722"/>
                  <a:pt x="2346" y="722"/>
                </a:cubicBezTo>
                <a:cubicBezTo>
                  <a:pt x="2795" y="722"/>
                  <a:pt x="2795" y="722"/>
                  <a:pt x="2795" y="722"/>
                </a:cubicBezTo>
                <a:cubicBezTo>
                  <a:pt x="2810" y="677"/>
                  <a:pt x="2817" y="622"/>
                  <a:pt x="2817" y="570"/>
                </a:cubicBezTo>
                <a:lnTo>
                  <a:pt x="2346" y="570"/>
                </a:lnTo>
                <a:close/>
                <a:moveTo>
                  <a:pt x="288" y="722"/>
                </a:moveTo>
                <a:cubicBezTo>
                  <a:pt x="730" y="722"/>
                  <a:pt x="730" y="722"/>
                  <a:pt x="730" y="722"/>
                </a:cubicBezTo>
                <a:cubicBezTo>
                  <a:pt x="730" y="571"/>
                  <a:pt x="730" y="571"/>
                  <a:pt x="730" y="571"/>
                </a:cubicBezTo>
                <a:cubicBezTo>
                  <a:pt x="288" y="571"/>
                  <a:pt x="288" y="571"/>
                  <a:pt x="288" y="571"/>
                </a:cubicBezTo>
                <a:lnTo>
                  <a:pt x="288" y="722"/>
                </a:lnTo>
                <a:close/>
                <a:moveTo>
                  <a:pt x="509" y="647"/>
                </a:moveTo>
                <a:cubicBezTo>
                  <a:pt x="509" y="647"/>
                  <a:pt x="509" y="647"/>
                  <a:pt x="509" y="647"/>
                </a:cubicBezTo>
                <a:moveTo>
                  <a:pt x="1462" y="722"/>
                </a:moveTo>
                <a:cubicBezTo>
                  <a:pt x="1904" y="722"/>
                  <a:pt x="1904" y="722"/>
                  <a:pt x="1904" y="722"/>
                </a:cubicBezTo>
                <a:cubicBezTo>
                  <a:pt x="1904" y="570"/>
                  <a:pt x="1904" y="570"/>
                  <a:pt x="1904" y="570"/>
                </a:cubicBezTo>
                <a:cubicBezTo>
                  <a:pt x="1462" y="570"/>
                  <a:pt x="1462" y="570"/>
                  <a:pt x="1462" y="570"/>
                </a:cubicBezTo>
                <a:lnTo>
                  <a:pt x="1462" y="722"/>
                </a:lnTo>
                <a:close/>
                <a:moveTo>
                  <a:pt x="1683" y="646"/>
                </a:moveTo>
                <a:cubicBezTo>
                  <a:pt x="1683" y="646"/>
                  <a:pt x="1683" y="646"/>
                  <a:pt x="1683" y="646"/>
                </a:cubicBezTo>
                <a:moveTo>
                  <a:pt x="3708" y="1001"/>
                </a:moveTo>
                <a:cubicBezTo>
                  <a:pt x="4526" y="1001"/>
                  <a:pt x="4526" y="1001"/>
                  <a:pt x="4526" y="1001"/>
                </a:cubicBezTo>
                <a:cubicBezTo>
                  <a:pt x="4566" y="886"/>
                  <a:pt x="4566" y="886"/>
                  <a:pt x="4566" y="886"/>
                </a:cubicBezTo>
                <a:cubicBezTo>
                  <a:pt x="4566" y="886"/>
                  <a:pt x="4566" y="1001"/>
                  <a:pt x="4566" y="1001"/>
                </a:cubicBezTo>
                <a:cubicBezTo>
                  <a:pt x="4999" y="1001"/>
                  <a:pt x="4999" y="1001"/>
                  <a:pt x="4999" y="1001"/>
                </a:cubicBezTo>
                <a:cubicBezTo>
                  <a:pt x="4999" y="850"/>
                  <a:pt x="4999" y="850"/>
                  <a:pt x="4999" y="850"/>
                </a:cubicBezTo>
                <a:cubicBezTo>
                  <a:pt x="4163" y="850"/>
                  <a:pt x="4163" y="850"/>
                  <a:pt x="4163" y="850"/>
                </a:cubicBezTo>
                <a:cubicBezTo>
                  <a:pt x="4163" y="850"/>
                  <a:pt x="4114" y="991"/>
                  <a:pt x="4114" y="991"/>
                </a:cubicBezTo>
                <a:cubicBezTo>
                  <a:pt x="4062" y="850"/>
                  <a:pt x="4062" y="850"/>
                  <a:pt x="4062" y="850"/>
                </a:cubicBezTo>
                <a:cubicBezTo>
                  <a:pt x="3233" y="850"/>
                  <a:pt x="3233" y="850"/>
                  <a:pt x="3233" y="850"/>
                </a:cubicBezTo>
                <a:cubicBezTo>
                  <a:pt x="3233" y="1001"/>
                  <a:pt x="3233" y="1001"/>
                  <a:pt x="3233" y="1001"/>
                </a:cubicBezTo>
                <a:cubicBezTo>
                  <a:pt x="3668" y="1001"/>
                  <a:pt x="3668" y="1001"/>
                  <a:pt x="3668" y="1001"/>
                </a:cubicBezTo>
                <a:cubicBezTo>
                  <a:pt x="3668" y="1001"/>
                  <a:pt x="3668" y="886"/>
                  <a:pt x="3668" y="886"/>
                </a:cubicBezTo>
                <a:lnTo>
                  <a:pt x="3708" y="1001"/>
                </a:lnTo>
                <a:close/>
                <a:moveTo>
                  <a:pt x="1462" y="1001"/>
                </a:moveTo>
                <a:cubicBezTo>
                  <a:pt x="1462" y="1002"/>
                  <a:pt x="2604" y="1001"/>
                  <a:pt x="2604" y="1001"/>
                </a:cubicBezTo>
                <a:cubicBezTo>
                  <a:pt x="2652" y="962"/>
                  <a:pt x="2702" y="901"/>
                  <a:pt x="2730" y="850"/>
                </a:cubicBezTo>
                <a:cubicBezTo>
                  <a:pt x="2730" y="850"/>
                  <a:pt x="2730" y="850"/>
                  <a:pt x="2730" y="850"/>
                </a:cubicBezTo>
                <a:cubicBezTo>
                  <a:pt x="1462" y="850"/>
                  <a:pt x="1462" y="850"/>
                  <a:pt x="1462" y="850"/>
                </a:cubicBezTo>
                <a:cubicBezTo>
                  <a:pt x="1462" y="850"/>
                  <a:pt x="1462" y="1001"/>
                  <a:pt x="1462" y="1001"/>
                </a:cubicBezTo>
                <a:close/>
                <a:moveTo>
                  <a:pt x="288" y="1001"/>
                </a:moveTo>
                <a:cubicBezTo>
                  <a:pt x="730" y="1001"/>
                  <a:pt x="730" y="1001"/>
                  <a:pt x="730" y="1001"/>
                </a:cubicBezTo>
                <a:cubicBezTo>
                  <a:pt x="730" y="850"/>
                  <a:pt x="730" y="850"/>
                  <a:pt x="730" y="850"/>
                </a:cubicBezTo>
                <a:cubicBezTo>
                  <a:pt x="288" y="850"/>
                  <a:pt x="288" y="850"/>
                  <a:pt x="288" y="850"/>
                </a:cubicBezTo>
                <a:lnTo>
                  <a:pt x="288" y="1001"/>
                </a:lnTo>
                <a:close/>
                <a:moveTo>
                  <a:pt x="509" y="926"/>
                </a:moveTo>
                <a:cubicBezTo>
                  <a:pt x="509" y="926"/>
                  <a:pt x="509" y="926"/>
                  <a:pt x="509" y="926"/>
                </a:cubicBezTo>
                <a:moveTo>
                  <a:pt x="4566" y="1286"/>
                </a:moveTo>
                <a:cubicBezTo>
                  <a:pt x="4999" y="1286"/>
                  <a:pt x="4999" y="1286"/>
                  <a:pt x="4999" y="1286"/>
                </a:cubicBezTo>
                <a:cubicBezTo>
                  <a:pt x="4999" y="1135"/>
                  <a:pt x="4999" y="1135"/>
                  <a:pt x="4999" y="1135"/>
                </a:cubicBezTo>
                <a:cubicBezTo>
                  <a:pt x="4566" y="1135"/>
                  <a:pt x="4566" y="1135"/>
                  <a:pt x="4566" y="1135"/>
                </a:cubicBezTo>
                <a:lnTo>
                  <a:pt x="4566" y="1286"/>
                </a:lnTo>
                <a:close/>
                <a:moveTo>
                  <a:pt x="4783" y="1211"/>
                </a:moveTo>
                <a:cubicBezTo>
                  <a:pt x="4783" y="1211"/>
                  <a:pt x="4783" y="1211"/>
                  <a:pt x="4783" y="1211"/>
                </a:cubicBezTo>
                <a:moveTo>
                  <a:pt x="3668" y="1135"/>
                </a:moveTo>
                <a:cubicBezTo>
                  <a:pt x="3233" y="1135"/>
                  <a:pt x="3233" y="1135"/>
                  <a:pt x="3233" y="1135"/>
                </a:cubicBezTo>
                <a:cubicBezTo>
                  <a:pt x="3233" y="1286"/>
                  <a:pt x="3233" y="1286"/>
                  <a:pt x="3233" y="1286"/>
                </a:cubicBezTo>
                <a:cubicBezTo>
                  <a:pt x="3233" y="1286"/>
                  <a:pt x="3668" y="1286"/>
                  <a:pt x="3668" y="1286"/>
                </a:cubicBezTo>
                <a:cubicBezTo>
                  <a:pt x="3668" y="1286"/>
                  <a:pt x="3669" y="1135"/>
                  <a:pt x="3668" y="1135"/>
                </a:cubicBezTo>
                <a:close/>
                <a:moveTo>
                  <a:pt x="3755" y="1135"/>
                </a:moveTo>
                <a:cubicBezTo>
                  <a:pt x="3755" y="1135"/>
                  <a:pt x="3809" y="1286"/>
                  <a:pt x="3809" y="1286"/>
                </a:cubicBezTo>
                <a:cubicBezTo>
                  <a:pt x="4426" y="1286"/>
                  <a:pt x="4426" y="1286"/>
                  <a:pt x="4426" y="1286"/>
                </a:cubicBezTo>
                <a:cubicBezTo>
                  <a:pt x="4428" y="1286"/>
                  <a:pt x="4477" y="1135"/>
                  <a:pt x="4479" y="1135"/>
                </a:cubicBezTo>
                <a:lnTo>
                  <a:pt x="3755" y="1135"/>
                </a:lnTo>
                <a:close/>
                <a:moveTo>
                  <a:pt x="1462" y="1286"/>
                </a:moveTo>
                <a:cubicBezTo>
                  <a:pt x="1462" y="1286"/>
                  <a:pt x="2740" y="1286"/>
                  <a:pt x="2738" y="1286"/>
                </a:cubicBezTo>
                <a:cubicBezTo>
                  <a:pt x="2701" y="1232"/>
                  <a:pt x="2654" y="1178"/>
                  <a:pt x="2602" y="1135"/>
                </a:cubicBezTo>
                <a:cubicBezTo>
                  <a:pt x="1462" y="1135"/>
                  <a:pt x="1462" y="1135"/>
                  <a:pt x="1462" y="1135"/>
                </a:cubicBezTo>
                <a:cubicBezTo>
                  <a:pt x="1462" y="1135"/>
                  <a:pt x="1462" y="1286"/>
                  <a:pt x="1462" y="1286"/>
                </a:cubicBezTo>
                <a:close/>
                <a:moveTo>
                  <a:pt x="730" y="1286"/>
                </a:moveTo>
                <a:cubicBezTo>
                  <a:pt x="730" y="1135"/>
                  <a:pt x="730" y="1135"/>
                  <a:pt x="730" y="1135"/>
                </a:cubicBezTo>
                <a:cubicBezTo>
                  <a:pt x="289" y="1135"/>
                  <a:pt x="289" y="1135"/>
                  <a:pt x="289" y="1135"/>
                </a:cubicBezTo>
                <a:cubicBezTo>
                  <a:pt x="289" y="1135"/>
                  <a:pt x="289" y="1286"/>
                  <a:pt x="289" y="1286"/>
                </a:cubicBezTo>
                <a:cubicBezTo>
                  <a:pt x="289" y="1286"/>
                  <a:pt x="730" y="1286"/>
                  <a:pt x="730" y="1286"/>
                </a:cubicBezTo>
                <a:close/>
                <a:moveTo>
                  <a:pt x="4566" y="1571"/>
                </a:moveTo>
                <a:cubicBezTo>
                  <a:pt x="4999" y="1571"/>
                  <a:pt x="4999" y="1571"/>
                  <a:pt x="4999" y="1571"/>
                </a:cubicBezTo>
                <a:cubicBezTo>
                  <a:pt x="4999" y="1420"/>
                  <a:pt x="4999" y="1420"/>
                  <a:pt x="4999" y="1420"/>
                </a:cubicBezTo>
                <a:cubicBezTo>
                  <a:pt x="4566" y="1420"/>
                  <a:pt x="4566" y="1420"/>
                  <a:pt x="4566" y="1420"/>
                </a:cubicBezTo>
                <a:lnTo>
                  <a:pt x="4566" y="1571"/>
                </a:lnTo>
                <a:close/>
                <a:moveTo>
                  <a:pt x="4783" y="1495"/>
                </a:moveTo>
                <a:cubicBezTo>
                  <a:pt x="4783" y="1495"/>
                  <a:pt x="4783" y="1495"/>
                  <a:pt x="4783" y="1495"/>
                </a:cubicBezTo>
                <a:moveTo>
                  <a:pt x="3233" y="1571"/>
                </a:moveTo>
                <a:cubicBezTo>
                  <a:pt x="3668" y="1571"/>
                  <a:pt x="3668" y="1571"/>
                  <a:pt x="3668" y="1571"/>
                </a:cubicBezTo>
                <a:cubicBezTo>
                  <a:pt x="3668" y="1420"/>
                  <a:pt x="3668" y="1420"/>
                  <a:pt x="3668" y="1420"/>
                </a:cubicBezTo>
                <a:cubicBezTo>
                  <a:pt x="3233" y="1420"/>
                  <a:pt x="3233" y="1420"/>
                  <a:pt x="3233" y="1420"/>
                </a:cubicBezTo>
                <a:lnTo>
                  <a:pt x="3233" y="1571"/>
                </a:lnTo>
                <a:close/>
                <a:moveTo>
                  <a:pt x="3451" y="1495"/>
                </a:moveTo>
                <a:cubicBezTo>
                  <a:pt x="3451" y="1495"/>
                  <a:pt x="3451" y="1495"/>
                  <a:pt x="3451" y="1495"/>
                </a:cubicBezTo>
                <a:moveTo>
                  <a:pt x="4325" y="1572"/>
                </a:moveTo>
                <a:cubicBezTo>
                  <a:pt x="4325" y="1571"/>
                  <a:pt x="4378" y="1420"/>
                  <a:pt x="4379" y="1420"/>
                </a:cubicBezTo>
                <a:cubicBezTo>
                  <a:pt x="3855" y="1420"/>
                  <a:pt x="3855" y="1420"/>
                  <a:pt x="3855" y="1420"/>
                </a:cubicBezTo>
                <a:cubicBezTo>
                  <a:pt x="3854" y="1420"/>
                  <a:pt x="3908" y="1571"/>
                  <a:pt x="3908" y="1571"/>
                </a:cubicBezTo>
                <a:cubicBezTo>
                  <a:pt x="3908" y="1571"/>
                  <a:pt x="4324" y="1572"/>
                  <a:pt x="4325" y="1572"/>
                </a:cubicBezTo>
                <a:close/>
                <a:moveTo>
                  <a:pt x="1910" y="1571"/>
                </a:moveTo>
                <a:cubicBezTo>
                  <a:pt x="1911" y="1571"/>
                  <a:pt x="1910" y="1420"/>
                  <a:pt x="1910" y="1420"/>
                </a:cubicBezTo>
                <a:cubicBezTo>
                  <a:pt x="1462" y="1420"/>
                  <a:pt x="1462" y="1420"/>
                  <a:pt x="1462" y="1420"/>
                </a:cubicBezTo>
                <a:cubicBezTo>
                  <a:pt x="1462" y="1420"/>
                  <a:pt x="1462" y="1572"/>
                  <a:pt x="1462" y="1571"/>
                </a:cubicBezTo>
                <a:cubicBezTo>
                  <a:pt x="1462" y="1571"/>
                  <a:pt x="1910" y="1571"/>
                  <a:pt x="1910" y="1571"/>
                </a:cubicBezTo>
                <a:close/>
                <a:moveTo>
                  <a:pt x="2354" y="1420"/>
                </a:moveTo>
                <a:cubicBezTo>
                  <a:pt x="2354" y="1572"/>
                  <a:pt x="2354" y="1572"/>
                  <a:pt x="2354" y="1572"/>
                </a:cubicBezTo>
                <a:cubicBezTo>
                  <a:pt x="2829" y="1572"/>
                  <a:pt x="2829" y="1572"/>
                  <a:pt x="2829" y="1572"/>
                </a:cubicBezTo>
                <a:cubicBezTo>
                  <a:pt x="2825" y="1520"/>
                  <a:pt x="2822" y="1465"/>
                  <a:pt x="2801" y="1420"/>
                </a:cubicBezTo>
                <a:lnTo>
                  <a:pt x="2354" y="1420"/>
                </a:lnTo>
                <a:close/>
                <a:moveTo>
                  <a:pt x="289" y="1571"/>
                </a:moveTo>
                <a:cubicBezTo>
                  <a:pt x="730" y="1571"/>
                  <a:pt x="730" y="1571"/>
                  <a:pt x="730" y="1571"/>
                </a:cubicBezTo>
                <a:cubicBezTo>
                  <a:pt x="730" y="1420"/>
                  <a:pt x="730" y="1420"/>
                  <a:pt x="730" y="1420"/>
                </a:cubicBezTo>
                <a:cubicBezTo>
                  <a:pt x="289" y="1420"/>
                  <a:pt x="289" y="1420"/>
                  <a:pt x="289" y="1420"/>
                </a:cubicBezTo>
                <a:lnTo>
                  <a:pt x="289" y="1571"/>
                </a:lnTo>
                <a:close/>
                <a:moveTo>
                  <a:pt x="509" y="1495"/>
                </a:moveTo>
                <a:cubicBezTo>
                  <a:pt x="509" y="1495"/>
                  <a:pt x="509" y="1495"/>
                  <a:pt x="509" y="1495"/>
                </a:cubicBezTo>
                <a:moveTo>
                  <a:pt x="4566" y="1850"/>
                </a:moveTo>
                <a:cubicBezTo>
                  <a:pt x="5290" y="1850"/>
                  <a:pt x="5290" y="1850"/>
                  <a:pt x="5290" y="1850"/>
                </a:cubicBezTo>
                <a:cubicBezTo>
                  <a:pt x="5290" y="1699"/>
                  <a:pt x="5290" y="1699"/>
                  <a:pt x="5290" y="1699"/>
                </a:cubicBezTo>
                <a:cubicBezTo>
                  <a:pt x="4566" y="1699"/>
                  <a:pt x="4566" y="1699"/>
                  <a:pt x="4566" y="1699"/>
                </a:cubicBezTo>
                <a:lnTo>
                  <a:pt x="4566" y="1850"/>
                </a:lnTo>
                <a:close/>
                <a:moveTo>
                  <a:pt x="4928" y="1774"/>
                </a:moveTo>
                <a:cubicBezTo>
                  <a:pt x="4928" y="1774"/>
                  <a:pt x="4928" y="1774"/>
                  <a:pt x="4928" y="1774"/>
                </a:cubicBezTo>
                <a:moveTo>
                  <a:pt x="2943" y="1850"/>
                </a:moveTo>
                <a:cubicBezTo>
                  <a:pt x="3668" y="1850"/>
                  <a:pt x="3668" y="1850"/>
                  <a:pt x="3668" y="1850"/>
                </a:cubicBezTo>
                <a:cubicBezTo>
                  <a:pt x="3668" y="1699"/>
                  <a:pt x="3668" y="1699"/>
                  <a:pt x="3668" y="1699"/>
                </a:cubicBezTo>
                <a:cubicBezTo>
                  <a:pt x="2943" y="1699"/>
                  <a:pt x="2943" y="1699"/>
                  <a:pt x="2943" y="1699"/>
                </a:cubicBezTo>
                <a:lnTo>
                  <a:pt x="2943" y="1850"/>
                </a:lnTo>
                <a:close/>
                <a:moveTo>
                  <a:pt x="3306" y="1774"/>
                </a:moveTo>
                <a:cubicBezTo>
                  <a:pt x="3306" y="1774"/>
                  <a:pt x="3306" y="1774"/>
                  <a:pt x="3306" y="1774"/>
                </a:cubicBezTo>
                <a:moveTo>
                  <a:pt x="4278" y="1699"/>
                </a:moveTo>
                <a:cubicBezTo>
                  <a:pt x="3953" y="1699"/>
                  <a:pt x="3953" y="1699"/>
                  <a:pt x="3953" y="1699"/>
                </a:cubicBezTo>
                <a:cubicBezTo>
                  <a:pt x="4006" y="1850"/>
                  <a:pt x="4006" y="1850"/>
                  <a:pt x="4006" y="1850"/>
                </a:cubicBezTo>
                <a:cubicBezTo>
                  <a:pt x="4227" y="1850"/>
                  <a:pt x="4227" y="1850"/>
                  <a:pt x="4227" y="1850"/>
                </a:cubicBezTo>
                <a:lnTo>
                  <a:pt x="4278" y="1699"/>
                </a:lnTo>
                <a:close/>
                <a:moveTo>
                  <a:pt x="1" y="1699"/>
                </a:moveTo>
                <a:cubicBezTo>
                  <a:pt x="1" y="1850"/>
                  <a:pt x="1" y="1850"/>
                  <a:pt x="1" y="1850"/>
                </a:cubicBezTo>
                <a:cubicBezTo>
                  <a:pt x="1030" y="1850"/>
                  <a:pt x="1030" y="1850"/>
                  <a:pt x="1030" y="1850"/>
                </a:cubicBezTo>
                <a:cubicBezTo>
                  <a:pt x="1030" y="1850"/>
                  <a:pt x="1029" y="1699"/>
                  <a:pt x="1030" y="1699"/>
                </a:cubicBezTo>
                <a:cubicBezTo>
                  <a:pt x="1030" y="1699"/>
                  <a:pt x="0" y="1699"/>
                  <a:pt x="1" y="1699"/>
                </a:cubicBezTo>
                <a:close/>
                <a:moveTo>
                  <a:pt x="1164" y="1699"/>
                </a:moveTo>
                <a:cubicBezTo>
                  <a:pt x="1164" y="1850"/>
                  <a:pt x="1164" y="1850"/>
                  <a:pt x="1164" y="1850"/>
                </a:cubicBezTo>
                <a:cubicBezTo>
                  <a:pt x="2739" y="1850"/>
                  <a:pt x="2739" y="1850"/>
                  <a:pt x="2739" y="1850"/>
                </a:cubicBezTo>
                <a:cubicBezTo>
                  <a:pt x="2753" y="1850"/>
                  <a:pt x="2753" y="1850"/>
                  <a:pt x="2753" y="1850"/>
                </a:cubicBezTo>
                <a:cubicBezTo>
                  <a:pt x="2789" y="1809"/>
                  <a:pt x="2799" y="1749"/>
                  <a:pt x="2810" y="1699"/>
                </a:cubicBezTo>
                <a:lnTo>
                  <a:pt x="1164" y="1699"/>
                </a:lnTo>
                <a:close/>
                <a:moveTo>
                  <a:pt x="4180" y="1984"/>
                </a:moveTo>
                <a:cubicBezTo>
                  <a:pt x="4055" y="1984"/>
                  <a:pt x="4055" y="1984"/>
                  <a:pt x="4055" y="1984"/>
                </a:cubicBezTo>
                <a:cubicBezTo>
                  <a:pt x="4107" y="2135"/>
                  <a:pt x="4107" y="2135"/>
                  <a:pt x="4107" y="2135"/>
                </a:cubicBezTo>
                <a:cubicBezTo>
                  <a:pt x="4127" y="2135"/>
                  <a:pt x="4127" y="2135"/>
                  <a:pt x="4127" y="2135"/>
                </a:cubicBezTo>
                <a:lnTo>
                  <a:pt x="4180" y="1984"/>
                </a:lnTo>
                <a:close/>
                <a:moveTo>
                  <a:pt x="4566" y="2136"/>
                </a:moveTo>
                <a:cubicBezTo>
                  <a:pt x="5290" y="2136"/>
                  <a:pt x="5290" y="2136"/>
                  <a:pt x="5290" y="2136"/>
                </a:cubicBezTo>
                <a:cubicBezTo>
                  <a:pt x="5290" y="1984"/>
                  <a:pt x="5290" y="1984"/>
                  <a:pt x="5290" y="1984"/>
                </a:cubicBezTo>
                <a:cubicBezTo>
                  <a:pt x="4566" y="1984"/>
                  <a:pt x="4566" y="1984"/>
                  <a:pt x="4566" y="1984"/>
                </a:cubicBezTo>
                <a:lnTo>
                  <a:pt x="4566" y="2136"/>
                </a:lnTo>
                <a:close/>
                <a:moveTo>
                  <a:pt x="4928" y="2060"/>
                </a:moveTo>
                <a:cubicBezTo>
                  <a:pt x="4928" y="2060"/>
                  <a:pt x="4928" y="2060"/>
                  <a:pt x="4928" y="2060"/>
                </a:cubicBezTo>
                <a:moveTo>
                  <a:pt x="1164" y="2135"/>
                </a:moveTo>
                <a:cubicBezTo>
                  <a:pt x="2270" y="2136"/>
                  <a:pt x="2270" y="2136"/>
                  <a:pt x="2270" y="2136"/>
                </a:cubicBezTo>
                <a:cubicBezTo>
                  <a:pt x="2418" y="2133"/>
                  <a:pt x="2554" y="2080"/>
                  <a:pt x="2654" y="1984"/>
                </a:cubicBezTo>
                <a:cubicBezTo>
                  <a:pt x="2650" y="1984"/>
                  <a:pt x="1164" y="1984"/>
                  <a:pt x="1164" y="1984"/>
                </a:cubicBezTo>
                <a:cubicBezTo>
                  <a:pt x="1164" y="2135"/>
                  <a:pt x="1164" y="2135"/>
                  <a:pt x="1164" y="2135"/>
                </a:cubicBezTo>
                <a:moveTo>
                  <a:pt x="2943" y="2136"/>
                </a:moveTo>
                <a:cubicBezTo>
                  <a:pt x="3668" y="2136"/>
                  <a:pt x="3668" y="2136"/>
                  <a:pt x="3668" y="2136"/>
                </a:cubicBezTo>
                <a:cubicBezTo>
                  <a:pt x="3668" y="1984"/>
                  <a:pt x="3668" y="1984"/>
                  <a:pt x="3668" y="1984"/>
                </a:cubicBezTo>
                <a:cubicBezTo>
                  <a:pt x="2943" y="1984"/>
                  <a:pt x="2943" y="1984"/>
                  <a:pt x="2943" y="1984"/>
                </a:cubicBezTo>
                <a:lnTo>
                  <a:pt x="2943" y="2136"/>
                </a:lnTo>
                <a:close/>
                <a:moveTo>
                  <a:pt x="3306" y="2060"/>
                </a:moveTo>
                <a:cubicBezTo>
                  <a:pt x="3306" y="2060"/>
                  <a:pt x="3306" y="2060"/>
                  <a:pt x="3306" y="2060"/>
                </a:cubicBezTo>
                <a:moveTo>
                  <a:pt x="1" y="1984"/>
                </a:moveTo>
                <a:cubicBezTo>
                  <a:pt x="1" y="1984"/>
                  <a:pt x="1" y="2135"/>
                  <a:pt x="1" y="2135"/>
                </a:cubicBezTo>
                <a:cubicBezTo>
                  <a:pt x="1" y="2136"/>
                  <a:pt x="1030" y="2135"/>
                  <a:pt x="1030" y="2135"/>
                </a:cubicBezTo>
                <a:cubicBezTo>
                  <a:pt x="1029" y="2135"/>
                  <a:pt x="1030" y="1984"/>
                  <a:pt x="1030" y="1984"/>
                </a:cubicBezTo>
                <a:cubicBezTo>
                  <a:pt x="1029" y="1985"/>
                  <a:pt x="1" y="1984"/>
                  <a:pt x="1" y="19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0" i="0" dirty="0">
              <a:latin typeface="IBM Plex Sans Regular" charset="0"/>
            </a:endParaRPr>
          </a:p>
        </p:txBody>
      </p:sp>
    </p:spTree>
    <p:extLst>
      <p:ext uri="{BB962C8B-B14F-4D97-AF65-F5344CB8AC3E}">
        <p14:creationId xmlns:p14="http://schemas.microsoft.com/office/powerpoint/2010/main" val="1580750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3999" cy="5149847"/>
          </a:xfrm>
          <a:prstGeom prst="rect">
            <a:avLst/>
          </a:prstGeom>
        </p:spPr>
      </p:pic>
      <p:sp>
        <p:nvSpPr>
          <p:cNvPr id="2" name="Title 1"/>
          <p:cNvSpPr>
            <a:spLocks noGrp="1"/>
          </p:cNvSpPr>
          <p:nvPr>
            <p:ph type="title" hasCustomPrompt="1"/>
          </p:nvPr>
        </p:nvSpPr>
        <p:spPr>
          <a:xfrm>
            <a:off x="228599" y="173736"/>
            <a:ext cx="4623955" cy="2286000"/>
          </a:xfrm>
        </p:spPr>
        <p:txBody>
          <a:bodyPr/>
          <a:lstStyle>
            <a:lvl1pPr>
              <a:defRPr sz="4000" b="0" i="0">
                <a:latin typeface="IBM Plex Sans Regular" charset="0"/>
                <a:ea typeface="IBM Plex Sans Regular" charset="0"/>
                <a:cs typeface="IBM Plex Sans Regular" charset="0"/>
              </a:defRPr>
            </a:lvl1pPr>
          </a:lstStyle>
          <a:p>
            <a:r>
              <a:rPr lang="en-US" dirty="0"/>
              <a:t>Click to edit Master Divider style</a:t>
            </a:r>
          </a:p>
        </p:txBody>
      </p:sp>
      <p:sp>
        <p:nvSpPr>
          <p:cNvPr id="5" name="Slide Number Placeholder 5"/>
          <p:cNvSpPr>
            <a:spLocks noGrp="1"/>
          </p:cNvSpPr>
          <p:nvPr>
            <p:ph type="sldNum" sz="quarter" idx="4"/>
          </p:nvPr>
        </p:nvSpPr>
        <p:spPr>
          <a:xfrm>
            <a:off x="8705088" y="473862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7"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20504" y="4846320"/>
            <a:ext cx="97692" cy="91440"/>
          </a:xfrm>
          <a:prstGeom prst="rect">
            <a:avLst/>
          </a:prstGeom>
        </p:spPr>
      </p:pic>
    </p:spTree>
    <p:extLst>
      <p:ext uri="{BB962C8B-B14F-4D97-AF65-F5344CB8AC3E}">
        <p14:creationId xmlns:p14="http://schemas.microsoft.com/office/powerpoint/2010/main" val="110853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7315"/>
            <a:ext cx="9216736" cy="5190815"/>
          </a:xfrm>
          <a:prstGeom prst="rect">
            <a:avLst/>
          </a:prstGeom>
        </p:spPr>
      </p:pic>
      <p:sp>
        <p:nvSpPr>
          <p:cNvPr id="2" name="Title 1"/>
          <p:cNvSpPr>
            <a:spLocks noGrp="1"/>
          </p:cNvSpPr>
          <p:nvPr>
            <p:ph type="title" hasCustomPrompt="1"/>
          </p:nvPr>
        </p:nvSpPr>
        <p:spPr>
          <a:xfrm>
            <a:off x="228599" y="173736"/>
            <a:ext cx="4488873" cy="2286000"/>
          </a:xfrm>
        </p:spPr>
        <p:txBody>
          <a:bodyPr/>
          <a:lstStyle>
            <a:lvl1pPr>
              <a:defRPr sz="4000" b="0" i="0">
                <a:solidFill>
                  <a:schemeClr val="bg1"/>
                </a:solidFill>
                <a:latin typeface="IBM Plex Sans Regular" charset="0"/>
                <a:ea typeface="IBM Plex Sans Regular" charset="0"/>
                <a:cs typeface="IBM Plex Sans Regular" charset="0"/>
              </a:defRPr>
            </a:lvl1pPr>
          </a:lstStyle>
          <a:p>
            <a:r>
              <a:rPr lang="en-US" dirty="0"/>
              <a:t>Click to edit Master Divider style</a:t>
            </a:r>
          </a:p>
        </p:txBody>
      </p:sp>
      <p:sp>
        <p:nvSpPr>
          <p:cNvPr id="5" name="Slide Number Placeholder 5"/>
          <p:cNvSpPr>
            <a:spLocks noGrp="1"/>
          </p:cNvSpPr>
          <p:nvPr>
            <p:ph type="sldNum" sz="quarter" idx="4"/>
          </p:nvPr>
        </p:nvSpPr>
        <p:spPr>
          <a:xfrm>
            <a:off x="8705088" y="4738624"/>
            <a:ext cx="210312" cy="201168"/>
          </a:xfrm>
          <a:prstGeom prst="rect">
            <a:avLst/>
          </a:prstGeom>
        </p:spPr>
        <p:txBody>
          <a:bodyPr vert="horz" lIns="0" tIns="0" rIns="0" bIns="0" rtlCol="0" anchor="b" anchorCtr="0"/>
          <a:lstStyle>
            <a:lvl1pPr algn="r">
              <a:defRPr sz="700" b="0" i="0">
                <a:solidFill>
                  <a:schemeClr val="bg1"/>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7"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chemeClr val="bg1"/>
                </a:solidFill>
                <a:latin typeface="IBM Plex Sans Regular" charset="0"/>
                <a:ea typeface="IBM Plex Sans Regular" charset="0"/>
                <a:cs typeface="IBM Plex Sans Regular" charset="0"/>
              </a:defRPr>
            </a:lvl1pPr>
          </a:lstStyle>
          <a:p>
            <a:r>
              <a:rPr lang="en-US" dirty="0"/>
              <a:t>Watson Health © IBM Corporation 2017</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20659" y="4846320"/>
            <a:ext cx="97640" cy="91440"/>
          </a:xfrm>
          <a:prstGeom prst="rect">
            <a:avLst/>
          </a:prstGeom>
        </p:spPr>
      </p:pic>
    </p:spTree>
    <p:extLst>
      <p:ext uri="{BB962C8B-B14F-4D97-AF65-F5344CB8AC3E}">
        <p14:creationId xmlns:p14="http://schemas.microsoft.com/office/powerpoint/2010/main" val="1888776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3166"/>
            <a:ext cx="9227127" cy="5196666"/>
          </a:xfrm>
          <a:prstGeom prst="rect">
            <a:avLst/>
          </a:prstGeom>
        </p:spPr>
      </p:pic>
      <p:sp>
        <p:nvSpPr>
          <p:cNvPr id="2" name="Title 1"/>
          <p:cNvSpPr>
            <a:spLocks noGrp="1"/>
          </p:cNvSpPr>
          <p:nvPr>
            <p:ph type="title" hasCustomPrompt="1"/>
          </p:nvPr>
        </p:nvSpPr>
        <p:spPr>
          <a:xfrm>
            <a:off x="228599" y="173736"/>
            <a:ext cx="4468091" cy="2286000"/>
          </a:xfrm>
        </p:spPr>
        <p:txBody>
          <a:bodyPr/>
          <a:lstStyle>
            <a:lvl1pPr>
              <a:defRPr sz="4000" b="0" i="0">
                <a:solidFill>
                  <a:schemeClr val="bg1"/>
                </a:solidFill>
                <a:latin typeface="IBM Plex Sans Regular" charset="0"/>
                <a:ea typeface="IBM Plex Sans Regular" charset="0"/>
                <a:cs typeface="IBM Plex Sans Regular" charset="0"/>
              </a:defRPr>
            </a:lvl1pPr>
          </a:lstStyle>
          <a:p>
            <a:r>
              <a:rPr lang="en-US" dirty="0"/>
              <a:t>Click to edit Master Divider style</a:t>
            </a:r>
          </a:p>
        </p:txBody>
      </p:sp>
      <p:sp>
        <p:nvSpPr>
          <p:cNvPr id="5" name="Slide Number Placeholder 5"/>
          <p:cNvSpPr>
            <a:spLocks noGrp="1"/>
          </p:cNvSpPr>
          <p:nvPr>
            <p:ph type="sldNum" sz="quarter" idx="4"/>
          </p:nvPr>
        </p:nvSpPr>
        <p:spPr>
          <a:xfrm>
            <a:off x="8705088" y="4738624"/>
            <a:ext cx="210312" cy="201168"/>
          </a:xfrm>
          <a:prstGeom prst="rect">
            <a:avLst/>
          </a:prstGeom>
        </p:spPr>
        <p:txBody>
          <a:bodyPr vert="horz" lIns="0" tIns="0" rIns="0" bIns="0" rtlCol="0" anchor="b" anchorCtr="0"/>
          <a:lstStyle>
            <a:lvl1pPr algn="r">
              <a:defRPr sz="700" b="0" i="0">
                <a:solidFill>
                  <a:schemeClr val="bg1"/>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7"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chemeClr val="bg1"/>
                </a:solidFill>
                <a:latin typeface="IBM Plex Sans Regular" charset="0"/>
                <a:ea typeface="IBM Plex Sans Regular" charset="0"/>
                <a:cs typeface="IBM Plex Sans Regular" charset="0"/>
              </a:defRPr>
            </a:lvl1pPr>
          </a:lstStyle>
          <a:p>
            <a:r>
              <a:rPr lang="en-US" dirty="0"/>
              <a:t>Watson Health © IBM Corporation 2017</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20659" y="4846320"/>
            <a:ext cx="97640" cy="91440"/>
          </a:xfrm>
          <a:prstGeom prst="rect">
            <a:avLst/>
          </a:prstGeom>
        </p:spPr>
      </p:pic>
    </p:spTree>
    <p:extLst>
      <p:ext uri="{BB962C8B-B14F-4D97-AF65-F5344CB8AC3E}">
        <p14:creationId xmlns:p14="http://schemas.microsoft.com/office/powerpoint/2010/main" val="179769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0341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rgbClr val="000000"/>
                </a:solidFill>
                <a:latin typeface="IBM Plex Sans Regular" charset="0"/>
                <a:ea typeface="IBM Plex Sans Regular" charset="0"/>
                <a:cs typeface="IBM Plex Sans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latin typeface="IBM Plex Sans Regular" charset="0"/>
                <a:ea typeface="IBM Plex Sans Regular" charset="0"/>
                <a:cs typeface="IBM Plex Sans Regular" charset="0"/>
              </a:defRPr>
            </a:lvl1pPr>
          </a:lstStyle>
          <a:p>
            <a:r>
              <a:rPr lang="en-US" dirty="0"/>
              <a:t>Click to edit Master title style</a:t>
            </a:r>
          </a:p>
        </p:txBody>
      </p:sp>
    </p:spTree>
    <p:extLst>
      <p:ext uri="{BB962C8B-B14F-4D97-AF65-F5344CB8AC3E}">
        <p14:creationId xmlns:p14="http://schemas.microsoft.com/office/powerpoint/2010/main" val="46492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lvl1pPr>
              <a:defRPr b="0" i="0">
                <a:solidFill>
                  <a:srgbClr val="000000"/>
                </a:solidFill>
                <a:latin typeface="IBM Plex Sans Regular" charset="0"/>
                <a:ea typeface="IBM Plex Sans Regular" charset="0"/>
                <a:cs typeface="IBM Plex Sans Regular" charset="0"/>
              </a:defRPr>
            </a:lvl1pPr>
            <a:lvl2pPr>
              <a:defRPr b="0" i="0">
                <a:solidFill>
                  <a:srgbClr val="000000"/>
                </a:solidFill>
                <a:latin typeface="IBM Plex Sans Regular" charset="0"/>
                <a:ea typeface="IBM Plex Sans Regular" charset="0"/>
                <a:cs typeface="IBM Plex Sans Regular" charset="0"/>
              </a:defRPr>
            </a:lvl2pPr>
            <a:lvl3pPr>
              <a:defRPr b="0" i="0">
                <a:solidFill>
                  <a:srgbClr val="000000"/>
                </a:solidFill>
                <a:latin typeface="IBM Plex Sans Regular" charset="0"/>
                <a:ea typeface="IBM Plex Sans Regular" charset="0"/>
                <a:cs typeface="IBM Plex Sans Regular" charset="0"/>
              </a:defRPr>
            </a:lvl3pPr>
            <a:lvl4pPr>
              <a:defRPr b="0" i="0">
                <a:solidFill>
                  <a:srgbClr val="000000"/>
                </a:solidFill>
                <a:latin typeface="IBM Plex Sans Regular" charset="0"/>
                <a:ea typeface="IBM Plex Sans Regular" charset="0"/>
                <a:cs typeface="IBM Plex Sans Regular" charset="0"/>
              </a:defRPr>
            </a:lvl4pPr>
            <a:lvl5pPr>
              <a:defRPr b="0" i="0">
                <a:solidFill>
                  <a:srgbClr val="000000"/>
                </a:solidFill>
                <a:latin typeface="IBM Plex Sans Regular" charset="0"/>
                <a:ea typeface="IBM Plex Sans Regular" charset="0"/>
                <a:cs typeface="IBM Plex Sans Regular"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228600" y="173736"/>
            <a:ext cx="4474777" cy="914400"/>
          </a:xfrm>
        </p:spPr>
        <p:txBody>
          <a:bodyPr/>
          <a:lstStyle>
            <a:lvl1pPr>
              <a:defRPr b="0" i="0">
                <a:solidFill>
                  <a:srgbClr val="000000"/>
                </a:solidFill>
                <a:latin typeface="IBM Plex Sans Regular" charset="0"/>
                <a:ea typeface="IBM Plex Sans Regular" charset="0"/>
                <a:cs typeface="IBM Plex Sans Regular" charset="0"/>
              </a:defRPr>
            </a:lvl1pPr>
          </a:lstStyle>
          <a:p>
            <a:r>
              <a:rPr lang="en-US" noProof="0" dirty="0"/>
              <a:t>Click to edit Master title style</a:t>
            </a:r>
          </a:p>
        </p:txBody>
      </p:sp>
      <p:sp>
        <p:nvSpPr>
          <p:cNvPr id="10"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8"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Tree>
    <p:extLst>
      <p:ext uri="{BB962C8B-B14F-4D97-AF65-F5344CB8AC3E}">
        <p14:creationId xmlns:p14="http://schemas.microsoft.com/office/powerpoint/2010/main" val="29339868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20" Type="http://schemas.openxmlformats.org/officeDocument/2006/relationships/slideLayout" Target="../slideLayouts/slideLayout27.xml"/><Relationship Id="rId21" Type="http://schemas.openxmlformats.org/officeDocument/2006/relationships/slideLayout" Target="../slideLayouts/slideLayout28.xml"/><Relationship Id="rId22" Type="http://schemas.openxmlformats.org/officeDocument/2006/relationships/slideLayout" Target="../slideLayouts/slideLayout29.xml"/><Relationship Id="rId23" Type="http://schemas.openxmlformats.org/officeDocument/2006/relationships/theme" Target="../theme/theme2.xml"/><Relationship Id="rId24" Type="http://schemas.openxmlformats.org/officeDocument/2006/relationships/image" Target="../media/image4.png"/><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Relationship Id="rId18" Type="http://schemas.openxmlformats.org/officeDocument/2006/relationships/slideLayout" Target="../slideLayouts/slideLayout25.xml"/><Relationship Id="rId19" Type="http://schemas.openxmlformats.org/officeDocument/2006/relationships/slideLayout" Target="../slideLayouts/slideLayout26.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Footer Placeholder 4"/>
          <p:cNvSpPr>
            <a:spLocks noGrp="1"/>
          </p:cNvSpPr>
          <p:nvPr>
            <p:ph type="ftr" sz="quarter" idx="3"/>
          </p:nvPr>
        </p:nvSpPr>
        <p:spPr>
          <a:xfrm>
            <a:off x="22225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sp>
        <p:nvSpPr>
          <p:cNvPr id="8"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1365184651"/>
      </p:ext>
    </p:extLst>
  </p:cSld>
  <p:clrMap bg1="lt1" tx1="dk1" bg2="lt2" tx2="dk2" accent1="accent1" accent2="accent2" accent3="accent3" accent4="accent4" accent5="accent5" accent6="accent6" hlink="hlink" folHlink="folHlink"/>
  <p:sldLayoutIdLst>
    <p:sldLayoutId id="2147483983" r:id="rId1"/>
    <p:sldLayoutId id="2147484075" r:id="rId2"/>
    <p:sldLayoutId id="2147484077" r:id="rId3"/>
    <p:sldLayoutId id="2147484050" r:id="rId4"/>
    <p:sldLayoutId id="2147484051" r:id="rId5"/>
    <p:sldLayoutId id="2147484052" r:id="rId6"/>
    <p:sldLayoutId id="2147484053" r:id="rId7"/>
  </p:sldLayoutIdLst>
  <p:hf hdr="0" dt="0"/>
  <p:txStyles>
    <p:titleStyle>
      <a:lvl1pPr algn="l" defTabSz="457200" rtl="0" eaLnBrk="1" latinLnBrk="0" hangingPunct="1">
        <a:lnSpc>
          <a:spcPct val="100000"/>
        </a:lnSpc>
        <a:spcBef>
          <a:spcPct val="0"/>
        </a:spcBef>
        <a:buNone/>
        <a:defRPr sz="2000" b="0" i="0" kern="1200">
          <a:solidFill>
            <a:srgbClr val="000000"/>
          </a:solidFill>
          <a:latin typeface="IBM Plex Sans Regular" charset="0"/>
          <a:ea typeface="IBM Plex Sans Regular" charset="0"/>
          <a:cs typeface="IBM Plex Sans Regular" charset="0"/>
        </a:defRPr>
      </a:lvl1pPr>
    </p:titleStyle>
    <p:bodyStyle>
      <a:lvl1pPr marL="0" indent="0" algn="l" defTabSz="457200" rtl="0" eaLnBrk="1" latinLnBrk="0" hangingPunct="1">
        <a:spcBef>
          <a:spcPts val="1500"/>
        </a:spcBef>
        <a:buFont typeface="Arial"/>
        <a:buNone/>
        <a:defRPr sz="2000" b="0" i="0" kern="1200">
          <a:solidFill>
            <a:srgbClr val="000000"/>
          </a:solidFill>
          <a:latin typeface="IBM Plex Sans Regular" charset="0"/>
          <a:ea typeface="IBM Plex Sans Regular" charset="0"/>
          <a:cs typeface="IBM Plex Sans Regular" charset="0"/>
        </a:defRPr>
      </a:lvl1pPr>
      <a:lvl2pPr marL="173038" indent="-173038" algn="l" defTabSz="457200" rtl="0" eaLnBrk="1" latinLnBrk="0" hangingPunct="1">
        <a:spcBef>
          <a:spcPct val="20000"/>
        </a:spcBef>
        <a:buFont typeface="Arial"/>
        <a:buChar char="–"/>
        <a:defRPr sz="2000" b="0" i="0" kern="1200">
          <a:solidFill>
            <a:srgbClr val="000000"/>
          </a:solidFill>
          <a:latin typeface="IBM Plex Sans Regular" charset="0"/>
          <a:ea typeface="IBM Plex Sans Regular" charset="0"/>
          <a:cs typeface="IBM Plex Sans Regular" charset="0"/>
        </a:defRPr>
      </a:lvl2pPr>
      <a:lvl3pPr marL="396875" indent="-173038" algn="l" defTabSz="457200" rtl="0" eaLnBrk="1" latinLnBrk="0" hangingPunct="1">
        <a:spcBef>
          <a:spcPct val="20000"/>
        </a:spcBef>
        <a:buFont typeface="Arial"/>
        <a:buChar char="•"/>
        <a:defRPr sz="2000" b="0" i="0" kern="1200">
          <a:solidFill>
            <a:srgbClr val="000000"/>
          </a:solidFill>
          <a:latin typeface="IBM Plex Sans Regular" charset="0"/>
          <a:ea typeface="IBM Plex Sans Regular" charset="0"/>
          <a:cs typeface="IBM Plex Sans Regular" charset="0"/>
        </a:defRPr>
      </a:lvl3pPr>
      <a:lvl4pPr marL="625475" indent="-168275" algn="l" defTabSz="457200" rtl="0" eaLnBrk="1" latinLnBrk="0" hangingPunct="1">
        <a:spcBef>
          <a:spcPct val="20000"/>
        </a:spcBef>
        <a:buFont typeface="Arial"/>
        <a:buChar char="–"/>
        <a:defRPr sz="2000" b="0" i="0" kern="1200">
          <a:solidFill>
            <a:srgbClr val="000000"/>
          </a:solidFill>
          <a:latin typeface="IBM Plex Sans Regular" charset="0"/>
          <a:ea typeface="IBM Plex Sans Regular" charset="0"/>
          <a:cs typeface="IBM Plex Sans Regular" charset="0"/>
        </a:defRPr>
      </a:lvl4pPr>
      <a:lvl5pPr marL="803275" indent="-173038" algn="l" defTabSz="457200" rtl="0" eaLnBrk="1" latinLnBrk="0" hangingPunct="1">
        <a:spcBef>
          <a:spcPct val="20000"/>
        </a:spcBef>
        <a:buFont typeface="Arial"/>
        <a:buChar char="»"/>
        <a:defRPr sz="2000" b="0" i="0" kern="1200">
          <a:solidFill>
            <a:srgbClr val="000000"/>
          </a:solidFill>
          <a:latin typeface="IBM Plex Sans Regular" charset="0"/>
          <a:ea typeface="IBM Plex Sans Regular" charset="0"/>
          <a:cs typeface="IBM Plex Sans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Number Placeholder 5"/>
          <p:cNvSpPr>
            <a:spLocks noGrp="1"/>
          </p:cNvSpPr>
          <p:nvPr>
            <p:ph type="sldNum" sz="quarter" idx="4"/>
          </p:nvPr>
        </p:nvSpPr>
        <p:spPr>
          <a:xfrm>
            <a:off x="8705088" y="4748784"/>
            <a:ext cx="210312" cy="201168"/>
          </a:xfrm>
          <a:prstGeom prst="rect">
            <a:avLst/>
          </a:prstGeom>
        </p:spPr>
        <p:txBody>
          <a:bodyPr vert="horz" lIns="0" tIns="0" rIns="0" bIns="0" rtlCol="0" anchor="b" anchorCtr="0"/>
          <a:lstStyle>
            <a:lvl1pPr algn="r">
              <a:defRPr sz="700" b="0" i="0">
                <a:solidFill>
                  <a:srgbClr val="000000"/>
                </a:solidFill>
                <a:latin typeface="IBM Plex Sans Regular" charset="0"/>
                <a:ea typeface="IBM Plex Sans Regular" charset="0"/>
                <a:cs typeface="IBM Plex Sans Regular" charset="0"/>
              </a:defRPr>
            </a:lvl1pPr>
          </a:lstStyle>
          <a:p>
            <a:fld id="{E4DBDE34-E9B5-E04F-B662-69720E4BCB53}" type="slidenum">
              <a:rPr lang="en-US" smtClean="0"/>
              <a:pPr/>
              <a:t>‹#›</a:t>
            </a:fld>
            <a:endParaRPr lang="en-US" dirty="0"/>
          </a:p>
        </p:txBody>
      </p:sp>
      <p:sp>
        <p:nvSpPr>
          <p:cNvPr id="5" name="Rounded Rectangle 4"/>
          <p:cNvSpPr/>
          <p:nvPr userDrawn="1"/>
        </p:nvSpPr>
        <p:spPr>
          <a:xfrm>
            <a:off x="219456" y="4764024"/>
            <a:ext cx="8695944" cy="36576"/>
          </a:xfrm>
          <a:prstGeom prst="roundRect">
            <a:avLst>
              <a:gd name="adj" fmla="val 50000"/>
            </a:avLst>
          </a:prstGeom>
          <a:gradFill>
            <a:gsLst>
              <a:gs pos="0">
                <a:srgbClr val="D6AAFF"/>
              </a:gs>
              <a:gs pos="99000">
                <a:srgbClr val="7CC6FF"/>
              </a:gs>
            </a:gsLst>
            <a:lin ang="0" scaled="0"/>
          </a:gradFill>
        </p:spPr>
        <p:txBody>
          <a:bodyPr wrap="square" lIns="0" tIns="0" rIns="0" bIns="0" rtlCol="0" anchor="ctr">
            <a:noAutofit/>
          </a:bodyPr>
          <a:lstStyle/>
          <a:p>
            <a:pPr algn="ctr"/>
            <a:endParaRPr lang="en-US" sz="600" b="0" i="0" dirty="0" err="1">
              <a:solidFill>
                <a:srgbClr val="FFFFFF"/>
              </a:solidFill>
              <a:latin typeface="IBM Plex Sans Regular" charset="0"/>
              <a:cs typeface="IBM Plex Sans Regular" charset="0"/>
            </a:endParaRPr>
          </a:p>
        </p:txBody>
      </p:sp>
      <p:sp>
        <p:nvSpPr>
          <p:cNvPr id="9" name="Footer Placeholder 4"/>
          <p:cNvSpPr>
            <a:spLocks noGrp="1"/>
          </p:cNvSpPr>
          <p:nvPr>
            <p:ph type="ftr" sz="quarter" idx="3"/>
          </p:nvPr>
        </p:nvSpPr>
        <p:spPr>
          <a:xfrm>
            <a:off x="342170" y="4748784"/>
            <a:ext cx="2895600" cy="201168"/>
          </a:xfrm>
          <a:prstGeom prst="rect">
            <a:avLst/>
          </a:prstGeom>
        </p:spPr>
        <p:txBody>
          <a:bodyPr vert="horz" lIns="0" tIns="0" rIns="0" bIns="0" rtlCol="0" anchor="b" anchorCtr="0"/>
          <a:lstStyle>
            <a:lvl1pPr algn="l">
              <a:defRPr sz="700" b="0" i="0">
                <a:solidFill>
                  <a:srgbClr val="000000"/>
                </a:solidFill>
                <a:latin typeface="IBM Plex Sans Regular" charset="0"/>
                <a:ea typeface="IBM Plex Sans Regular" charset="0"/>
                <a:cs typeface="IBM Plex Sans Regular" charset="0"/>
              </a:defRPr>
            </a:lvl1pPr>
          </a:lstStyle>
          <a:p>
            <a:r>
              <a:rPr lang="en-US" dirty="0"/>
              <a:t>Watson Health © IBM Corporation 2017</a:t>
            </a:r>
          </a:p>
        </p:txBody>
      </p:sp>
      <p:pic>
        <p:nvPicPr>
          <p:cNvPr id="10" name="Picture 9"/>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220504" y="4846320"/>
            <a:ext cx="97692" cy="91440"/>
          </a:xfrm>
          <a:prstGeom prst="rect">
            <a:avLst/>
          </a:prstGeom>
        </p:spPr>
      </p:pic>
    </p:spTree>
    <p:extLst>
      <p:ext uri="{BB962C8B-B14F-4D97-AF65-F5344CB8AC3E}">
        <p14:creationId xmlns:p14="http://schemas.microsoft.com/office/powerpoint/2010/main" val="547059782"/>
      </p:ext>
    </p:extLst>
  </p:cSld>
  <p:clrMap bg1="lt1" tx1="dk1" bg2="lt2" tx2="dk2" accent1="accent1" accent2="accent2" accent3="accent3" accent4="accent4" accent5="accent5" accent6="accent6" hlink="hlink" folHlink="folHlink"/>
  <p:sldLayoutIdLst>
    <p:sldLayoutId id="2147484013"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4078" r:id="rId16"/>
    <p:sldLayoutId id="2147484079" r:id="rId17"/>
    <p:sldLayoutId id="2147483999" r:id="rId18"/>
    <p:sldLayoutId id="2147484000" r:id="rId19"/>
    <p:sldLayoutId id="2147484003" r:id="rId20"/>
    <p:sldLayoutId id="2147484004" r:id="rId21"/>
    <p:sldLayoutId id="2147484005" r:id="rId22"/>
  </p:sldLayoutIdLst>
  <p:hf hdr="0" dt="0"/>
  <p:txStyles>
    <p:titleStyle>
      <a:lvl1pPr algn="l" defTabSz="457200" rtl="0" eaLnBrk="1" latinLnBrk="0" hangingPunct="1">
        <a:lnSpc>
          <a:spcPct val="100000"/>
        </a:lnSpc>
        <a:spcBef>
          <a:spcPct val="0"/>
        </a:spcBef>
        <a:buNone/>
        <a:defRPr sz="2000" b="0" i="0" kern="1200">
          <a:solidFill>
            <a:srgbClr val="000000"/>
          </a:solidFill>
          <a:latin typeface="IBM Plex Sans Regular" charset="0"/>
          <a:ea typeface="IBM Plex Sans Regular" charset="0"/>
          <a:cs typeface="IBM Plex Sans Regular" charset="0"/>
        </a:defRPr>
      </a:lvl1pPr>
    </p:titleStyle>
    <p:bodyStyle>
      <a:lvl1pPr marL="0" indent="0" algn="l" defTabSz="457200" rtl="0" eaLnBrk="1" latinLnBrk="0" hangingPunct="1">
        <a:spcBef>
          <a:spcPts val="1500"/>
        </a:spcBef>
        <a:buFont typeface="Arial"/>
        <a:buNone/>
        <a:defRPr sz="2000" b="0" i="0" kern="1200">
          <a:solidFill>
            <a:srgbClr val="000000"/>
          </a:solidFill>
          <a:latin typeface="IBM Plex Sans Regular" charset="0"/>
          <a:ea typeface="IBM Plex Sans Regular" charset="0"/>
          <a:cs typeface="IBM Plex Sans Regular" charset="0"/>
        </a:defRPr>
      </a:lvl1pPr>
      <a:lvl2pPr marL="173038" indent="-173038" algn="l" defTabSz="457200" rtl="0" eaLnBrk="1" latinLnBrk="0" hangingPunct="1">
        <a:spcBef>
          <a:spcPct val="20000"/>
        </a:spcBef>
        <a:buFont typeface="Arial"/>
        <a:buChar char="–"/>
        <a:defRPr sz="2000" b="0" i="0" kern="1200">
          <a:solidFill>
            <a:srgbClr val="000000"/>
          </a:solidFill>
          <a:latin typeface="IBM Plex Sans Regular" charset="0"/>
          <a:ea typeface="IBM Plex Sans Regular" charset="0"/>
          <a:cs typeface="IBM Plex Sans Regular" charset="0"/>
        </a:defRPr>
      </a:lvl2pPr>
      <a:lvl3pPr marL="396875" indent="-173038" algn="l" defTabSz="457200" rtl="0" eaLnBrk="1" latinLnBrk="0" hangingPunct="1">
        <a:spcBef>
          <a:spcPct val="20000"/>
        </a:spcBef>
        <a:buFont typeface="Arial"/>
        <a:buChar char="•"/>
        <a:defRPr sz="2000" b="0" i="0" kern="1200">
          <a:solidFill>
            <a:srgbClr val="000000"/>
          </a:solidFill>
          <a:latin typeface="IBM Plex Sans Regular" charset="0"/>
          <a:ea typeface="IBM Plex Sans Regular" charset="0"/>
          <a:cs typeface="IBM Plex Sans Regular" charset="0"/>
        </a:defRPr>
      </a:lvl3pPr>
      <a:lvl4pPr marL="625475" indent="-168275" algn="l" defTabSz="457200" rtl="0" eaLnBrk="1" latinLnBrk="0" hangingPunct="1">
        <a:spcBef>
          <a:spcPct val="20000"/>
        </a:spcBef>
        <a:buFont typeface="Arial"/>
        <a:buChar char="–"/>
        <a:defRPr sz="2000" b="0" i="0" kern="1200">
          <a:solidFill>
            <a:srgbClr val="000000"/>
          </a:solidFill>
          <a:latin typeface="IBM Plex Sans Regular" charset="0"/>
          <a:ea typeface="IBM Plex Sans Regular" charset="0"/>
          <a:cs typeface="IBM Plex Sans Regular" charset="0"/>
        </a:defRPr>
      </a:lvl4pPr>
      <a:lvl5pPr marL="803275" indent="-173038" algn="l" defTabSz="457200" rtl="0" eaLnBrk="1" latinLnBrk="0" hangingPunct="1">
        <a:spcBef>
          <a:spcPct val="20000"/>
        </a:spcBef>
        <a:buFont typeface="Arial"/>
        <a:buChar char="»"/>
        <a:defRPr sz="2000" b="0" i="0" kern="1200">
          <a:solidFill>
            <a:srgbClr val="000000"/>
          </a:solidFill>
          <a:latin typeface="IBM Plex Sans Regular" charset="0"/>
          <a:ea typeface="IBM Plex Sans Regular" charset="0"/>
          <a:cs typeface="IBM Plex Sans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56615" y="1801368"/>
            <a:ext cx="6752107" cy="1600200"/>
          </a:xfrm>
        </p:spPr>
        <p:txBody>
          <a:bodyPr/>
          <a:lstStyle/>
          <a:p>
            <a:r>
              <a:rPr lang="en-US" dirty="0" smtClean="0"/>
              <a:t>Date of the presentation</a:t>
            </a:r>
            <a:endParaRPr lang="en-US" dirty="0"/>
          </a:p>
        </p:txBody>
      </p:sp>
      <p:sp>
        <p:nvSpPr>
          <p:cNvPr id="3" name="Title 2"/>
          <p:cNvSpPr>
            <a:spLocks noGrp="1"/>
          </p:cNvSpPr>
          <p:nvPr>
            <p:ph type="title"/>
          </p:nvPr>
        </p:nvSpPr>
        <p:spPr>
          <a:xfrm>
            <a:off x="356616" y="283464"/>
            <a:ext cx="5210466" cy="1029947"/>
          </a:xfrm>
        </p:spPr>
        <p:txBody>
          <a:bodyPr/>
          <a:lstStyle/>
          <a:p>
            <a:r>
              <a:rPr lang="en-US" dirty="0" smtClean="0"/>
              <a:t>Accessibility </a:t>
            </a:r>
            <a:r>
              <a:rPr lang="mr-IN" dirty="0" smtClean="0"/>
              <a:t>–</a:t>
            </a:r>
            <a:r>
              <a:rPr lang="en-US" dirty="0" smtClean="0"/>
              <a:t> Enhance the modal infrastructure to correct the focus on exiting a modal. </a:t>
            </a:r>
            <a:endParaRPr lang="en-US" dirty="0"/>
          </a:p>
        </p:txBody>
      </p:sp>
    </p:spTree>
    <p:extLst>
      <p:ext uri="{BB962C8B-B14F-4D97-AF65-F5344CB8AC3E}">
        <p14:creationId xmlns:p14="http://schemas.microsoft.com/office/powerpoint/2010/main" val="1393229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56615" y="1801368"/>
            <a:ext cx="7020577" cy="1600200"/>
          </a:xfrm>
        </p:spPr>
        <p:txBody>
          <a:bodyPr/>
          <a:lstStyle/>
          <a:p>
            <a:r>
              <a:rPr lang="en-US" dirty="0" smtClean="0"/>
              <a:t>Problem 1:</a:t>
            </a:r>
            <a:br>
              <a:rPr lang="en-US" dirty="0" smtClean="0"/>
            </a:br>
            <a:r>
              <a:rPr lang="en-US" dirty="0" smtClean="0"/>
              <a:t>Modal can be called from multiple places in </a:t>
            </a:r>
            <a:r>
              <a:rPr lang="en-US" smtClean="0"/>
              <a:t>the application. </a:t>
            </a:r>
            <a:endParaRPr lang="en-US" dirty="0"/>
          </a:p>
        </p:txBody>
      </p:sp>
    </p:spTree>
    <p:extLst>
      <p:ext uri="{BB962C8B-B14F-4D97-AF65-F5344CB8AC3E}">
        <p14:creationId xmlns:p14="http://schemas.microsoft.com/office/powerpoint/2010/main" val="2061577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BCC820-95B7-044D-9E61-40EEBFA1CD2E}"/>
              </a:ext>
            </a:extLst>
          </p:cNvPr>
          <p:cNvSpPr>
            <a:spLocks noGrp="1"/>
          </p:cNvSpPr>
          <p:nvPr>
            <p:ph type="title"/>
          </p:nvPr>
        </p:nvSpPr>
        <p:spPr/>
        <p:txBody>
          <a:bodyPr/>
          <a:lstStyle/>
          <a:p>
            <a:r>
              <a:rPr lang="en-IE" dirty="0" smtClean="0"/>
              <a:t>Registering a Person </a:t>
            </a:r>
            <a:endParaRPr lang="en-IE" dirty="0"/>
          </a:p>
        </p:txBody>
      </p:sp>
      <p:sp>
        <p:nvSpPr>
          <p:cNvPr id="3" name="Slide Number Placeholder 2">
            <a:extLst>
              <a:ext uri="{FF2B5EF4-FFF2-40B4-BE49-F238E27FC236}">
                <a16:creationId xmlns="" xmlns:a16="http://schemas.microsoft.com/office/drawing/2014/main" id="{F953FCFD-BDE5-534E-B0C5-63851B7A5A27}"/>
              </a:ext>
            </a:extLst>
          </p:cNvPr>
          <p:cNvSpPr>
            <a:spLocks noGrp="1"/>
          </p:cNvSpPr>
          <p:nvPr>
            <p:ph type="sldNum" sz="quarter" idx="4"/>
          </p:nvPr>
        </p:nvSpPr>
        <p:spPr/>
        <p:txBody>
          <a:bodyPr/>
          <a:lstStyle/>
          <a:p>
            <a:fld id="{E4DBDE34-E9B5-E04F-B662-69720E4BCB53}" type="slidenum">
              <a:rPr lang="en-US" smtClean="0"/>
              <a:pPr/>
              <a:t>3</a:t>
            </a:fld>
            <a:endParaRPr lang="en-US" dirty="0"/>
          </a:p>
        </p:txBody>
      </p:sp>
      <p:sp>
        <p:nvSpPr>
          <p:cNvPr id="4" name="Footer Placeholder 3">
            <a:extLst>
              <a:ext uri="{FF2B5EF4-FFF2-40B4-BE49-F238E27FC236}">
                <a16:creationId xmlns="" xmlns:a16="http://schemas.microsoft.com/office/drawing/2014/main" id="{A3196295-58BA-DF43-B117-B40010EC21AC}"/>
              </a:ext>
            </a:extLst>
          </p:cNvPr>
          <p:cNvSpPr>
            <a:spLocks noGrp="1"/>
          </p:cNvSpPr>
          <p:nvPr>
            <p:ph type="ftr" sz="quarter" idx="3"/>
          </p:nvPr>
        </p:nvSpPr>
        <p:spPr/>
        <p:txBody>
          <a:bodyPr/>
          <a:lstStyle/>
          <a:p>
            <a:r>
              <a:rPr lang="en-US"/>
              <a:t>Watson Health © IBM Corporation 2017</a:t>
            </a:r>
            <a:endParaRPr lang="en-US" dirty="0"/>
          </a:p>
        </p:txBody>
      </p:sp>
      <p:pic>
        <p:nvPicPr>
          <p:cNvPr id="11" name="Picture 10"/>
          <p:cNvPicPr>
            <a:picLocks/>
          </p:cNvPicPr>
          <p:nvPr/>
        </p:nvPicPr>
        <p:blipFill>
          <a:blip r:embed="rId3">
            <a:extLst>
              <a:ext uri="{28A0092B-C50C-407E-A947-70E740481C1C}">
                <a14:useLocalDpi xmlns:a14="http://schemas.microsoft.com/office/drawing/2010/main" val="0"/>
              </a:ext>
            </a:extLst>
          </a:blip>
          <a:stretch>
            <a:fillRect/>
          </a:stretch>
        </p:blipFill>
        <p:spPr>
          <a:xfrm>
            <a:off x="770812" y="529653"/>
            <a:ext cx="7522358" cy="4203037"/>
          </a:xfrm>
          <a:prstGeom prst="rect">
            <a:avLst/>
          </a:prstGeom>
          <a:ln w="19050">
            <a:solidFill>
              <a:schemeClr val="accent6"/>
            </a:solidFill>
          </a:ln>
        </p:spPr>
      </p:pic>
      <p:sp>
        <p:nvSpPr>
          <p:cNvPr id="8" name="Right Arrow 7"/>
          <p:cNvSpPr/>
          <p:nvPr/>
        </p:nvSpPr>
        <p:spPr>
          <a:xfrm>
            <a:off x="5540646" y="1453397"/>
            <a:ext cx="1064897" cy="383958"/>
          </a:xfrm>
          <a:prstGeom prst="rightArrow">
            <a:avLst/>
          </a:prstGeom>
          <a:solidFill>
            <a:srgbClr val="E472C4"/>
          </a:solidFill>
        </p:spPr>
        <p:txBody>
          <a:bodyPr wrap="square" lIns="0" tIns="0" rIns="0" bIns="0" rtlCol="0" anchor="ctr">
            <a:noAutofit/>
          </a:bodyPr>
          <a:lstStyle/>
          <a:p>
            <a:pPr algn="ctr"/>
            <a:endParaRPr lang="en-US" sz="800" dirty="0">
              <a:solidFill>
                <a:srgbClr val="FFFFFF"/>
              </a:solidFill>
              <a:latin typeface="Arial"/>
              <a:cs typeface="Arial"/>
            </a:endParaRPr>
          </a:p>
        </p:txBody>
      </p:sp>
      <p:sp>
        <p:nvSpPr>
          <p:cNvPr id="9" name="Left Arrow 8"/>
          <p:cNvSpPr/>
          <p:nvPr/>
        </p:nvSpPr>
        <p:spPr>
          <a:xfrm>
            <a:off x="1499925" y="1645376"/>
            <a:ext cx="1096041" cy="383958"/>
          </a:xfrm>
          <a:prstGeom prst="leftArrow">
            <a:avLst/>
          </a:prstGeom>
          <a:solidFill>
            <a:srgbClr val="E472C4"/>
          </a:solidFill>
        </p:spPr>
        <p:txBody>
          <a:bodyPr wrap="square" lIns="0" tIns="0" rIns="0" bIns="0" rtlCol="0" anchor="ctr">
            <a:noAutofit/>
          </a:bodyPr>
          <a:lstStyle/>
          <a:p>
            <a:pPr algn="ctr"/>
            <a:endParaRPr lang="en-US" sz="800" dirty="0">
              <a:solidFill>
                <a:srgbClr val="FFFFFF"/>
              </a:solidFill>
              <a:latin typeface="Arial"/>
              <a:cs typeface="Arial"/>
            </a:endParaRPr>
          </a:p>
        </p:txBody>
      </p:sp>
      <p:sp>
        <p:nvSpPr>
          <p:cNvPr id="13" name="Right Arrow 12"/>
          <p:cNvSpPr/>
          <p:nvPr/>
        </p:nvSpPr>
        <p:spPr>
          <a:xfrm rot="16200000">
            <a:off x="5205893" y="1126522"/>
            <a:ext cx="1063634" cy="383958"/>
          </a:xfrm>
          <a:prstGeom prst="rightArrow">
            <a:avLst/>
          </a:prstGeom>
          <a:solidFill>
            <a:srgbClr val="E472C4"/>
          </a:solidFill>
        </p:spPr>
        <p:txBody>
          <a:bodyPr wrap="square" lIns="0" tIns="0" rIns="0" bIns="0" rtlCol="0" anchor="ctr">
            <a:noAutofit/>
          </a:bodyPr>
          <a:lstStyle/>
          <a:p>
            <a:pPr algn="ctr"/>
            <a:endParaRPr lang="en-US" sz="800" dirty="0">
              <a:solidFill>
                <a:srgbClr val="FFFFFF"/>
              </a:solidFill>
              <a:latin typeface="Arial"/>
              <a:cs typeface="Arial"/>
            </a:endParaRPr>
          </a:p>
        </p:txBody>
      </p:sp>
      <p:pic>
        <p:nvPicPr>
          <p:cNvPr id="10" name="Picture 9"/>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2373544" y="1407413"/>
            <a:ext cx="3872051" cy="2243818"/>
          </a:xfrm>
          <a:prstGeom prst="rect">
            <a:avLst/>
          </a:prstGeom>
          <a:ln w="12700" cap="sq">
            <a:solidFill>
              <a:schemeClr val="bg2">
                <a:lumMod val="90000"/>
                <a:lumOff val="1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38822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8069827" cy="914400"/>
          </a:xfrm>
        </p:spPr>
        <p:txBody>
          <a:bodyPr/>
          <a:lstStyle/>
          <a:p>
            <a:r>
              <a:rPr lang="en-US" dirty="0" smtClean="0"/>
              <a:t>Focus is return to the refresh icon of the Person Search  Tab </a:t>
            </a:r>
            <a:endParaRPr lang="en-US" dirty="0"/>
          </a:p>
        </p:txBody>
      </p:sp>
      <p:sp>
        <p:nvSpPr>
          <p:cNvPr id="3" name="Slide Number Placeholder 2"/>
          <p:cNvSpPr>
            <a:spLocks noGrp="1"/>
          </p:cNvSpPr>
          <p:nvPr>
            <p:ph type="sldNum" sz="quarter" idx="4"/>
          </p:nvPr>
        </p:nvSpPr>
        <p:spPr/>
        <p:txBody>
          <a:bodyPr/>
          <a:lstStyle/>
          <a:p>
            <a:fld id="{E4DBDE34-E9B5-E04F-B662-69720E4BCB53}" type="slidenum">
              <a:rPr lang="en-US" smtClean="0"/>
              <a:pPr/>
              <a:t>4</a:t>
            </a:fld>
            <a:endParaRPr lang="en-US" dirty="0"/>
          </a:p>
        </p:txBody>
      </p:sp>
      <p:sp>
        <p:nvSpPr>
          <p:cNvPr id="4" name="Footer Placeholder 3"/>
          <p:cNvSpPr>
            <a:spLocks noGrp="1"/>
          </p:cNvSpPr>
          <p:nvPr>
            <p:ph type="ftr" sz="quarter" idx="3"/>
          </p:nvPr>
        </p:nvSpPr>
        <p:spPr/>
        <p:txBody>
          <a:bodyPr/>
          <a:lstStyle/>
          <a:p>
            <a:r>
              <a:rPr lang="en-US" smtClean="0"/>
              <a:t>Watson Health © IBM Corporation 2017</a:t>
            </a:r>
            <a:endParaRPr lang="en-US" dirty="0"/>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770400" y="529200"/>
            <a:ext cx="7524000" cy="4204800"/>
          </a:xfrm>
          <a:prstGeom prst="rect">
            <a:avLst/>
          </a:prstGeom>
          <a:solidFill>
            <a:schemeClr val="accent5">
              <a:lumMod val="75000"/>
            </a:schemeClr>
          </a:solidFill>
          <a:ln w="19050">
            <a:solidFill>
              <a:schemeClr val="accent6"/>
            </a:solidFill>
          </a:ln>
        </p:spPr>
      </p:pic>
      <p:sp>
        <p:nvSpPr>
          <p:cNvPr id="7" name="Frame 6"/>
          <p:cNvSpPr/>
          <p:nvPr/>
        </p:nvSpPr>
        <p:spPr>
          <a:xfrm>
            <a:off x="7220320" y="1297858"/>
            <a:ext cx="458673" cy="432618"/>
          </a:xfrm>
          <a:prstGeom prst="frame">
            <a:avLst>
              <a:gd name="adj1" fmla="val 8028"/>
            </a:avLst>
          </a:prstGeom>
          <a:solidFill>
            <a:srgbClr val="C00000"/>
          </a:solidFill>
        </p:spPr>
        <p:txBody>
          <a:bodyPr wrap="square" lIns="0" tIns="0" rIns="0" bIns="0" rtlCol="0" anchor="ctr">
            <a:noAutofit/>
          </a:bodyPr>
          <a:lstStyle/>
          <a:p>
            <a:pPr algn="ctr"/>
            <a:endParaRPr lang="en-US" sz="1200" dirty="0" err="1">
              <a:solidFill>
                <a:srgbClr val="FF0000"/>
              </a:solidFill>
              <a:latin typeface="Arial"/>
              <a:cs typeface="Arial"/>
            </a:endParaRPr>
          </a:p>
        </p:txBody>
      </p:sp>
    </p:spTree>
    <p:extLst>
      <p:ext uri="{BB962C8B-B14F-4D97-AF65-F5344CB8AC3E}">
        <p14:creationId xmlns:p14="http://schemas.microsoft.com/office/powerpoint/2010/main" val="313715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p:cNvPicPr>
          <p:nvPr/>
        </p:nvPicPr>
        <p:blipFill>
          <a:blip r:embed="rId3">
            <a:extLst>
              <a:ext uri="{28A0092B-C50C-407E-A947-70E740481C1C}">
                <a14:useLocalDpi xmlns:a14="http://schemas.microsoft.com/office/drawing/2010/main" val="0"/>
              </a:ext>
            </a:extLst>
          </a:blip>
          <a:stretch>
            <a:fillRect/>
          </a:stretch>
        </p:blipFill>
        <p:spPr>
          <a:xfrm>
            <a:off x="770400" y="529200"/>
            <a:ext cx="7524000" cy="4204800"/>
          </a:xfrm>
          <a:prstGeom prst="rect">
            <a:avLst/>
          </a:prstGeom>
          <a:ln w="19050">
            <a:solidFill>
              <a:schemeClr val="accent6"/>
            </a:solidFill>
          </a:ln>
        </p:spPr>
      </p:pic>
      <p:sp>
        <p:nvSpPr>
          <p:cNvPr id="4" name="TextBox 3"/>
          <p:cNvSpPr txBox="1"/>
          <p:nvPr/>
        </p:nvSpPr>
        <p:spPr>
          <a:xfrm>
            <a:off x="0" y="-32750"/>
            <a:ext cx="10432026" cy="646331"/>
          </a:xfrm>
          <a:prstGeom prst="rect">
            <a:avLst/>
          </a:prstGeom>
          <a:noFill/>
        </p:spPr>
        <p:txBody>
          <a:bodyPr wrap="square" rtlCol="0">
            <a:spAutoFit/>
          </a:bodyPr>
          <a:lstStyle/>
          <a:p>
            <a:r>
              <a:rPr lang="en-US" dirty="0" smtClean="0">
                <a:latin typeface="IBM Plex Sans" charset="0"/>
                <a:ea typeface="IBM Plex Sans" charset="0"/>
                <a:cs typeface="IBM Plex Sans" charset="0"/>
              </a:rPr>
              <a:t>When no application tab opened, after </a:t>
            </a:r>
            <a:r>
              <a:rPr lang="en-US" dirty="0">
                <a:latin typeface="IBM Plex Sans" charset="0"/>
                <a:ea typeface="IBM Plex Sans" charset="0"/>
                <a:cs typeface="IBM Plex Sans" charset="0"/>
              </a:rPr>
              <a:t>escaping the focus goes at the top of </a:t>
            </a:r>
            <a:r>
              <a:rPr lang="en-US" dirty="0" smtClean="0">
                <a:latin typeface="IBM Plex Sans" charset="0"/>
                <a:ea typeface="IBM Plex Sans" charset="0"/>
                <a:cs typeface="IBM Plex Sans" charset="0"/>
              </a:rPr>
              <a:t>the</a:t>
            </a:r>
          </a:p>
          <a:p>
            <a:r>
              <a:rPr lang="en-US" dirty="0" smtClean="0">
                <a:latin typeface="IBM Plex Sans" charset="0"/>
                <a:ea typeface="IBM Plex Sans" charset="0"/>
                <a:cs typeface="IBM Plex Sans" charset="0"/>
              </a:rPr>
              <a:t>browser</a:t>
            </a:r>
            <a:endParaRPr lang="en-US" dirty="0">
              <a:latin typeface="IBM Plex Sans" charset="0"/>
              <a:ea typeface="IBM Plex Sans" charset="0"/>
              <a:cs typeface="IBM Plex Sans" charset="0"/>
            </a:endParaRPr>
          </a:p>
        </p:txBody>
      </p:sp>
      <p:sp>
        <p:nvSpPr>
          <p:cNvPr id="2" name="Frame 1"/>
          <p:cNvSpPr/>
          <p:nvPr/>
        </p:nvSpPr>
        <p:spPr>
          <a:xfrm>
            <a:off x="845571" y="675136"/>
            <a:ext cx="6990737" cy="314633"/>
          </a:xfrm>
          <a:prstGeom prst="frame">
            <a:avLst/>
          </a:prstGeom>
          <a:solidFill>
            <a:srgbClr val="C00000"/>
          </a:solidFill>
          <a:ln w="3175">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1839697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04C92440-9160-8546-9F09-632AB8428118}"/>
              </a:ext>
            </a:extLst>
          </p:cNvPr>
          <p:cNvSpPr>
            <a:spLocks noGrp="1"/>
          </p:cNvSpPr>
          <p:nvPr>
            <p:ph idx="1"/>
          </p:nvPr>
        </p:nvSpPr>
        <p:spPr>
          <a:xfrm>
            <a:off x="1278692" y="630936"/>
            <a:ext cx="7019733" cy="3805083"/>
          </a:xfrm>
        </p:spPr>
        <p:txBody>
          <a:bodyPr/>
          <a:lstStyle/>
          <a:p>
            <a:pPr marL="342900" indent="-342900">
              <a:buFont typeface="Arial" panose="020B0604020202020204" pitchFamily="34" charset="0"/>
              <a:buChar char="•"/>
            </a:pPr>
            <a:r>
              <a:rPr lang="en-IE" sz="1600" dirty="0" smtClean="0"/>
              <a:t>Initial business and technical investigations have been done. </a:t>
            </a:r>
          </a:p>
          <a:p>
            <a:pPr marL="342900" indent="-342900">
              <a:buFont typeface="Arial" panose="020B0604020202020204" pitchFamily="34" charset="0"/>
              <a:buChar char="•"/>
            </a:pPr>
            <a:r>
              <a:rPr lang="en-IE" sz="1600" dirty="0" smtClean="0"/>
              <a:t>A high level  estimate of 12 weeks. </a:t>
            </a:r>
          </a:p>
          <a:p>
            <a:pPr marL="342900" indent="-342900">
              <a:buFont typeface="Arial" panose="020B0604020202020204" pitchFamily="34" charset="0"/>
              <a:buChar char="•"/>
            </a:pPr>
            <a:r>
              <a:rPr lang="en-IE" sz="1600" dirty="0" smtClean="0"/>
              <a:t>The change is pervasive and fix will affect all modals in the application. We need to factor in testing on all stacks.</a:t>
            </a:r>
            <a:endParaRPr lang="en-IE" sz="1400" dirty="0"/>
          </a:p>
          <a:p>
            <a:endParaRPr lang="en-IE" dirty="0"/>
          </a:p>
        </p:txBody>
      </p:sp>
      <p:sp>
        <p:nvSpPr>
          <p:cNvPr id="2" name="Title 1">
            <a:extLst>
              <a:ext uri="{FF2B5EF4-FFF2-40B4-BE49-F238E27FC236}">
                <a16:creationId xmlns="" xmlns:a16="http://schemas.microsoft.com/office/drawing/2014/main" id="{F0BCC820-95B7-044D-9E61-40EEBFA1CD2E}"/>
              </a:ext>
            </a:extLst>
          </p:cNvPr>
          <p:cNvSpPr>
            <a:spLocks noGrp="1"/>
          </p:cNvSpPr>
          <p:nvPr>
            <p:ph type="title"/>
          </p:nvPr>
        </p:nvSpPr>
        <p:spPr>
          <a:xfrm>
            <a:off x="228601" y="173736"/>
            <a:ext cx="4048432" cy="376870"/>
          </a:xfrm>
        </p:spPr>
        <p:txBody>
          <a:bodyPr/>
          <a:lstStyle/>
          <a:p>
            <a:r>
              <a:rPr lang="en-IE" dirty="0" smtClean="0"/>
              <a:t>Initial investigations</a:t>
            </a:r>
            <a:endParaRPr lang="en-IE" dirty="0"/>
          </a:p>
        </p:txBody>
      </p:sp>
      <p:sp>
        <p:nvSpPr>
          <p:cNvPr id="3" name="Slide Number Placeholder 2">
            <a:extLst>
              <a:ext uri="{FF2B5EF4-FFF2-40B4-BE49-F238E27FC236}">
                <a16:creationId xmlns="" xmlns:a16="http://schemas.microsoft.com/office/drawing/2014/main" id="{F953FCFD-BDE5-534E-B0C5-63851B7A5A27}"/>
              </a:ext>
            </a:extLst>
          </p:cNvPr>
          <p:cNvSpPr>
            <a:spLocks noGrp="1"/>
          </p:cNvSpPr>
          <p:nvPr>
            <p:ph type="sldNum" sz="quarter" idx="4"/>
          </p:nvPr>
        </p:nvSpPr>
        <p:spPr/>
        <p:txBody>
          <a:bodyPr/>
          <a:lstStyle/>
          <a:p>
            <a:fld id="{E4DBDE34-E9B5-E04F-B662-69720E4BCB53}" type="slidenum">
              <a:rPr lang="en-US" smtClean="0"/>
              <a:pPr/>
              <a:t>6</a:t>
            </a:fld>
            <a:endParaRPr lang="en-US" dirty="0"/>
          </a:p>
        </p:txBody>
      </p:sp>
      <p:sp>
        <p:nvSpPr>
          <p:cNvPr id="4" name="Footer Placeholder 3">
            <a:extLst>
              <a:ext uri="{FF2B5EF4-FFF2-40B4-BE49-F238E27FC236}">
                <a16:creationId xmlns="" xmlns:a16="http://schemas.microsoft.com/office/drawing/2014/main" id="{A3196295-58BA-DF43-B117-B40010EC21AC}"/>
              </a:ext>
            </a:extLst>
          </p:cNvPr>
          <p:cNvSpPr>
            <a:spLocks noGrp="1"/>
          </p:cNvSpPr>
          <p:nvPr>
            <p:ph type="ftr" sz="quarter" idx="3"/>
          </p:nvPr>
        </p:nvSpPr>
        <p:spPr/>
        <p:txBody>
          <a:bodyPr/>
          <a:lstStyle/>
          <a:p>
            <a:r>
              <a:rPr lang="en-US" dirty="0"/>
              <a:t>Watson Health © IBM Corporation 2017</a:t>
            </a:r>
          </a:p>
        </p:txBody>
      </p:sp>
    </p:spTree>
    <p:extLst>
      <p:ext uri="{BB962C8B-B14F-4D97-AF65-F5344CB8AC3E}">
        <p14:creationId xmlns:p14="http://schemas.microsoft.com/office/powerpoint/2010/main" val="465347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Person </a:t>
            </a:r>
            <a:endParaRPr lang="en-US" dirty="0"/>
          </a:p>
        </p:txBody>
      </p:sp>
      <p:sp>
        <p:nvSpPr>
          <p:cNvPr id="3" name="Slide Number Placeholder 2"/>
          <p:cNvSpPr>
            <a:spLocks noGrp="1"/>
          </p:cNvSpPr>
          <p:nvPr>
            <p:ph type="sldNum" sz="quarter" idx="4"/>
          </p:nvPr>
        </p:nvSpPr>
        <p:spPr/>
        <p:txBody>
          <a:bodyPr/>
          <a:lstStyle/>
          <a:p>
            <a:fld id="{E4DBDE34-E9B5-E04F-B662-69720E4BCB53}" type="slidenum">
              <a:rPr lang="en-US" smtClean="0"/>
              <a:pPr/>
              <a:t>7</a:t>
            </a:fld>
            <a:endParaRPr lang="en-US" dirty="0"/>
          </a:p>
        </p:txBody>
      </p:sp>
      <p:sp>
        <p:nvSpPr>
          <p:cNvPr id="4" name="Footer Placeholder 3"/>
          <p:cNvSpPr>
            <a:spLocks noGrp="1"/>
          </p:cNvSpPr>
          <p:nvPr>
            <p:ph type="ftr" sz="quarter" idx="3"/>
          </p:nvPr>
        </p:nvSpPr>
        <p:spPr/>
        <p:txBody>
          <a:bodyPr/>
          <a:lstStyle/>
          <a:p>
            <a:r>
              <a:rPr lang="en-US" smtClean="0"/>
              <a:t>Watson Health © IBM Corporation 2017</a:t>
            </a:r>
            <a:endParaRPr lang="en-US" dirty="0"/>
          </a:p>
        </p:txBody>
      </p:sp>
      <p:pic>
        <p:nvPicPr>
          <p:cNvPr id="6" name="Picture 5"/>
          <p:cNvPicPr>
            <a:picLocks/>
          </p:cNvPicPr>
          <p:nvPr/>
        </p:nvPicPr>
        <p:blipFill>
          <a:blip r:embed="rId3">
            <a:extLst>
              <a:ext uri="{28A0092B-C50C-407E-A947-70E740481C1C}">
                <a14:useLocalDpi xmlns:a14="http://schemas.microsoft.com/office/drawing/2010/main" val="0"/>
              </a:ext>
            </a:extLst>
          </a:blip>
          <a:stretch>
            <a:fillRect/>
          </a:stretch>
        </p:blipFill>
        <p:spPr>
          <a:xfrm>
            <a:off x="770400" y="529200"/>
            <a:ext cx="7524000" cy="4204800"/>
          </a:xfrm>
          <a:prstGeom prst="rect">
            <a:avLst/>
          </a:prstGeom>
          <a:ln w="12700">
            <a:solidFill>
              <a:schemeClr val="accent5">
                <a:lumMod val="75000"/>
              </a:schemeClr>
            </a:solidFill>
          </a:ln>
        </p:spPr>
      </p:pic>
      <p:sp>
        <p:nvSpPr>
          <p:cNvPr id="8" name="Frame 7"/>
          <p:cNvSpPr/>
          <p:nvPr/>
        </p:nvSpPr>
        <p:spPr>
          <a:xfrm>
            <a:off x="842297" y="630936"/>
            <a:ext cx="6728542" cy="245806"/>
          </a:xfrm>
          <a:prstGeom prst="frame">
            <a:avLst>
              <a:gd name="adj1" fmla="val 16028"/>
            </a:avLst>
          </a:prstGeom>
          <a:solidFill>
            <a:srgbClr val="C00000"/>
          </a:solidFill>
        </p:spPr>
        <p:txBody>
          <a:bodyPr wrap="square" lIns="0" tIns="0" rIns="0" bIns="0" rtlCol="0" anchor="ctr">
            <a:noAutofit/>
          </a:bodyPr>
          <a:lstStyle/>
          <a:p>
            <a:pPr algn="ctr"/>
            <a:endParaRPr lang="en-US" sz="1200" dirty="0" err="1">
              <a:solidFill>
                <a:srgbClr val="FF0000"/>
              </a:solidFill>
              <a:latin typeface="Arial"/>
              <a:cs typeface="Arial"/>
            </a:endParaRPr>
          </a:p>
        </p:txBody>
      </p:sp>
    </p:spTree>
    <p:extLst>
      <p:ext uri="{BB962C8B-B14F-4D97-AF65-F5344CB8AC3E}">
        <p14:creationId xmlns:p14="http://schemas.microsoft.com/office/powerpoint/2010/main" val="380730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BCC820-95B7-044D-9E61-40EEBFA1CD2E}"/>
              </a:ext>
            </a:extLst>
          </p:cNvPr>
          <p:cNvSpPr>
            <a:spLocks noGrp="1"/>
          </p:cNvSpPr>
          <p:nvPr>
            <p:ph type="title"/>
          </p:nvPr>
        </p:nvSpPr>
        <p:spPr/>
        <p:txBody>
          <a:bodyPr/>
          <a:lstStyle/>
          <a:p>
            <a:r>
              <a:rPr lang="en-IE" dirty="0" smtClean="0"/>
              <a:t>Adding new evidence </a:t>
            </a:r>
            <a:endParaRPr lang="en-IE" dirty="0"/>
          </a:p>
        </p:txBody>
      </p:sp>
      <p:sp>
        <p:nvSpPr>
          <p:cNvPr id="3" name="Slide Number Placeholder 2">
            <a:extLst>
              <a:ext uri="{FF2B5EF4-FFF2-40B4-BE49-F238E27FC236}">
                <a16:creationId xmlns="" xmlns:a16="http://schemas.microsoft.com/office/drawing/2014/main" id="{F953FCFD-BDE5-534E-B0C5-63851B7A5A27}"/>
              </a:ext>
            </a:extLst>
          </p:cNvPr>
          <p:cNvSpPr>
            <a:spLocks noGrp="1"/>
          </p:cNvSpPr>
          <p:nvPr>
            <p:ph type="sldNum" sz="quarter" idx="4"/>
          </p:nvPr>
        </p:nvSpPr>
        <p:spPr/>
        <p:txBody>
          <a:bodyPr/>
          <a:lstStyle/>
          <a:p>
            <a:fld id="{E4DBDE34-E9B5-E04F-B662-69720E4BCB53}" type="slidenum">
              <a:rPr lang="en-US" smtClean="0"/>
              <a:pPr/>
              <a:t>8</a:t>
            </a:fld>
            <a:endParaRPr lang="en-US" dirty="0"/>
          </a:p>
        </p:txBody>
      </p:sp>
      <p:sp>
        <p:nvSpPr>
          <p:cNvPr id="4" name="Footer Placeholder 3">
            <a:extLst>
              <a:ext uri="{FF2B5EF4-FFF2-40B4-BE49-F238E27FC236}">
                <a16:creationId xmlns="" xmlns:a16="http://schemas.microsoft.com/office/drawing/2014/main" id="{A3196295-58BA-DF43-B117-B40010EC21AC}"/>
              </a:ext>
            </a:extLst>
          </p:cNvPr>
          <p:cNvSpPr>
            <a:spLocks noGrp="1"/>
          </p:cNvSpPr>
          <p:nvPr>
            <p:ph type="ftr" sz="quarter" idx="3"/>
          </p:nvPr>
        </p:nvSpPr>
        <p:spPr/>
        <p:txBody>
          <a:bodyPr/>
          <a:lstStyle/>
          <a:p>
            <a:r>
              <a:rPr lang="en-US"/>
              <a:t>Watson Health © IBM Corporation 2017</a:t>
            </a:r>
            <a:endParaRPr lang="en-US" dirty="0"/>
          </a:p>
        </p:txBody>
      </p:sp>
      <p:pic>
        <p:nvPicPr>
          <p:cNvPr id="12" name="Picture 11"/>
          <p:cNvPicPr>
            <a:picLocks/>
          </p:cNvPicPr>
          <p:nvPr/>
        </p:nvPicPr>
        <p:blipFill>
          <a:blip r:embed="rId3">
            <a:extLst>
              <a:ext uri="{28A0092B-C50C-407E-A947-70E740481C1C}">
                <a14:useLocalDpi xmlns:a14="http://schemas.microsoft.com/office/drawing/2010/main" val="0"/>
              </a:ext>
            </a:extLst>
          </a:blip>
          <a:stretch>
            <a:fillRect/>
          </a:stretch>
        </p:blipFill>
        <p:spPr>
          <a:xfrm>
            <a:off x="770400" y="529200"/>
            <a:ext cx="7524000" cy="4204800"/>
          </a:xfrm>
          <a:prstGeom prst="rect">
            <a:avLst/>
          </a:prstGeom>
          <a:ln w="19050">
            <a:solidFill>
              <a:schemeClr val="accent5">
                <a:lumMod val="75000"/>
              </a:schemeClr>
            </a:solidFill>
          </a:ln>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770" y="898236"/>
            <a:ext cx="3751416" cy="2690546"/>
          </a:xfrm>
          <a:prstGeom prst="rect">
            <a:avLst/>
          </a:prstGeom>
          <a:ln>
            <a:solidFill>
              <a:schemeClr val="accent6"/>
            </a:solidFill>
          </a:ln>
        </p:spPr>
      </p:pic>
      <p:sp>
        <p:nvSpPr>
          <p:cNvPr id="9" name="Left Arrow 8"/>
          <p:cNvSpPr/>
          <p:nvPr/>
        </p:nvSpPr>
        <p:spPr>
          <a:xfrm>
            <a:off x="6967926" y="1813693"/>
            <a:ext cx="659767" cy="217887"/>
          </a:xfrm>
          <a:prstGeom prst="leftArrow">
            <a:avLst/>
          </a:prstGeom>
          <a:solidFill>
            <a:srgbClr val="E472C4"/>
          </a:solidFill>
        </p:spPr>
        <p:txBody>
          <a:bodyPr wrap="square" lIns="0" tIns="0" rIns="0" bIns="0" rtlCol="0" anchor="ctr">
            <a:noAutofit/>
          </a:bodyPr>
          <a:lstStyle/>
          <a:p>
            <a:pPr algn="ctr"/>
            <a:r>
              <a:rPr lang="en-US" sz="800" smtClean="0">
                <a:solidFill>
                  <a:srgbClr val="FFFFFF"/>
                </a:solidFill>
                <a:latin typeface="Arial"/>
                <a:cs typeface="Arial"/>
              </a:rPr>
              <a:t> </a:t>
            </a:r>
            <a:endParaRPr lang="en-US" sz="800" dirty="0">
              <a:solidFill>
                <a:srgbClr val="FFFFFF"/>
              </a:solidFill>
              <a:latin typeface="Arial"/>
              <a:cs typeface="Aria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8370" y="1575573"/>
            <a:ext cx="3326581" cy="2481090"/>
          </a:xfrm>
          <a:prstGeom prst="rect">
            <a:avLst/>
          </a:prstGeom>
          <a:ln>
            <a:solidFill>
              <a:schemeClr val="accent6"/>
            </a:solidFill>
          </a:ln>
        </p:spPr>
      </p:pic>
      <p:sp>
        <p:nvSpPr>
          <p:cNvPr id="8" name="Right Arrow 7"/>
          <p:cNvSpPr/>
          <p:nvPr/>
        </p:nvSpPr>
        <p:spPr>
          <a:xfrm>
            <a:off x="6301652" y="2530157"/>
            <a:ext cx="784241" cy="202885"/>
          </a:xfrm>
          <a:prstGeom prst="rightArrow">
            <a:avLst/>
          </a:prstGeom>
          <a:solidFill>
            <a:srgbClr val="E472C4"/>
          </a:solidFill>
        </p:spPr>
        <p:txBody>
          <a:bodyPr wrap="square" lIns="0" tIns="0" rIns="0" bIns="0" rtlCol="0" anchor="ctr">
            <a:noAutofit/>
          </a:bodyPr>
          <a:lstStyle/>
          <a:p>
            <a:pPr algn="ctr"/>
            <a:endParaRPr lang="en-US" sz="800" dirty="0">
              <a:solidFill>
                <a:srgbClr val="FFFFFF"/>
              </a:solidFill>
              <a:latin typeface="Arial"/>
              <a:cs typeface="Arial"/>
            </a:endParaRPr>
          </a:p>
        </p:txBody>
      </p:sp>
    </p:spTree>
    <p:extLst>
      <p:ext uri="{BB962C8B-B14F-4D97-AF65-F5344CB8AC3E}">
        <p14:creationId xmlns:p14="http://schemas.microsoft.com/office/powerpoint/2010/main" val="950941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Watson: Group 2, Teal 70">
  <a:themeElements>
    <a:clrScheme name="PurpleBlue_vF">
      <a:dk1>
        <a:srgbClr val="000000"/>
      </a:dk1>
      <a:lt1>
        <a:srgbClr val="FFFFFF"/>
      </a:lt1>
      <a:dk2>
        <a:srgbClr val="402255"/>
      </a:dk2>
      <a:lt2>
        <a:srgbClr val="1C3648"/>
      </a:lt2>
      <a:accent1>
        <a:srgbClr val="D7AAFE"/>
      </a:accent1>
      <a:accent2>
        <a:srgbClr val="AF6EE8"/>
      </a:accent2>
      <a:accent3>
        <a:srgbClr val="734098"/>
      </a:accent3>
      <a:accent4>
        <a:srgbClr val="7CC7FE"/>
      </a:accent4>
      <a:accent5>
        <a:srgbClr val="5596E6"/>
      </a:accent5>
      <a:accent6>
        <a:srgbClr val="325C80"/>
      </a:accent6>
      <a:hlink>
        <a:srgbClr val="AEAEAE"/>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iden Name to Married Name-v3" id="{4900A8F1-B40B-2F42-B5D6-3A80E3EB9434}" vid="{45F9A298-4EE4-A142-A245-4D640FED62A2}"/>
    </a:ext>
  </a:extLst>
</a:theme>
</file>

<file path=ppt/theme/theme2.xml><?xml version="1.0" encoding="utf-8"?>
<a:theme xmlns:a="http://schemas.openxmlformats.org/drawingml/2006/main" name="Watson: Group 2, Teal 70">
  <a:themeElements>
    <a:clrScheme name="PurpleBlue_vF">
      <a:dk1>
        <a:srgbClr val="000000"/>
      </a:dk1>
      <a:lt1>
        <a:srgbClr val="FFFFFF"/>
      </a:lt1>
      <a:dk2>
        <a:srgbClr val="402255"/>
      </a:dk2>
      <a:lt2>
        <a:srgbClr val="1C3648"/>
      </a:lt2>
      <a:accent1>
        <a:srgbClr val="D7AAFE"/>
      </a:accent1>
      <a:accent2>
        <a:srgbClr val="AF6EE8"/>
      </a:accent2>
      <a:accent3>
        <a:srgbClr val="734098"/>
      </a:accent3>
      <a:accent4>
        <a:srgbClr val="7CC7FE"/>
      </a:accent4>
      <a:accent5>
        <a:srgbClr val="5596E6"/>
      </a:accent5>
      <a:accent6>
        <a:srgbClr val="325C80"/>
      </a:accent6>
      <a:hlink>
        <a:srgbClr val="AEAEAE"/>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iden Name to Married Name-v3" id="{4900A8F1-B40B-2F42-B5D6-3A80E3EB9434}" vid="{F3B5505C-DDA6-6D46-BB54-91212538290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Maiden Name to Married Name-v3</Template>
  <TotalTime>7571</TotalTime>
  <Words>331</Words>
  <Application>Microsoft Macintosh PowerPoint</Application>
  <PresentationFormat>On-screen Show (16:9)</PresentationFormat>
  <Paragraphs>47</Paragraphs>
  <Slides>8</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Helvetica Neue</vt:lpstr>
      <vt:lpstr>IBM Plex Sans</vt:lpstr>
      <vt:lpstr>IBM Plex Sans Regular</vt:lpstr>
      <vt:lpstr>Mangal</vt:lpstr>
      <vt:lpstr>Arial</vt:lpstr>
      <vt:lpstr>1_Watson: Group 2, Teal 70</vt:lpstr>
      <vt:lpstr>Watson: Group 2, Teal 70</vt:lpstr>
      <vt:lpstr>Accessibility – Enhance the modal infrastructure to correct the focus on exiting a modal. </vt:lpstr>
      <vt:lpstr>PowerPoint Presentation</vt:lpstr>
      <vt:lpstr>Registering a Person </vt:lpstr>
      <vt:lpstr>Focus is return to the refresh icon of the Person Search  Tab </vt:lpstr>
      <vt:lpstr>PowerPoint Presentation</vt:lpstr>
      <vt:lpstr>Initial investigations</vt:lpstr>
      <vt:lpstr>Registering Person </vt:lpstr>
      <vt:lpstr>Adding new evidence </vt:lpstr>
    </vt:vector>
  </TitlesOfParts>
  <Manager/>
  <Company/>
  <LinksUpToDate>false</LinksUpToDate>
  <SharedDoc>false</SharedDoc>
  <HyperlinkBase/>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 Issue and Modals </dc:title>
  <dc:subject/>
  <dc:creator>ALEKSANDRA Ola</dc:creator>
  <cp:keywords/>
  <dc:description/>
  <cp:lastModifiedBy>ALEKSANDRA Ola</cp:lastModifiedBy>
  <cp:revision>63</cp:revision>
  <dcterms:created xsi:type="dcterms:W3CDTF">2018-05-28T13:33:50Z</dcterms:created>
  <dcterms:modified xsi:type="dcterms:W3CDTF">2018-06-18T12:03:02Z</dcterms:modified>
  <cp:category/>
</cp:coreProperties>
</file>